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  <p:sldId id="268" r:id="rId7"/>
    <p:sldId id="263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08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Allocation and Access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Arrays of Primitive Data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Critical Properties</a:t>
            </a:r>
          </a:p>
          <a:p>
            <a:pPr lvl="1"/>
            <a:r>
              <a:rPr lang="en-US" dirty="0" smtClean="0"/>
              <a:t>All the elements are the same type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rimitive data types</a:t>
            </a:r>
          </a:p>
          <a:p>
            <a:pPr lvl="2"/>
            <a:r>
              <a:rPr lang="en-US" dirty="0" smtClean="0"/>
              <a:t>References to one type of Object</a:t>
            </a:r>
            <a:endParaRPr lang="en-US" dirty="0" smtClean="0"/>
          </a:p>
          <a:p>
            <a:pPr lvl="1"/>
            <a:r>
              <a:rPr lang="en-US" dirty="0" smtClean="0"/>
              <a:t>Array elements placed in contiguous memory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number of elements must be known in advance and cannot be changed</a:t>
            </a:r>
          </a:p>
          <a:p>
            <a:pPr lvl="2"/>
            <a:r>
              <a:rPr lang="en-US" dirty="0" smtClean="0"/>
              <a:t>Unless you construct a new array and copy everything over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stored like objects</a:t>
            </a:r>
          </a:p>
          <a:p>
            <a:pPr lvl="1"/>
            <a:r>
              <a:rPr lang="en-US" dirty="0" smtClean="0"/>
              <a:t>Create a reference</a:t>
            </a:r>
          </a:p>
          <a:p>
            <a:pPr lvl="1"/>
            <a:r>
              <a:rPr lang="en-US" dirty="0" smtClean="0"/>
              <a:t>Allocate on the heap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 data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1308" y="3703622"/>
            <a:ext cx="982819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2511" y="3334290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4473" y="3703622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4886" y="3704853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5299" y="3704853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6124" y="3709780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45712" y="3709780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7427" y="3446636"/>
            <a:ext cx="3961519" cy="9674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9390" y="309242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404127" y="3907700"/>
            <a:ext cx="1300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1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zero indexed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ArrayList</a:t>
            </a:r>
            <a:r>
              <a:rPr lang="en-US" dirty="0" smtClean="0"/>
              <a:t> and String</a:t>
            </a:r>
            <a:endParaRPr lang="en-US" dirty="0" smtClean="0"/>
          </a:p>
          <a:p>
            <a:r>
              <a:rPr lang="en-US" dirty="0" smtClean="0"/>
              <a:t>Reference contains address of first element</a:t>
            </a:r>
          </a:p>
          <a:p>
            <a:pPr lvl="1"/>
            <a:r>
              <a:rPr lang="en-US" dirty="0" smtClean="0"/>
              <a:t>To get address of other elements</a:t>
            </a:r>
          </a:p>
          <a:p>
            <a:pPr lvl="2"/>
            <a:r>
              <a:rPr lang="en-US" dirty="0" smtClean="0"/>
              <a:t>Add address and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1308" y="4186468"/>
            <a:ext cx="982819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511" y="381713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4473" y="4186468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4886" y="4186468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5299" y="4186468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6124" y="4186468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45712" y="4186468"/>
            <a:ext cx="680413" cy="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2404127" y="4390546"/>
            <a:ext cx="1300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4713" y="3817136"/>
            <a:ext cx="340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372       373       374      375      376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4713" y="4481109"/>
            <a:ext cx="332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0           1           2            3           4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2" grpId="1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Arrays have a data field that gives the number of elements allocated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data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pPr lvl="1"/>
            <a:r>
              <a:rPr lang="en-US" dirty="0" err="1" smtClean="0"/>
              <a:t>data.length</a:t>
            </a:r>
            <a:r>
              <a:rPr lang="en-US" dirty="0" smtClean="0"/>
              <a:t> is 5</a:t>
            </a:r>
          </a:p>
          <a:p>
            <a:pPr lvl="2"/>
            <a:r>
              <a:rPr lang="en-US" dirty="0" smtClean="0"/>
              <a:t>Unit indexed</a:t>
            </a:r>
          </a:p>
          <a:p>
            <a:pPr lvl="2"/>
            <a:r>
              <a:rPr lang="en-US" dirty="0" smtClean="0"/>
              <a:t>No parentheses (not a method)</a:t>
            </a:r>
          </a:p>
          <a:p>
            <a:r>
              <a:rPr lang="en-US" dirty="0"/>
              <a:t>T</a:t>
            </a:r>
            <a:r>
              <a:rPr lang="en-US" dirty="0" smtClean="0"/>
              <a:t>here is no data[5]</a:t>
            </a:r>
          </a:p>
          <a:p>
            <a:r>
              <a:rPr lang="en-US" dirty="0" smtClean="0"/>
              <a:t>Java checks this (many other languages do not)</a:t>
            </a:r>
          </a:p>
          <a:p>
            <a:pPr lvl="1"/>
            <a:r>
              <a:rPr lang="en-US" dirty="0" err="1" smtClean="0"/>
              <a:t>ArrayIndexOutOfBoundsError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3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Loop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 data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 = 0; index &lt; </a:t>
            </a:r>
            <a:r>
              <a:rPr lang="en-US" dirty="0" err="1" smtClean="0"/>
              <a:t>data.length</a:t>
            </a:r>
            <a:r>
              <a:rPr lang="en-US" dirty="0" smtClean="0"/>
              <a:t>; ++index)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(data[</a:t>
            </a:r>
            <a:r>
              <a:rPr lang="en-US" dirty="0" smtClean="0"/>
              <a:t>index]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Pattern: start a 0, end with &lt;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: data) // called a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Only access elements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32152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vs.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objects contain a hidden array</a:t>
            </a:r>
          </a:p>
          <a:p>
            <a:pPr lvl="1"/>
            <a:r>
              <a:rPr lang="en-US" dirty="0" smtClean="0"/>
              <a:t>Primitive data types are not allowed</a:t>
            </a:r>
          </a:p>
          <a:p>
            <a:pPr lvl="2"/>
            <a:r>
              <a:rPr lang="en-US" dirty="0" smtClean="0"/>
              <a:t>Wrapper classes used (e.g. Integer for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is concealed by a Java trick called </a:t>
            </a:r>
            <a:r>
              <a:rPr lang="en-US" dirty="0" err="1" smtClean="0"/>
              <a:t>autoboxing</a:t>
            </a:r>
            <a:endParaRPr lang="en-US" dirty="0" smtClean="0"/>
          </a:p>
          <a:p>
            <a:r>
              <a:rPr lang="en-US" dirty="0" err="1" smtClean="0"/>
              <a:t>ArrayList</a:t>
            </a:r>
            <a:r>
              <a:rPr lang="en-US" dirty="0" smtClean="0"/>
              <a:t> objects resize the array when you run out of space</a:t>
            </a:r>
          </a:p>
          <a:p>
            <a:pPr lvl="1"/>
            <a:r>
              <a:rPr lang="en-US" dirty="0" smtClean="0"/>
              <a:t>Concealed from naïve programmer</a:t>
            </a:r>
          </a:p>
          <a:p>
            <a:pPr lvl="1"/>
            <a:r>
              <a:rPr lang="en-US" dirty="0" smtClean="0"/>
              <a:t>Can be a </a:t>
            </a:r>
            <a:r>
              <a:rPr lang="en-US" smtClean="0"/>
              <a:t>hidden expense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56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304</Words>
  <Application>Microsoft Macintosh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Allocation and Access</vt:lpstr>
      <vt:lpstr>Arrays</vt:lpstr>
      <vt:lpstr>Array Allocation</vt:lpstr>
      <vt:lpstr>Indexing Arrays</vt:lpstr>
      <vt:lpstr>Length</vt:lpstr>
      <vt:lpstr>Typical Loop Options</vt:lpstr>
      <vt:lpstr>Arrays vs. ArrayList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60</cp:revision>
  <dcterms:created xsi:type="dcterms:W3CDTF">2013-11-05T19:37:50Z</dcterms:created>
  <dcterms:modified xsi:type="dcterms:W3CDTF">2014-06-08T19:47:59Z</dcterms:modified>
</cp:coreProperties>
</file>