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72" r:id="rId4"/>
    <p:sldId id="266" r:id="rId5"/>
    <p:sldId id="267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BF10-2F44-754C-9741-C351BE05CF47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F067-17E2-B548-B4CC-82580C8B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Data: Predefined Objects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Pay Best Shoes: BOGOF Sale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Best Shoes is having a Buy One Get One Free Sale (BOGOF)</a:t>
            </a:r>
            <a:endParaRPr lang="en-US" dirty="0"/>
          </a:p>
          <a:p>
            <a:pPr lvl="1"/>
            <a:r>
              <a:rPr lang="en-US" dirty="0" smtClean="0"/>
              <a:t>The free item must be of equal of lesser value than the purchased item</a:t>
            </a:r>
          </a:p>
          <a:p>
            <a:r>
              <a:rPr lang="en-US" dirty="0" smtClean="0"/>
              <a:t>Write a program that allows a user to enter their purchases and calculate how much they will pay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our items cost: $3, $7, $9, $5, $1</a:t>
            </a:r>
          </a:p>
          <a:p>
            <a:pPr lvl="1"/>
            <a:r>
              <a:rPr lang="en-US" dirty="0" smtClean="0"/>
              <a:t>We would pay for 9, 5, and 1 = $15</a:t>
            </a:r>
          </a:p>
          <a:p>
            <a:r>
              <a:rPr lang="en-US" dirty="0" smtClean="0"/>
              <a:t>Suppose our items cost: $12, 8, 4, 10, 6, 2</a:t>
            </a:r>
          </a:p>
          <a:p>
            <a:pPr lvl="1"/>
            <a:r>
              <a:rPr lang="en-US" dirty="0" smtClean="0"/>
              <a:t>We would pay for 12, 8, and 4 = $24</a:t>
            </a:r>
          </a:p>
          <a:p>
            <a:r>
              <a:rPr lang="en-US" dirty="0" smtClean="0"/>
              <a:t>Boundary cases</a:t>
            </a:r>
          </a:p>
          <a:p>
            <a:pPr lvl="1"/>
            <a:r>
              <a:rPr lang="en-US" dirty="0" smtClean="0"/>
              <a:t>Zero items: $0</a:t>
            </a:r>
          </a:p>
          <a:p>
            <a:pPr lvl="1"/>
            <a:r>
              <a:rPr lang="en-US" dirty="0" smtClean="0"/>
              <a:t>One $10 item $10</a:t>
            </a:r>
          </a:p>
          <a:p>
            <a:pPr lvl="1"/>
            <a:r>
              <a:rPr lang="en-US" dirty="0" smtClean="0"/>
              <a:t>Two items $10 and $8: Pay $10</a:t>
            </a:r>
          </a:p>
          <a:p>
            <a:pPr lvl="1"/>
            <a:r>
              <a:rPr lang="en-US" dirty="0" smtClean="0"/>
              <a:t>Items that are the same price $10, 10, Pay $10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store and manipulate the price of many items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/>
              <a:t> </a:t>
            </a:r>
            <a:r>
              <a:rPr lang="en-US" dirty="0" smtClean="0"/>
              <a:t>&lt;Double&gt;</a:t>
            </a:r>
          </a:p>
        </p:txBody>
      </p:sp>
    </p:spTree>
    <p:extLst>
      <p:ext uri="{BB962C8B-B14F-4D97-AF65-F5344CB8AC3E}">
        <p14:creationId xmlns:p14="http://schemas.microsoft.com/office/powerpoint/2010/main" val="92219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getUserPurchases</a:t>
            </a:r>
            <a:endParaRPr lang="en-US" dirty="0" smtClean="0"/>
          </a:p>
          <a:p>
            <a:pPr lvl="1"/>
            <a:r>
              <a:rPr lang="en-US" dirty="0" smtClean="0"/>
              <a:t>Input (parameters): Scanner?</a:t>
            </a:r>
          </a:p>
          <a:p>
            <a:pPr lvl="1"/>
            <a:r>
              <a:rPr lang="en-US" dirty="0" smtClean="0"/>
              <a:t>Output (return type): </a:t>
            </a:r>
            <a:r>
              <a:rPr lang="en-US" dirty="0" err="1" smtClean="0"/>
              <a:t>ArrayList</a:t>
            </a:r>
            <a:r>
              <a:rPr lang="en-US" dirty="0" smtClean="0"/>
              <a:t>&lt;Double&gt;</a:t>
            </a:r>
          </a:p>
          <a:p>
            <a:pPr lvl="1"/>
            <a:r>
              <a:rPr lang="en-US" dirty="0" smtClean="0"/>
              <a:t>Static method</a:t>
            </a:r>
          </a:p>
          <a:p>
            <a:r>
              <a:rPr lang="en-US" dirty="0" err="1" smtClean="0"/>
              <a:t>findSalePrice</a:t>
            </a:r>
            <a:endParaRPr lang="en-US" dirty="0" smtClean="0"/>
          </a:p>
          <a:p>
            <a:pPr lvl="1"/>
            <a:r>
              <a:rPr lang="en-US" dirty="0" smtClean="0"/>
              <a:t>Input (parameter): </a:t>
            </a:r>
            <a:r>
              <a:rPr lang="en-US" dirty="0" err="1" smtClean="0"/>
              <a:t>ArrayList</a:t>
            </a:r>
            <a:r>
              <a:rPr lang="en-US" dirty="0" smtClean="0"/>
              <a:t>&lt;Double&gt;</a:t>
            </a:r>
          </a:p>
          <a:p>
            <a:pPr lvl="1"/>
            <a:r>
              <a:rPr lang="en-US" dirty="0" smtClean="0"/>
              <a:t>Output (return type): double</a:t>
            </a:r>
          </a:p>
          <a:p>
            <a:pPr lvl="1"/>
            <a:r>
              <a:rPr lang="en-US" dirty="0" smtClean="0"/>
              <a:t>Static method</a:t>
            </a:r>
          </a:p>
        </p:txBody>
      </p:sp>
    </p:spTree>
    <p:extLst>
      <p:ext uri="{BB962C8B-B14F-4D97-AF65-F5344CB8AC3E}">
        <p14:creationId xmlns:p14="http://schemas.microsoft.com/office/powerpoint/2010/main" val="237502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Sale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Inspiration from test data:</a:t>
            </a:r>
          </a:p>
          <a:p>
            <a:pPr lvl="1"/>
            <a:r>
              <a:rPr lang="en-US" dirty="0" smtClean="0"/>
              <a:t>Sort the data from smallest to largest</a:t>
            </a:r>
          </a:p>
          <a:p>
            <a:pPr lvl="1"/>
            <a:r>
              <a:rPr lang="en-US" dirty="0" smtClean="0"/>
              <a:t>We’ll have to buy the most expensive item</a:t>
            </a:r>
          </a:p>
          <a:p>
            <a:pPr lvl="1"/>
            <a:r>
              <a:rPr lang="en-US" dirty="0" smtClean="0"/>
              <a:t>The second most expensive item will be free</a:t>
            </a:r>
          </a:p>
          <a:p>
            <a:pPr lvl="1"/>
            <a:r>
              <a:rPr lang="en-US" dirty="0" smtClean="0"/>
              <a:t>Every other item is purchased</a:t>
            </a:r>
            <a:endParaRPr lang="en-US" dirty="0"/>
          </a:p>
          <a:p>
            <a:r>
              <a:rPr lang="en-US" dirty="0" smtClean="0"/>
              <a:t>Implementation choices</a:t>
            </a:r>
          </a:p>
          <a:p>
            <a:pPr lvl="1"/>
            <a:r>
              <a:rPr lang="en-US" dirty="0" smtClean="0"/>
              <a:t>Sorting is always ascending order</a:t>
            </a:r>
            <a:endParaRPr lang="en-US" dirty="0"/>
          </a:p>
          <a:p>
            <a:pPr lvl="2"/>
            <a:r>
              <a:rPr lang="en-US" dirty="0" smtClean="0"/>
              <a:t>Could reverse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2"/>
            <a:r>
              <a:rPr lang="en-US" dirty="0" smtClean="0"/>
              <a:t>Could work from end backwards</a:t>
            </a:r>
          </a:p>
        </p:txBody>
      </p:sp>
    </p:spTree>
    <p:extLst>
      <p:ext uri="{BB962C8B-B14F-4D97-AF65-F5344CB8AC3E}">
        <p14:creationId xmlns:p14="http://schemas.microsoft.com/office/powerpoint/2010/main" val="248397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our items cost: $3, $7, $9, $5, $1</a:t>
            </a:r>
          </a:p>
          <a:p>
            <a:pPr lvl="1"/>
            <a:r>
              <a:rPr lang="en-US" dirty="0" smtClean="0"/>
              <a:t>We would pay for 9, 5, and 1 = $15</a:t>
            </a:r>
          </a:p>
          <a:p>
            <a:r>
              <a:rPr lang="en-US" dirty="0" smtClean="0"/>
              <a:t>Suppose our items cost: $12, 8, 4, 10, 6, 2</a:t>
            </a:r>
          </a:p>
          <a:p>
            <a:pPr lvl="1"/>
            <a:r>
              <a:rPr lang="en-US" dirty="0" smtClean="0"/>
              <a:t>We would pay for 12, 8, and 4 = $24</a:t>
            </a:r>
          </a:p>
          <a:p>
            <a:r>
              <a:rPr lang="en-US" dirty="0" smtClean="0"/>
              <a:t>Boundary cases</a:t>
            </a:r>
          </a:p>
          <a:p>
            <a:pPr lvl="1"/>
            <a:r>
              <a:rPr lang="en-US" dirty="0" smtClean="0"/>
              <a:t>Zero items: $0</a:t>
            </a:r>
          </a:p>
          <a:p>
            <a:pPr lvl="1"/>
            <a:r>
              <a:rPr lang="en-US" dirty="0" smtClean="0"/>
              <a:t>One $10 item $10</a:t>
            </a:r>
          </a:p>
          <a:p>
            <a:pPr lvl="1"/>
            <a:r>
              <a:rPr lang="en-US" dirty="0" smtClean="0"/>
              <a:t>Two items $10 and $8: Pay $10</a:t>
            </a:r>
          </a:p>
          <a:p>
            <a:pPr lvl="1"/>
            <a:r>
              <a:rPr lang="en-US" dirty="0" smtClean="0"/>
              <a:t>Items that are the same price $10, 10, Pay $10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7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374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Data: Predefined Objects</vt:lpstr>
      <vt:lpstr>Problem Statement</vt:lpstr>
      <vt:lpstr>Create Test Data</vt:lpstr>
      <vt:lpstr>Choose Data</vt:lpstr>
      <vt:lpstr>Design Methods</vt:lpstr>
      <vt:lpstr>Find Sale Price</vt:lpstr>
      <vt:lpstr>Check Test Data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33</cp:revision>
  <dcterms:created xsi:type="dcterms:W3CDTF">2013-11-05T19:37:50Z</dcterms:created>
  <dcterms:modified xsi:type="dcterms:W3CDTF">2014-06-13T04:06:31Z</dcterms:modified>
</cp:coreProperties>
</file>