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4" r:id="rId2"/>
    <p:sldId id="286" r:id="rId3"/>
    <p:sldId id="297" r:id="rId4"/>
    <p:sldId id="305" r:id="rId5"/>
    <p:sldId id="306" r:id="rId6"/>
    <p:sldId id="299" r:id="rId7"/>
    <p:sldId id="307" r:id="rId8"/>
    <p:sldId id="300" r:id="rId9"/>
    <p:sldId id="304" r:id="rId10"/>
    <p:sldId id="31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1" autoAdjust="0"/>
    <p:restoredTop sz="93548" autoAdjust="0"/>
  </p:normalViewPr>
  <p:slideViewPr>
    <p:cSldViewPr snapToGrid="0" snapToObjects="1">
      <p:cViewPr varScale="1">
        <p:scale>
          <a:sx n="134" d="100"/>
          <a:sy n="134" d="100"/>
        </p:scale>
        <p:origin x="-112" y="-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943600"/>
            <a:ext cx="5750916" cy="365125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6/12/14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5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000" y="6211332"/>
            <a:ext cx="1938465" cy="1267685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6224160"/>
            <a:ext cx="8229600" cy="251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18591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C91D2"/>
                </a:solidFill>
                <a:latin typeface="Helvetica Neue"/>
                <a:cs typeface="Helvetica Neue"/>
              </a:rPr>
              <a:t>Choose Cell Phone Contract: </a:t>
            </a:r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Fifth </a:t>
            </a:r>
            <a:r>
              <a:rPr lang="en-US" dirty="0">
                <a:solidFill>
                  <a:srgbClr val="0C91D2"/>
                </a:solidFill>
                <a:latin typeface="Helvetica Neue"/>
                <a:cs typeface="Helvetica Neue"/>
              </a:rPr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val="1900712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5" y="1385283"/>
            <a:ext cx="6799467" cy="3608573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235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Suppose you want to compare the cost of several cell phone plans with ATV Telecommunications</a:t>
            </a:r>
          </a:p>
          <a:p>
            <a:r>
              <a:rPr lang="en-US" dirty="0" smtClean="0"/>
              <a:t>Each plan has the same basic design</a:t>
            </a:r>
          </a:p>
          <a:p>
            <a:pPr lvl="1"/>
            <a:r>
              <a:rPr lang="en-US" dirty="0" smtClean="0"/>
              <a:t>A flat charge gives a fixed quota of minutes a month</a:t>
            </a:r>
          </a:p>
          <a:p>
            <a:pPr lvl="1"/>
            <a:r>
              <a:rPr lang="en-US" dirty="0" smtClean="0"/>
              <a:t>Additional minutes are charged individually above the quota</a:t>
            </a:r>
          </a:p>
          <a:p>
            <a:r>
              <a:rPr lang="en-US" dirty="0" smtClean="0"/>
              <a:t>Let’s write a program that compares 5 plans</a:t>
            </a:r>
          </a:p>
        </p:txBody>
      </p:sp>
    </p:spTree>
    <p:extLst>
      <p:ext uri="{BB962C8B-B14F-4D97-AF65-F5344CB8AC3E}">
        <p14:creationId xmlns:p14="http://schemas.microsoft.com/office/powerpoint/2010/main" val="1956119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copy and paste our previous code five times</a:t>
            </a:r>
          </a:p>
          <a:p>
            <a:r>
              <a:rPr lang="en-US" dirty="0" smtClean="0"/>
              <a:t>We could use a loop to do this work for us</a:t>
            </a:r>
          </a:p>
          <a:p>
            <a:pPr lvl="1"/>
            <a:r>
              <a:rPr lang="en-US" dirty="0" smtClean="0"/>
              <a:t>Need to allow user to enter plan costs</a:t>
            </a:r>
          </a:p>
          <a:p>
            <a:pPr lvl="1"/>
            <a:r>
              <a:rPr lang="en-US" dirty="0" smtClean="0"/>
              <a:t>Need to pick the cheapest cost</a:t>
            </a:r>
          </a:p>
        </p:txBody>
      </p:sp>
    </p:spTree>
    <p:extLst>
      <p:ext uri="{BB962C8B-B14F-4D97-AF65-F5344CB8AC3E}">
        <p14:creationId xmlns:p14="http://schemas.microsoft.com/office/powerpoint/2010/main" val="2951085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Code to use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counting loop</a:t>
            </a:r>
            <a:endParaRPr lang="en-US" dirty="0"/>
          </a:p>
          <a:p>
            <a:r>
              <a:rPr lang="en-US" dirty="0" smtClean="0"/>
              <a:t>Run predetermined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69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do we know our result is </a:t>
            </a:r>
            <a:r>
              <a:rPr lang="en-US" dirty="0" smtClean="0"/>
              <a:t>correct?</a:t>
            </a:r>
            <a:endParaRPr lang="en-US" dirty="0"/>
          </a:p>
          <a:p>
            <a:pPr lvl="1"/>
            <a:r>
              <a:rPr lang="en-US" dirty="0"/>
              <a:t>Create fake data with known </a:t>
            </a:r>
            <a:r>
              <a:rPr lang="en-US" dirty="0" smtClean="0"/>
              <a:t>answer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Rotate test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264927"/>
              </p:ext>
            </p:extLst>
          </p:nvPr>
        </p:nvGraphicFramePr>
        <p:xfrm>
          <a:off x="1017224" y="2798293"/>
          <a:ext cx="6253908" cy="2610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593"/>
                <a:gridCol w="1553378"/>
                <a:gridCol w="1531345"/>
                <a:gridCol w="2346592"/>
              </a:tblGrid>
              <a:tr h="705079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Plan</a:t>
                      </a:r>
                      <a:r>
                        <a:rPr lang="en-US" sz="1900" baseline="0" dirty="0" smtClean="0"/>
                        <a:t> #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Monthly Cost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# of Minutes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smtClean="0"/>
                        <a:t>Cost Additional</a:t>
                      </a:r>
                      <a:r>
                        <a:rPr lang="en-US" sz="1900" baseline="0" smtClean="0"/>
                        <a:t> </a:t>
                      </a:r>
                      <a:r>
                        <a:rPr lang="en-US" sz="1900" smtClean="0"/>
                        <a:t>Minutes</a:t>
                      </a:r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9.99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100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.05</a:t>
                      </a:r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2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14.99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101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.07</a:t>
                      </a:r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3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19.99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102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.10</a:t>
                      </a:r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4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24.99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103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.15</a:t>
                      </a:r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5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29.99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104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.20</a:t>
                      </a:r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566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Shortcoming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Requiring exactly five plans is weird</a:t>
            </a:r>
          </a:p>
          <a:p>
            <a:r>
              <a:rPr lang="en-US" dirty="0" smtClean="0"/>
              <a:t>Let the user tell you when they are through</a:t>
            </a:r>
          </a:p>
          <a:p>
            <a:pPr lvl="1"/>
            <a:r>
              <a:rPr lang="en-US" dirty="0" smtClean="0"/>
              <a:t>Sentinel</a:t>
            </a:r>
          </a:p>
          <a:p>
            <a:pPr lvl="2"/>
            <a:r>
              <a:rPr lang="en-US" dirty="0" smtClean="0"/>
              <a:t>Choose something that is legal to input but not sensible data</a:t>
            </a:r>
          </a:p>
          <a:p>
            <a:pPr lvl="2"/>
            <a:r>
              <a:rPr lang="en-US" dirty="0" smtClean="0"/>
              <a:t>-1 is a good choice here</a:t>
            </a:r>
          </a:p>
          <a:p>
            <a:pPr lvl="1"/>
            <a:r>
              <a:rPr lang="en-US" dirty="0" smtClean="0"/>
              <a:t>Programming technique: Priming read</a:t>
            </a:r>
          </a:p>
          <a:p>
            <a:pPr lvl="2"/>
            <a:r>
              <a:rPr lang="en-US" dirty="0" smtClean="0"/>
              <a:t>Read before loop and at end of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7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sentinel to control loop</a:t>
            </a:r>
          </a:p>
          <a:p>
            <a:r>
              <a:rPr lang="en-US" dirty="0" smtClean="0"/>
              <a:t>Run predetermined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0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Reconsider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Rotate test data, stop after 1, 2, 3,… plans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617330"/>
              </p:ext>
            </p:extLst>
          </p:nvPr>
        </p:nvGraphicFramePr>
        <p:xfrm>
          <a:off x="1197333" y="1870038"/>
          <a:ext cx="6253908" cy="2610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593"/>
                <a:gridCol w="1553378"/>
                <a:gridCol w="1531345"/>
                <a:gridCol w="2346592"/>
              </a:tblGrid>
              <a:tr h="705079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Plan</a:t>
                      </a:r>
                      <a:r>
                        <a:rPr lang="en-US" sz="1900" baseline="0" dirty="0" smtClean="0"/>
                        <a:t> #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Monthly Cost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# of Minutes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smtClean="0"/>
                        <a:t>Cost Additional</a:t>
                      </a:r>
                      <a:r>
                        <a:rPr lang="en-US" sz="1900" baseline="0" smtClean="0"/>
                        <a:t> </a:t>
                      </a:r>
                      <a:r>
                        <a:rPr lang="en-US" sz="1900" smtClean="0"/>
                        <a:t>Minutes</a:t>
                      </a:r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9.99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100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.05</a:t>
                      </a:r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2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14.99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101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.07</a:t>
                      </a:r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3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19.99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102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.10</a:t>
                      </a:r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4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24.99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103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.15</a:t>
                      </a:r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5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29.99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104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.20</a:t>
                      </a:r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432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of boundary conditions</a:t>
            </a:r>
          </a:p>
          <a:p>
            <a:pPr lvl="1"/>
            <a:r>
              <a:rPr lang="en-US" dirty="0" smtClean="0"/>
              <a:t>What if the first plan is the cheapest?</a:t>
            </a:r>
          </a:p>
          <a:p>
            <a:pPr lvl="1"/>
            <a:r>
              <a:rPr lang="en-US" dirty="0" smtClean="0"/>
              <a:t>What if the last plan is the cheapest?</a:t>
            </a:r>
          </a:p>
          <a:p>
            <a:pPr lvl="1"/>
            <a:r>
              <a:rPr lang="en-US" dirty="0" smtClean="0"/>
              <a:t>What if there is only one plan?</a:t>
            </a:r>
          </a:p>
          <a:p>
            <a:pPr lvl="1"/>
            <a:r>
              <a:rPr lang="en-US" dirty="0" smtClean="0"/>
              <a:t>What if there are no plans?</a:t>
            </a:r>
          </a:p>
        </p:txBody>
      </p:sp>
    </p:spTree>
    <p:extLst>
      <p:ext uri="{BB962C8B-B14F-4D97-AF65-F5344CB8AC3E}">
        <p14:creationId xmlns:p14="http://schemas.microsoft.com/office/powerpoint/2010/main" val="988138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>
          <a:defRPr dirty="0" err="1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317</Words>
  <Application>Microsoft Macintosh PowerPoint</Application>
  <PresentationFormat>On-screen Show (4:3)</PresentationFormat>
  <Paragraphs>102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Loops</vt:lpstr>
      <vt:lpstr>Problem Statement</vt:lpstr>
      <vt:lpstr>Ideas</vt:lpstr>
      <vt:lpstr>Modify Code to use Loop</vt:lpstr>
      <vt:lpstr>Create Test Data</vt:lpstr>
      <vt:lpstr>Remaining Shortcoming</vt:lpstr>
      <vt:lpstr>Modify Code</vt:lpstr>
      <vt:lpstr>Reconsider Test Data</vt:lpstr>
      <vt:lpstr>Special Cases</vt:lpstr>
      <vt:lpstr>PowerPoint Presentation</vt:lpstr>
    </vt:vector>
  </TitlesOfParts>
  <Company>University of Oklahoma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Brianna Gaither</cp:lastModifiedBy>
  <cp:revision>51</cp:revision>
  <dcterms:created xsi:type="dcterms:W3CDTF">2013-11-05T19:37:50Z</dcterms:created>
  <dcterms:modified xsi:type="dcterms:W3CDTF">2014-06-12T19:49:06Z</dcterms:modified>
</cp:coreProperties>
</file>