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301" r:id="rId3"/>
    <p:sldId id="302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 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Sixth (and final) </a:t>
            </a:r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90071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general, one line methods are not used</a:t>
            </a:r>
          </a:p>
          <a:p>
            <a:r>
              <a:rPr lang="en-US" dirty="0" smtClean="0"/>
              <a:t>Good main programs tend to be 10-30 lines long</a:t>
            </a:r>
          </a:p>
          <a:p>
            <a:pPr lvl="1"/>
            <a:r>
              <a:rPr lang="en-US" dirty="0" smtClean="0"/>
              <a:t>Not always possible, or wise, to reach this goal</a:t>
            </a:r>
          </a:p>
          <a:p>
            <a:pPr lvl="1"/>
            <a:r>
              <a:rPr lang="en-US" dirty="0" smtClean="0"/>
              <a:t>If we put sentinel loop in a method, would the program be easier to understand?</a:t>
            </a:r>
          </a:p>
          <a:p>
            <a:r>
              <a:rPr lang="en-US" dirty="0" smtClean="0"/>
              <a:t>In general, beginning programmers tend to make </a:t>
            </a:r>
          </a:p>
          <a:p>
            <a:pPr lvl="1"/>
            <a:r>
              <a:rPr lang="en-US" dirty="0" smtClean="0"/>
              <a:t>Too few methods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 long methods</a:t>
            </a:r>
          </a:p>
          <a:p>
            <a:pPr lvl="1"/>
            <a:r>
              <a:rPr lang="en-US" dirty="0" smtClean="0"/>
              <a:t>Parameter passing anxiety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1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3" y="1385282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Cell Phone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want to compare the cost of several cell phone plans with ATV Telecommunications</a:t>
            </a:r>
          </a:p>
          <a:p>
            <a:r>
              <a:rPr lang="en-US" dirty="0" smtClean="0"/>
              <a:t>Each plan has the same basic design</a:t>
            </a:r>
          </a:p>
          <a:p>
            <a:pPr lvl="1"/>
            <a:r>
              <a:rPr lang="en-US" dirty="0" smtClean="0"/>
              <a:t>A flat charge gives a fixed quota of minutes a month</a:t>
            </a:r>
          </a:p>
          <a:p>
            <a:pPr lvl="1"/>
            <a:r>
              <a:rPr lang="en-US" dirty="0" smtClean="0"/>
              <a:t>Additional minutes are charged individually above the quota</a:t>
            </a:r>
          </a:p>
          <a:p>
            <a:r>
              <a:rPr lang="en-US" dirty="0"/>
              <a:t>W</a:t>
            </a:r>
            <a:r>
              <a:rPr lang="en-US" dirty="0" smtClean="0"/>
              <a:t>rite a program that compares a user selected number of plans</a:t>
            </a:r>
          </a:p>
        </p:txBody>
      </p:sp>
    </p:spTree>
    <p:extLst>
      <p:ext uri="{BB962C8B-B14F-4D97-AF65-F5344CB8AC3E}">
        <p14:creationId xmlns:p14="http://schemas.microsoft.com/office/powerpoint/2010/main" val="388774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 of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program has gotten too long</a:t>
            </a:r>
          </a:p>
          <a:p>
            <a:r>
              <a:rPr lang="en-US" dirty="0" smtClean="0"/>
              <a:t>Reasons for fixing this problem</a:t>
            </a:r>
          </a:p>
          <a:p>
            <a:pPr lvl="1"/>
            <a:r>
              <a:rPr lang="en-US" dirty="0" smtClean="0"/>
              <a:t>Hard to debug Spaghetti Code</a:t>
            </a:r>
          </a:p>
          <a:p>
            <a:pPr lvl="1"/>
            <a:r>
              <a:rPr lang="en-US" dirty="0" smtClean="0"/>
              <a:t>We want to create chunks of code that can be reused instead of having to build everything from scratch every time</a:t>
            </a:r>
          </a:p>
        </p:txBody>
      </p:sp>
    </p:spTree>
    <p:extLst>
      <p:ext uri="{BB962C8B-B14F-4D97-AF65-F5344CB8AC3E}">
        <p14:creationId xmlns:p14="http://schemas.microsoft.com/office/powerpoint/2010/main" val="31601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segments of code that do a well defined task</a:t>
            </a:r>
          </a:p>
          <a:p>
            <a:r>
              <a:rPr lang="en-US" dirty="0" smtClean="0"/>
              <a:t>Methods can only return one thing</a:t>
            </a:r>
          </a:p>
          <a:p>
            <a:pPr lvl="1"/>
            <a:r>
              <a:rPr lang="en-US" dirty="0" smtClean="0"/>
              <a:t>This is a </a:t>
            </a:r>
            <a:r>
              <a:rPr lang="en-US" b="1" dirty="0" smtClean="0"/>
              <a:t>BIG</a:t>
            </a:r>
            <a:r>
              <a:rPr lang="en-US" dirty="0" smtClean="0"/>
              <a:t> limitation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 negative numbers make sense for any of this data?</a:t>
            </a:r>
          </a:p>
          <a:p>
            <a:pPr lvl="1"/>
            <a:r>
              <a:rPr lang="en-US" dirty="0" smtClean="0"/>
              <a:t>Does allowing only one mistake make sense?</a:t>
            </a:r>
          </a:p>
        </p:txBody>
      </p:sp>
    </p:spTree>
    <p:extLst>
      <p:ext uri="{BB962C8B-B14F-4D97-AF65-F5344CB8AC3E}">
        <p14:creationId xmlns:p14="http://schemas.microsoft.com/office/powerpoint/2010/main" val="156361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Method name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Return type</a:t>
            </a:r>
          </a:p>
          <a:p>
            <a:r>
              <a:rPr lang="en-US" dirty="0" smtClean="0"/>
              <a:t>All of our methods are public and static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now</a:t>
            </a:r>
          </a:p>
          <a:p>
            <a:pPr lvl="1"/>
            <a:r>
              <a:rPr lang="en-US" dirty="0" smtClean="0"/>
              <a:t>Another magical  incantation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2303" y="1828801"/>
            <a:ext cx="1891145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 keyboard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2299" y="2826335"/>
            <a:ext cx="2050473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getPositiveInput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82299" y="3754588"/>
            <a:ext cx="2050473" cy="54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double?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3091" y="2590807"/>
            <a:ext cx="1842654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getPositiveInt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373091" y="3297390"/>
            <a:ext cx="20227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getPositiveDouble</a:t>
            </a:r>
            <a:endParaRPr lang="en-US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4350338" y="2590799"/>
            <a:ext cx="1094509" cy="1039092"/>
          </a:xfrm>
          <a:prstGeom prst="noSmoking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5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methods with the following signatures</a:t>
            </a:r>
          </a:p>
          <a:p>
            <a:pPr lvl="1"/>
            <a:r>
              <a:rPr lang="en-US" dirty="0" smtClean="0"/>
              <a:t>public static double </a:t>
            </a:r>
            <a:r>
              <a:rPr lang="en-US" dirty="0" err="1" smtClean="0"/>
              <a:t>getPositiveDouble</a:t>
            </a:r>
            <a:r>
              <a:rPr lang="en-US" dirty="0" smtClean="0"/>
              <a:t>(Scanner keyboard)</a:t>
            </a:r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getPositiveInt</a:t>
            </a:r>
            <a:r>
              <a:rPr lang="en-US" dirty="0" smtClean="0"/>
              <a:t>(Scanner keyboard)</a:t>
            </a:r>
          </a:p>
          <a:p>
            <a:r>
              <a:rPr lang="en-US" dirty="0" smtClean="0"/>
              <a:t>Notice parallel construction</a:t>
            </a:r>
          </a:p>
          <a:p>
            <a:r>
              <a:rPr lang="en-US" dirty="0" smtClean="0"/>
              <a:t>Positive or </a:t>
            </a:r>
            <a:r>
              <a:rPr lang="en-US" dirty="0" err="1" smtClean="0"/>
              <a:t>NonNegative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71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Reuse these methods as many times as possible</a:t>
            </a:r>
          </a:p>
          <a:p>
            <a:r>
              <a:rPr lang="en-US" dirty="0" smtClean="0"/>
              <a:t>Arguments are between parentheses</a:t>
            </a:r>
          </a:p>
          <a:p>
            <a:r>
              <a:rPr lang="en-US" dirty="0" smtClean="0"/>
              <a:t>The value in the argument(s) are passed to the matching parameter(s)</a:t>
            </a:r>
          </a:p>
          <a:p>
            <a:r>
              <a:rPr lang="en-US" dirty="0" smtClean="0"/>
              <a:t>Why don’t arguments have types?</a:t>
            </a:r>
          </a:p>
          <a:p>
            <a:r>
              <a:rPr lang="en-US" dirty="0" smtClean="0"/>
              <a:t>Do the argument and parameter names  have to match?</a:t>
            </a:r>
          </a:p>
          <a:p>
            <a:r>
              <a:rPr lang="en-US" dirty="0" smtClean="0"/>
              <a:t>Do the argument and parameter types have to match?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Another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calculation of costs could also be in a method</a:t>
            </a:r>
          </a:p>
          <a:p>
            <a:r>
              <a:rPr lang="en-US" dirty="0" smtClean="0"/>
              <a:t>Method name</a:t>
            </a:r>
          </a:p>
          <a:p>
            <a:r>
              <a:rPr lang="en-US" dirty="0" smtClean="0"/>
              <a:t>Input(s)</a:t>
            </a:r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Return type</a:t>
            </a:r>
          </a:p>
          <a:p>
            <a:r>
              <a:rPr lang="en-US" dirty="0" smtClean="0"/>
              <a:t>Still public and static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255" y="2798617"/>
            <a:ext cx="2452254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findPlanCostInPennies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76255" y="3290453"/>
            <a:ext cx="3463636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monthlyCostInPennies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montlyMinutes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extraMinuteCostInPennies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myMinutesTalked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76255" y="4537370"/>
            <a:ext cx="1198418" cy="484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28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method</a:t>
            </a:r>
          </a:p>
          <a:p>
            <a:r>
              <a:rPr lang="en-US" dirty="0" smtClean="0"/>
              <a:t>Call method</a:t>
            </a:r>
          </a:p>
          <a:p>
            <a:r>
              <a:rPr lang="en-US" dirty="0" smtClean="0"/>
              <a:t>Always test program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393</Words>
  <Application>Microsoft Macintosh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Methods</vt:lpstr>
      <vt:lpstr>Choose Cell Phone Contract</vt:lpstr>
      <vt:lpstr>Shortcoming of Previous Work</vt:lpstr>
      <vt:lpstr>Examine Code</vt:lpstr>
      <vt:lpstr>Design Signature</vt:lpstr>
      <vt:lpstr>Create Methods</vt:lpstr>
      <vt:lpstr>Call Methods</vt:lpstr>
      <vt:lpstr>Design Another Signature</vt:lpstr>
      <vt:lpstr>Implement Method</vt:lpstr>
      <vt:lpstr>When To Stop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2014-06-12T19:49:36Z</dcterms:modified>
</cp:coreProperties>
</file>