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9" r:id="rId4"/>
    <p:sldId id="263" r:id="rId5"/>
    <p:sldId id="265" r:id="rId6"/>
    <p:sldId id="266" r:id="rId7"/>
    <p:sldId id="267" r:id="rId8"/>
    <p:sldId id="268" r:id="rId9"/>
    <p:sldId id="264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52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2424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7" y="6211331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9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Repetition: While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1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Craps: Iteration 1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5" y="1385283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play a modified version of craps</a:t>
            </a:r>
          </a:p>
          <a:p>
            <a:r>
              <a:rPr lang="en-US" dirty="0" smtClean="0"/>
              <a:t>The user rolls two six sided dice</a:t>
            </a:r>
          </a:p>
          <a:p>
            <a:pPr lvl="1"/>
            <a:r>
              <a:rPr lang="en-US" dirty="0" smtClean="0"/>
              <a:t>Loses if the sum of the digits is 7 or 11 (craps)</a:t>
            </a:r>
          </a:p>
          <a:p>
            <a:pPr lvl="1"/>
            <a:r>
              <a:rPr lang="en-US" dirty="0" smtClean="0"/>
              <a:t>Wins if the sum of the digits is 2, 3 or 12</a:t>
            </a:r>
          </a:p>
          <a:p>
            <a:pPr lvl="1"/>
            <a:r>
              <a:rPr lang="en-US" dirty="0" smtClean="0"/>
              <a:t>Rolls again if the sum of the digits is 4, 5, 6, 8, 9, or 10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Tricky because of randomness</a:t>
            </a:r>
          </a:p>
          <a:p>
            <a:r>
              <a:rPr lang="en-US" dirty="0" smtClean="0"/>
              <a:t>Make sure that 1 and 6 both appear</a:t>
            </a:r>
          </a:p>
          <a:p>
            <a:pPr lvl="1"/>
            <a:r>
              <a:rPr lang="en-US" dirty="0" smtClean="0"/>
              <a:t>Identifies off by one errors</a:t>
            </a:r>
          </a:p>
          <a:p>
            <a:r>
              <a:rPr lang="en-US" dirty="0" smtClean="0"/>
              <a:t>Make sure that the correct thing is done with each option</a:t>
            </a:r>
          </a:p>
          <a:p>
            <a:pPr lvl="1"/>
            <a:r>
              <a:rPr lang="en-US" dirty="0" smtClean="0"/>
              <a:t>Will need to keep track of which options have been done</a:t>
            </a:r>
          </a:p>
        </p:txBody>
      </p:sp>
    </p:spTree>
    <p:extLst>
      <p:ext uri="{BB962C8B-B14F-4D97-AF65-F5344CB8AC3E}">
        <p14:creationId xmlns:p14="http://schemas.microsoft.com/office/powerpoint/2010/main" val="32116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Main</a:t>
            </a:r>
          </a:p>
          <a:p>
            <a:r>
              <a:rPr lang="en-US" dirty="0" smtClean="0"/>
              <a:t>Outline code with comments</a:t>
            </a:r>
          </a:p>
        </p:txBody>
      </p:sp>
    </p:spTree>
    <p:extLst>
      <p:ext uri="{BB962C8B-B14F-4D97-AF65-F5344CB8AC3E}">
        <p14:creationId xmlns:p14="http://schemas.microsoft.com/office/powerpoint/2010/main" val="90985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the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r>
              <a:rPr lang="en-US" dirty="0" smtClean="0"/>
              <a:t>() returns a random double between 0.0 (inclusive) and 1.0 (exclusive)</a:t>
            </a:r>
          </a:p>
          <a:p>
            <a:r>
              <a:rPr lang="en-US" dirty="0" smtClean="0"/>
              <a:t>Multiply by six and truncate?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37932"/>
              </p:ext>
            </p:extLst>
          </p:nvPr>
        </p:nvGraphicFramePr>
        <p:xfrm>
          <a:off x="1331494" y="3264301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Math.random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*6.0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</a:t>
                      </a:r>
                      <a:r>
                        <a:rPr lang="en-US" sz="1900" dirty="0" err="1" smtClean="0"/>
                        <a:t>int</a:t>
                      </a:r>
                      <a:r>
                        <a:rPr lang="en-US" sz="1900" dirty="0" smtClean="0"/>
                        <a:t>)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.99999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5.9999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9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the Strategy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11" y="2172917"/>
            <a:ext cx="6102625" cy="160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70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technique used on the previous slides is a good one to remember</a:t>
            </a:r>
          </a:p>
          <a:p>
            <a:r>
              <a:rPr lang="en-US" dirty="0" smtClean="0"/>
              <a:t>Check formulas at the boundary and in the middle</a:t>
            </a:r>
          </a:p>
          <a:p>
            <a:pPr lvl="1"/>
            <a:r>
              <a:rPr lang="en-US" dirty="0" smtClean="0"/>
              <a:t>Not fool proof, but often works</a:t>
            </a:r>
          </a:p>
          <a:p>
            <a:r>
              <a:rPr lang="en-US" dirty="0" smtClean="0"/>
              <a:t>Can include table in code as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4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 (if)</a:t>
            </a:r>
          </a:p>
          <a:p>
            <a:r>
              <a:rPr lang="en-US" dirty="0" smtClean="0"/>
              <a:t>Three cases</a:t>
            </a:r>
          </a:p>
          <a:p>
            <a:pPr lvl="1"/>
            <a:r>
              <a:rPr lang="en-US" dirty="0" smtClean="0"/>
              <a:t>Win/lose/roll again</a:t>
            </a:r>
          </a:p>
          <a:p>
            <a:r>
              <a:rPr lang="en-US" dirty="0" smtClean="0"/>
              <a:t>Organization is important so consider possibilities</a:t>
            </a:r>
          </a:p>
          <a:p>
            <a:pPr lvl="1"/>
            <a:r>
              <a:rPr lang="en-US" dirty="0" smtClean="0"/>
              <a:t>Numerical order?</a:t>
            </a:r>
          </a:p>
          <a:p>
            <a:pPr lvl="1"/>
            <a:r>
              <a:rPr lang="en-US" dirty="0" smtClean="0"/>
              <a:t>By outcome?</a:t>
            </a:r>
          </a:p>
          <a:p>
            <a:r>
              <a:rPr lang="en-US" dirty="0" smtClean="0"/>
              <a:t>Copy and 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Repeated turns</a:t>
            </a:r>
          </a:p>
          <a:p>
            <a:pPr lvl="1"/>
            <a:r>
              <a:rPr lang="en-US" dirty="0" smtClean="0"/>
              <a:t>Loop</a:t>
            </a:r>
          </a:p>
          <a:p>
            <a:r>
              <a:rPr lang="en-US" dirty="0" smtClean="0"/>
              <a:t>Two quitting conditions</a:t>
            </a:r>
          </a:p>
          <a:p>
            <a:pPr lvl="1"/>
            <a:r>
              <a:rPr lang="en-US" dirty="0" smtClean="0"/>
              <a:t>Win</a:t>
            </a:r>
          </a:p>
          <a:p>
            <a:pPr lvl="1"/>
            <a:r>
              <a:rPr lang="en-US" dirty="0" smtClean="0"/>
              <a:t>Lose</a:t>
            </a:r>
          </a:p>
          <a:p>
            <a:pPr lvl="1"/>
            <a:r>
              <a:rPr lang="en-US" dirty="0" smtClean="0"/>
              <a:t>Presents a problem with our current Java knowledge</a:t>
            </a:r>
          </a:p>
          <a:p>
            <a:r>
              <a:rPr lang="en-US" dirty="0" smtClean="0"/>
              <a:t>Strange idea: Make an infinite loop</a:t>
            </a:r>
          </a:p>
          <a:p>
            <a:pPr lvl="1"/>
            <a:r>
              <a:rPr lang="en-US" dirty="0" smtClean="0"/>
              <a:t>Exit the program when necessary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eturn;</a:t>
            </a:r>
          </a:p>
        </p:txBody>
      </p:sp>
    </p:spTree>
    <p:extLst>
      <p:ext uri="{BB962C8B-B14F-4D97-AF65-F5344CB8AC3E}">
        <p14:creationId xmlns:p14="http://schemas.microsoft.com/office/powerpoint/2010/main" val="359756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278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Repetition: While</vt:lpstr>
      <vt:lpstr>Problem Statement</vt:lpstr>
      <vt:lpstr>Design Test Data</vt:lpstr>
      <vt:lpstr>Get Started</vt:lpstr>
      <vt:lpstr>Rolling the Dice</vt:lpstr>
      <vt:lpstr>Improve the Strategy</vt:lpstr>
      <vt:lpstr>Technique</vt:lpstr>
      <vt:lpstr>Second Control Structure</vt:lpstr>
      <vt:lpstr>First Control Structure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29</cp:revision>
  <dcterms:created xsi:type="dcterms:W3CDTF">2013-11-05T19:37:50Z</dcterms:created>
  <dcterms:modified xsi:type="dcterms:W3CDTF">2014-06-12T22:04:05Z</dcterms:modified>
</cp:coreProperties>
</file>