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2" r:id="rId2"/>
    <p:sldId id="263" r:id="rId3"/>
    <p:sldId id="274" r:id="rId4"/>
    <p:sldId id="277" r:id="rId5"/>
    <p:sldId id="284" r:id="rId6"/>
    <p:sldId id="275" r:id="rId7"/>
    <p:sldId id="298" r:id="rId8"/>
    <p:sldId id="280" r:id="rId9"/>
    <p:sldId id="278" r:id="rId10"/>
    <p:sldId id="293" r:id="rId11"/>
    <p:sldId id="30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05" autoAdjust="0"/>
  </p:normalViewPr>
  <p:slideViewPr>
    <p:cSldViewPr snapToGrid="0" snapToObjects="1">
      <p:cViewPr varScale="1">
        <p:scale>
          <a:sx n="115" d="100"/>
          <a:sy n="115" d="100"/>
        </p:scale>
        <p:origin x="-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8B6E2-2F4B-4915-AB05-C4B680C9CA81}" type="datetimeFigureOut">
              <a:rPr lang="en-US" smtClean="0"/>
              <a:t>6/12/14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DDE1D-174A-40DA-A118-F7CC0EB9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7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why readin</a:t>
            </a:r>
            <a:r>
              <a:rPr lang="en-US" baseline="0" dirty="0" smtClean="0"/>
              <a:t>g the data has to be combined with calculating the average for now, talk about problems with being able to return only one 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DDE1D-174A-40DA-A118-F7CC0EB9D6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7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handle rounding up correctly here—find it in through</a:t>
            </a:r>
            <a:r>
              <a:rPr lang="en-US" baseline="0" dirty="0" smtClean="0"/>
              <a:t> testing of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DDE1D-174A-40DA-A118-F7CC0EB9D6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43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DDE1D-174A-40DA-A118-F7CC0EB9D6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92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50 60 70 80 90, average is 75			50 60 70 80 90</a:t>
            </a:r>
          </a:p>
          <a:p>
            <a:r>
              <a:rPr lang="en-US" dirty="0" smtClean="0"/>
              <a:t>69</a:t>
            </a:r>
            <a:r>
              <a:rPr lang="en-US" baseline="0" dirty="0" smtClean="0"/>
              <a:t> 70 70 70 70, average is 70			60 50 70 80 90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69 69 70 70 70, average is 69.75			60 70 50 80 90</a:t>
            </a:r>
            <a:endParaRPr lang="en-US" dirty="0" smtClean="0"/>
          </a:p>
          <a:p>
            <a:r>
              <a:rPr lang="en-US" dirty="0" smtClean="0"/>
              <a:t>69</a:t>
            </a:r>
            <a:r>
              <a:rPr lang="en-US" baseline="0" dirty="0" smtClean="0"/>
              <a:t> 69 69 70 70, average is 69.5 (should be 70)		60 70 80 59 80</a:t>
            </a:r>
          </a:p>
          <a:p>
            <a:r>
              <a:rPr lang="en-US" baseline="0" dirty="0" smtClean="0"/>
              <a:t>69 69 69 69 70, average is 69.25			60 70 80 90 50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DDE1D-174A-40DA-A118-F7CC0EB9D6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3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943600"/>
            <a:ext cx="5750916" cy="365125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6/12/14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3" y="6211329"/>
            <a:ext cx="1938465" cy="1267685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6224157"/>
            <a:ext cx="8229600" cy="251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1859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62013"/>
            <a:ext cx="7772400" cy="3138437"/>
          </a:xfrm>
        </p:spPr>
        <p:txBody>
          <a:bodyPr>
            <a:normAutofit/>
          </a:bodyPr>
          <a:lstStyle/>
          <a:p>
            <a:r>
              <a:rPr lang="en-US" dirty="0" smtClean="0"/>
              <a:t>Bits of Data and Operations</a:t>
            </a:r>
            <a:br>
              <a:rPr lang="en-US" dirty="0" smtClean="0"/>
            </a:br>
            <a:r>
              <a:rPr lang="en-US" dirty="0" smtClean="0"/>
              <a:t>Control: The Basic Structures</a:t>
            </a:r>
            <a:br>
              <a:rPr lang="en-US" dirty="0" smtClean="0"/>
            </a:br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C91D2"/>
                </a:solidFill>
                <a:latin typeface="Helvetica Neue"/>
                <a:cs typeface="Helvetica Neue"/>
              </a:rPr>
              <a:t>Dropping the Lowest Midterm Grade</a:t>
            </a:r>
          </a:p>
        </p:txBody>
      </p:sp>
    </p:spTree>
    <p:extLst>
      <p:ext uri="{BB962C8B-B14F-4D97-AF65-F5344CB8AC3E}">
        <p14:creationId xmlns:p14="http://schemas.microsoft.com/office/powerpoint/2010/main" val="892206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</a:t>
            </a:r>
            <a:r>
              <a:rPr lang="en-US" dirty="0"/>
              <a:t>cases</a:t>
            </a:r>
          </a:p>
          <a:p>
            <a:pPr lvl="1"/>
            <a:r>
              <a:rPr lang="en-US" dirty="0"/>
              <a:t>All of the midterms are the </a:t>
            </a:r>
            <a:r>
              <a:rPr lang="en-US" dirty="0" smtClean="0"/>
              <a:t>same</a:t>
            </a:r>
          </a:p>
          <a:p>
            <a:pPr lvl="1"/>
            <a:r>
              <a:rPr lang="en-US" dirty="0" smtClean="0"/>
              <a:t>Why is this not enough?</a:t>
            </a:r>
          </a:p>
          <a:p>
            <a:r>
              <a:rPr lang="en-US" dirty="0" smtClean="0"/>
              <a:t>Harder </a:t>
            </a:r>
            <a:r>
              <a:rPr lang="en-US" dirty="0"/>
              <a:t>cases</a:t>
            </a:r>
          </a:p>
          <a:p>
            <a:pPr lvl="1"/>
            <a:r>
              <a:rPr lang="en-US" dirty="0"/>
              <a:t>Midterms all have different values</a:t>
            </a:r>
          </a:p>
          <a:p>
            <a:pPr lvl="1"/>
            <a:r>
              <a:rPr lang="en-US" dirty="0"/>
              <a:t>Smallest value in each position</a:t>
            </a:r>
          </a:p>
          <a:p>
            <a:pPr lvl="1"/>
            <a:r>
              <a:rPr lang="en-US" dirty="0" smtClean="0"/>
              <a:t>Average </a:t>
            </a:r>
            <a:r>
              <a:rPr lang="en-US" dirty="0"/>
              <a:t>is 70</a:t>
            </a:r>
          </a:p>
          <a:p>
            <a:pPr lvl="1"/>
            <a:r>
              <a:rPr lang="en-US" dirty="0"/>
              <a:t>Average close to borderline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 By One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 can easily repeat one too many times or one too few</a:t>
            </a:r>
          </a:p>
          <a:p>
            <a:r>
              <a:rPr lang="en-US" dirty="0" smtClean="0"/>
              <a:t>Careful testing can reveal this problem</a:t>
            </a:r>
          </a:p>
          <a:p>
            <a:r>
              <a:rPr lang="en-US" dirty="0" smtClean="0"/>
              <a:t>Good strategy</a:t>
            </a:r>
          </a:p>
          <a:p>
            <a:pPr lvl="1"/>
            <a:r>
              <a:rPr lang="en-US" dirty="0" smtClean="0"/>
              <a:t>Try loops that repeat 0, 1, 2, 3 times</a:t>
            </a:r>
          </a:p>
          <a:p>
            <a:pPr lvl="1"/>
            <a:r>
              <a:rPr lang="en-US" dirty="0" smtClean="0"/>
              <a:t>When repetitions get larger it’s easy to get off one on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7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program to calculate your grade in a class</a:t>
            </a:r>
          </a:p>
          <a:p>
            <a:pPr lvl="1"/>
            <a:r>
              <a:rPr lang="en-US" dirty="0" smtClean="0"/>
              <a:t>Five midterm examinations worth 100 points each</a:t>
            </a:r>
          </a:p>
          <a:p>
            <a:pPr lvl="2"/>
            <a:r>
              <a:rPr lang="en-US" dirty="0" smtClean="0"/>
              <a:t>Drop the lowest examination</a:t>
            </a:r>
          </a:p>
          <a:p>
            <a:pPr lvl="2"/>
            <a:r>
              <a:rPr lang="en-US" dirty="0" smtClean="0"/>
              <a:t>Others are equally weighted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rade structure</a:t>
            </a:r>
          </a:p>
          <a:p>
            <a:pPr lvl="2"/>
            <a:r>
              <a:rPr lang="en-US" dirty="0" smtClean="0"/>
              <a:t>Pass: grade 70 or over</a:t>
            </a:r>
          </a:p>
          <a:p>
            <a:pPr lvl="2"/>
            <a:r>
              <a:rPr lang="en-US" dirty="0" smtClean="0"/>
              <a:t>Fail: grade below 70</a:t>
            </a:r>
          </a:p>
        </p:txBody>
      </p:sp>
    </p:spTree>
    <p:extLst>
      <p:ext uri="{BB962C8B-B14F-4D97-AF65-F5344CB8AC3E}">
        <p14:creationId xmlns:p14="http://schemas.microsoft.com/office/powerpoint/2010/main" val="3931217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eclipse</a:t>
            </a:r>
          </a:p>
          <a:p>
            <a:r>
              <a:rPr lang="en-US" dirty="0"/>
              <a:t>P</a:t>
            </a:r>
            <a:r>
              <a:rPr lang="en-US" dirty="0" smtClean="0"/>
              <a:t>roject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Main method</a:t>
            </a:r>
          </a:p>
        </p:txBody>
      </p:sp>
    </p:spTree>
    <p:extLst>
      <p:ext uri="{BB962C8B-B14F-4D97-AF65-F5344CB8AC3E}">
        <p14:creationId xmlns:p14="http://schemas.microsoft.com/office/powerpoint/2010/main" val="426099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Method Signature(s)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methods first</a:t>
            </a:r>
          </a:p>
          <a:p>
            <a:r>
              <a:rPr lang="en-US" dirty="0" smtClean="0"/>
              <a:t>Look for small, self contained tasks </a:t>
            </a:r>
          </a:p>
          <a:p>
            <a:pPr lvl="1"/>
            <a:r>
              <a:rPr lang="en-US" dirty="0" smtClean="0"/>
              <a:t>Inputs to the subtask will be parameters</a:t>
            </a:r>
          </a:p>
          <a:p>
            <a:pPr lvl="1"/>
            <a:r>
              <a:rPr lang="en-US" dirty="0" smtClean="0"/>
              <a:t>The single output is the return type</a:t>
            </a:r>
          </a:p>
          <a:p>
            <a:pPr lvl="1"/>
            <a:r>
              <a:rPr lang="en-US" dirty="0" smtClean="0"/>
              <a:t>Local variables for details that can be hidden</a:t>
            </a:r>
          </a:p>
        </p:txBody>
      </p:sp>
    </p:spTree>
    <p:extLst>
      <p:ext uri="{BB962C8B-B14F-4D97-AF65-F5344CB8AC3E}">
        <p14:creationId xmlns:p14="http://schemas.microsoft.com/office/powerpoint/2010/main" val="153237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Possibilities</a:t>
            </a:r>
          </a:p>
          <a:p>
            <a:pPr lvl="1"/>
            <a:r>
              <a:rPr lang="en-US" dirty="0" smtClean="0"/>
              <a:t>Read in grades?</a:t>
            </a:r>
          </a:p>
          <a:p>
            <a:pPr lvl="1"/>
            <a:r>
              <a:rPr lang="en-US" dirty="0" smtClean="0"/>
              <a:t>Calculate grade?</a:t>
            </a:r>
          </a:p>
          <a:p>
            <a:pPr lvl="1"/>
            <a:r>
              <a:rPr lang="en-US" dirty="0" smtClean="0"/>
              <a:t>Interpret calculated grade as Pass/Fail?</a:t>
            </a:r>
          </a:p>
          <a:p>
            <a:r>
              <a:rPr lang="en-US" dirty="0" smtClean="0"/>
              <a:t>Create signature</a:t>
            </a:r>
          </a:p>
          <a:p>
            <a:r>
              <a:rPr lang="en-US" dirty="0" smtClean="0"/>
              <a:t>Write stub</a:t>
            </a:r>
          </a:p>
        </p:txBody>
      </p:sp>
    </p:spTree>
    <p:extLst>
      <p:ext uri="{BB962C8B-B14F-4D97-AF65-F5344CB8AC3E}">
        <p14:creationId xmlns:p14="http://schemas.microsoft.com/office/powerpoint/2010/main" val="2865167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Decisions about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Type? </a:t>
            </a:r>
          </a:p>
          <a:p>
            <a:pPr lvl="1"/>
            <a:r>
              <a:rPr lang="en-US" dirty="0" smtClean="0"/>
              <a:t>Individual examination grade(s)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owest examination grade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verage examination grade</a:t>
            </a:r>
          </a:p>
          <a:p>
            <a:pPr lvl="1"/>
            <a:r>
              <a:rPr lang="en-US" dirty="0" smtClean="0"/>
              <a:t>Borderline between grades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ourse grade</a:t>
            </a:r>
          </a:p>
          <a:p>
            <a:pPr lvl="1"/>
            <a:r>
              <a:rPr lang="en-US" dirty="0" smtClean="0"/>
              <a:t>Scanner for input</a:t>
            </a:r>
            <a:endParaRPr lang="en-US" dirty="0"/>
          </a:p>
          <a:p>
            <a:r>
              <a:rPr lang="en-US" dirty="0" smtClean="0"/>
              <a:t>Where should each of these data elements reside?</a:t>
            </a:r>
            <a:endParaRPr lang="en-US" dirty="0"/>
          </a:p>
          <a:p>
            <a:pPr lvl="1"/>
            <a:r>
              <a:rPr lang="en-US" dirty="0" smtClean="0"/>
              <a:t>Keep scope as small as possible</a:t>
            </a:r>
          </a:p>
        </p:txBody>
      </p:sp>
    </p:spTree>
    <p:extLst>
      <p:ext uri="{BB962C8B-B14F-4D97-AF65-F5344CB8AC3E}">
        <p14:creationId xmlns:p14="http://schemas.microsoft.com/office/powerpoint/2010/main" val="3653764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Try at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the method first</a:t>
            </a:r>
          </a:p>
          <a:p>
            <a:r>
              <a:rPr lang="en-US" dirty="0" smtClean="0"/>
              <a:t>Average all of the grades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29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Real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control structure</a:t>
            </a:r>
          </a:p>
          <a:p>
            <a:pPr lvl="1"/>
            <a:r>
              <a:rPr lang="en-US" dirty="0"/>
              <a:t>Conditional?</a:t>
            </a:r>
          </a:p>
          <a:p>
            <a:pPr lvl="1"/>
            <a:r>
              <a:rPr lang="en-US" dirty="0"/>
              <a:t>Loop?</a:t>
            </a:r>
          </a:p>
          <a:p>
            <a:pPr lvl="1"/>
            <a:r>
              <a:rPr lang="en-US" dirty="0"/>
              <a:t>Another method?</a:t>
            </a:r>
          </a:p>
          <a:p>
            <a:r>
              <a:rPr lang="en-US" dirty="0" smtClean="0"/>
              <a:t>Write code</a:t>
            </a:r>
          </a:p>
          <a:p>
            <a:r>
              <a:rPr lang="en-US" dirty="0" smtClean="0"/>
              <a:t>Can’t test yet</a:t>
            </a:r>
          </a:p>
        </p:txBody>
      </p:sp>
    </p:spTree>
    <p:extLst>
      <p:ext uri="{BB962C8B-B14F-4D97-AF65-F5344CB8AC3E}">
        <p14:creationId xmlns:p14="http://schemas.microsoft.com/office/powerpoint/2010/main" val="3738628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the Main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the method</a:t>
            </a:r>
          </a:p>
          <a:p>
            <a:r>
              <a:rPr lang="en-US" dirty="0" smtClean="0"/>
              <a:t>Run it once</a:t>
            </a:r>
          </a:p>
        </p:txBody>
      </p:sp>
    </p:spTree>
    <p:extLst>
      <p:ext uri="{BB962C8B-B14F-4D97-AF65-F5344CB8AC3E}">
        <p14:creationId xmlns:p14="http://schemas.microsoft.com/office/powerpoint/2010/main" val="4158623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339</Words>
  <Application>Microsoft Macintosh PowerPoint</Application>
  <PresentationFormat>On-screen Show (4:3)</PresentationFormat>
  <Paragraphs>77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Bits of Data and Operations Control: The Basic Structures Putting it Together</vt:lpstr>
      <vt:lpstr>Problem Statement</vt:lpstr>
      <vt:lpstr>Create Class</vt:lpstr>
      <vt:lpstr>Choose Method Signature(s)</vt:lpstr>
      <vt:lpstr>Find A Method</vt:lpstr>
      <vt:lpstr>Make Decisions about Data</vt:lpstr>
      <vt:lpstr>First Try at Method</vt:lpstr>
      <vt:lpstr>Implement Real Method</vt:lpstr>
      <vt:lpstr>Write the Main Program</vt:lpstr>
      <vt:lpstr>Test</vt:lpstr>
      <vt:lpstr>Off By One Bugs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Brianna Gaither</cp:lastModifiedBy>
  <cp:revision>54</cp:revision>
  <dcterms:created xsi:type="dcterms:W3CDTF">2013-11-05T19:37:50Z</dcterms:created>
  <dcterms:modified xsi:type="dcterms:W3CDTF">2014-06-12T20:25:13Z</dcterms:modified>
</cp:coreProperties>
</file>