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83" r:id="rId4"/>
    <p:sldId id="269" r:id="rId5"/>
    <p:sldId id="288" r:id="rId6"/>
    <p:sldId id="267" r:id="rId7"/>
    <p:sldId id="268" r:id="rId8"/>
    <p:sldId id="295" r:id="rId9"/>
    <p:sldId id="272" r:id="rId10"/>
    <p:sldId id="271" r:id="rId11"/>
    <p:sldId id="270" r:id="rId12"/>
    <p:sldId id="289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05" autoAdjust="0"/>
  </p:normalViewPr>
  <p:slideViewPr>
    <p:cSldViewPr snapToGrid="0" snapToObjects="1">
      <p:cViewPr varScale="1">
        <p:scale>
          <a:sx n="133" d="100"/>
          <a:sy n="133" d="100"/>
        </p:scale>
        <p:origin x="-11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8B6E2-2F4B-4915-AB05-C4B680C9CA81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DDE1D-174A-40DA-A118-F7CC0EB9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(12/5/13 13:13) -----</a:t>
            </a:r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DDE1D-174A-40DA-A118-F7CC0EB9D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3" y="6211329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7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0279"/>
            <a:ext cx="7772400" cy="258017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Primitive Data Types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Putting it Together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1789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E-Commerce Purchase</a:t>
            </a: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what you would want to see as a user</a:t>
            </a:r>
          </a:p>
          <a:p>
            <a:r>
              <a:rPr lang="en-US" dirty="0" smtClean="0"/>
              <a:t>Write code</a:t>
            </a:r>
          </a:p>
          <a:p>
            <a:r>
              <a:rPr lang="en-US" dirty="0" smtClean="0"/>
              <a:t>What should our program do if we run it now?</a:t>
            </a:r>
          </a:p>
        </p:txBody>
      </p:sp>
    </p:spTree>
    <p:extLst>
      <p:ext uri="{BB962C8B-B14F-4D97-AF65-F5344CB8AC3E}">
        <p14:creationId xmlns:p14="http://schemas.microsoft.com/office/powerpoint/2010/main" val="127586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up cost of three items</a:t>
            </a:r>
          </a:p>
          <a:p>
            <a:pPr lvl="1"/>
            <a:r>
              <a:rPr lang="en-US" dirty="0" smtClean="0"/>
              <a:t>Write code</a:t>
            </a:r>
          </a:p>
          <a:p>
            <a:r>
              <a:rPr lang="en-US" dirty="0" smtClean="0"/>
              <a:t>Add tax</a:t>
            </a:r>
          </a:p>
          <a:p>
            <a:pPr lvl="1"/>
            <a:r>
              <a:rPr lang="en-US" dirty="0" smtClean="0"/>
              <a:t>What to do about partial cents</a:t>
            </a:r>
          </a:p>
          <a:p>
            <a:pPr lvl="1"/>
            <a:r>
              <a:rPr lang="en-US" dirty="0" smtClean="0"/>
              <a:t>Write code</a:t>
            </a:r>
          </a:p>
          <a:p>
            <a:r>
              <a:rPr lang="en-US" dirty="0" smtClean="0"/>
              <a:t>Add shipping</a:t>
            </a:r>
          </a:p>
          <a:p>
            <a:pPr lvl="1"/>
            <a:r>
              <a:rPr lang="en-US" dirty="0" smtClean="0"/>
              <a:t>Write code</a:t>
            </a:r>
          </a:p>
        </p:txBody>
      </p:sp>
    </p:spTree>
    <p:extLst>
      <p:ext uri="{BB962C8B-B14F-4D97-AF65-F5344CB8AC3E}">
        <p14:creationId xmlns:p14="http://schemas.microsoft.com/office/powerpoint/2010/main" val="324087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0 of each object</a:t>
            </a:r>
          </a:p>
          <a:p>
            <a:r>
              <a:rPr lang="en-US" dirty="0" smtClean="0"/>
              <a:t>Buy just one of one object for each object</a:t>
            </a:r>
          </a:p>
          <a:p>
            <a:r>
              <a:rPr lang="en-US" dirty="0" smtClean="0"/>
              <a:t>Buy one of all three objects</a:t>
            </a:r>
          </a:p>
          <a:p>
            <a:r>
              <a:rPr lang="en-US" dirty="0" smtClean="0"/>
              <a:t>Buy 1, 2, and 3</a:t>
            </a:r>
          </a:p>
          <a:p>
            <a:r>
              <a:rPr lang="en-US" dirty="0" smtClean="0"/>
              <a:t>How can we test whether tax is rounding properly?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started early</a:t>
            </a:r>
          </a:p>
          <a:p>
            <a:r>
              <a:rPr lang="en-US" dirty="0" smtClean="0"/>
              <a:t>Write a little bit of code at a time</a:t>
            </a:r>
          </a:p>
          <a:p>
            <a:r>
              <a:rPr lang="en-US" dirty="0" smtClean="0"/>
              <a:t>Keep the code neat and organized at all times</a:t>
            </a:r>
          </a:p>
          <a:p>
            <a:pPr lvl="1"/>
            <a:r>
              <a:rPr lang="en-US" dirty="0" smtClean="0"/>
              <a:t>Indentation is particularly important</a:t>
            </a:r>
          </a:p>
          <a:p>
            <a:r>
              <a:rPr lang="en-US" dirty="0" smtClean="0"/>
              <a:t>Use meaningful variable names</a:t>
            </a:r>
          </a:p>
          <a:p>
            <a:r>
              <a:rPr lang="en-US" dirty="0" smtClean="0"/>
              <a:t>Test as soon as possible</a:t>
            </a:r>
          </a:p>
          <a:p>
            <a:r>
              <a:rPr lang="en-US" dirty="0" smtClean="0"/>
              <a:t>Test as often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4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program to calculate the cost of a purchase for an online sale at Glamazon.com</a:t>
            </a:r>
          </a:p>
          <a:p>
            <a:r>
              <a:rPr lang="en-US" dirty="0" smtClean="0"/>
              <a:t>Sell three items</a:t>
            </a:r>
          </a:p>
          <a:p>
            <a:pPr lvl="1"/>
            <a:r>
              <a:rPr lang="en-US" dirty="0" smtClean="0"/>
              <a:t>Mascara at $8.99</a:t>
            </a:r>
          </a:p>
          <a:p>
            <a:pPr lvl="1"/>
            <a:r>
              <a:rPr lang="en-US" dirty="0" smtClean="0"/>
              <a:t>Lipstick at $3.99</a:t>
            </a:r>
          </a:p>
          <a:p>
            <a:pPr lvl="1"/>
            <a:r>
              <a:rPr lang="en-US" dirty="0" smtClean="0"/>
              <a:t>Eye shadow at $6.89</a:t>
            </a:r>
          </a:p>
          <a:p>
            <a:r>
              <a:rPr lang="en-US" dirty="0"/>
              <a:t>Taxes are 6.5</a:t>
            </a:r>
            <a:r>
              <a:rPr lang="en-US" dirty="0" smtClean="0"/>
              <a:t>%, applied before shipping</a:t>
            </a:r>
            <a:endParaRPr lang="en-US" dirty="0"/>
          </a:p>
          <a:p>
            <a:r>
              <a:rPr lang="en-US" dirty="0" smtClean="0"/>
              <a:t>Shipping costs $8</a:t>
            </a:r>
          </a:p>
        </p:txBody>
      </p:sp>
    </p:spTree>
    <p:extLst>
      <p:ext uri="{BB962C8B-B14F-4D97-AF65-F5344CB8AC3E}">
        <p14:creationId xmlns:p14="http://schemas.microsoft.com/office/powerpoint/2010/main" val="345922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workspace for the class</a:t>
            </a:r>
          </a:p>
          <a:p>
            <a:pPr lvl="1"/>
            <a:r>
              <a:rPr lang="en-US" dirty="0" smtClean="0"/>
              <a:t>You may have already done this</a:t>
            </a:r>
          </a:p>
          <a:p>
            <a:pPr lvl="1"/>
            <a:r>
              <a:rPr lang="en-US" dirty="0" smtClean="0"/>
              <a:t>Make sure you know where it is</a:t>
            </a:r>
          </a:p>
          <a:p>
            <a:pPr lvl="2"/>
            <a:r>
              <a:rPr lang="en-US" dirty="0" smtClean="0"/>
              <a:t>A home directory for the class is a good idea</a:t>
            </a:r>
          </a:p>
          <a:p>
            <a:r>
              <a:rPr lang="en-US" dirty="0" smtClean="0"/>
              <a:t>Create a project</a:t>
            </a:r>
          </a:p>
          <a:p>
            <a:pPr lvl="1"/>
            <a:r>
              <a:rPr lang="en-US" dirty="0" smtClean="0"/>
              <a:t>Meaningful name</a:t>
            </a:r>
          </a:p>
        </p:txBody>
      </p:sp>
    </p:spTree>
    <p:extLst>
      <p:ext uri="{BB962C8B-B14F-4D97-AF65-F5344CB8AC3E}">
        <p14:creationId xmlns:p14="http://schemas.microsoft.com/office/powerpoint/2010/main" val="131515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Java programs are in a class</a:t>
            </a:r>
          </a:p>
          <a:p>
            <a:pPr lvl="1"/>
            <a:r>
              <a:rPr lang="en-US" dirty="0" smtClean="0"/>
              <a:t>Class names start with capital letters</a:t>
            </a:r>
          </a:p>
          <a:p>
            <a:pPr lvl="2"/>
            <a:r>
              <a:rPr lang="en-US" dirty="0" smtClean="0"/>
              <a:t>No spaces, punctuation</a:t>
            </a:r>
          </a:p>
          <a:p>
            <a:pPr lvl="1"/>
            <a:r>
              <a:rPr lang="en-US" dirty="0" smtClean="0"/>
              <a:t>Body of the class is in curly braces</a:t>
            </a:r>
          </a:p>
          <a:p>
            <a:r>
              <a:rPr lang="en-US" dirty="0" smtClean="0"/>
              <a:t>The problem statements is a great comment to use to start the class</a:t>
            </a:r>
          </a:p>
        </p:txBody>
      </p:sp>
    </p:spTree>
    <p:extLst>
      <p:ext uri="{BB962C8B-B14F-4D97-AF65-F5344CB8AC3E}">
        <p14:creationId xmlns:p14="http://schemas.microsoft.com/office/powerpoint/2010/main" val="233727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program is inside the class</a:t>
            </a:r>
          </a:p>
          <a:p>
            <a:pPr lvl="1"/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Body also contained in curly braces</a:t>
            </a:r>
          </a:p>
          <a:p>
            <a:pPr lvl="1"/>
            <a:r>
              <a:rPr lang="en-US" dirty="0"/>
              <a:t>Indented to show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5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the 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comments that describe what the main program will do</a:t>
            </a:r>
          </a:p>
          <a:p>
            <a:r>
              <a:rPr lang="en-US" dirty="0" smtClean="0"/>
              <a:t>General structure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Decisions 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identifiers and types for data</a:t>
            </a:r>
          </a:p>
          <a:p>
            <a:pPr lvl="1"/>
            <a:r>
              <a:rPr lang="en-US" dirty="0" smtClean="0"/>
              <a:t>Number of each of three items ordered</a:t>
            </a:r>
          </a:p>
          <a:p>
            <a:pPr lvl="1"/>
            <a:r>
              <a:rPr lang="en-US" dirty="0" smtClean="0"/>
              <a:t>Cost of each item</a:t>
            </a:r>
          </a:p>
          <a:p>
            <a:pPr lvl="1"/>
            <a:r>
              <a:rPr lang="en-US" dirty="0" smtClean="0"/>
              <a:t>Name of each item</a:t>
            </a:r>
          </a:p>
          <a:p>
            <a:pPr lvl="1"/>
            <a:r>
              <a:rPr lang="en-US" dirty="0" smtClean="0"/>
              <a:t>Tax rate</a:t>
            </a:r>
          </a:p>
          <a:p>
            <a:pPr lvl="1"/>
            <a:r>
              <a:rPr lang="en-US" dirty="0" smtClean="0"/>
              <a:t>Shipping cost</a:t>
            </a:r>
          </a:p>
          <a:p>
            <a:pPr lvl="1"/>
            <a:r>
              <a:rPr lang="en-US" dirty="0" smtClean="0"/>
              <a:t>Total cost</a:t>
            </a:r>
          </a:p>
          <a:p>
            <a:r>
              <a:rPr lang="en-US" dirty="0" smtClean="0"/>
              <a:t>Write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9857" y="2263515"/>
            <a:ext cx="517160" cy="40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1902" y="2803161"/>
            <a:ext cx="1139252" cy="37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1902" y="3342807"/>
            <a:ext cx="1139252" cy="31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17954" y="3852472"/>
            <a:ext cx="1094282" cy="329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27029" y="4197246"/>
            <a:ext cx="1334125" cy="40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67856" y="4766872"/>
            <a:ext cx="944380" cy="359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3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one item first</a:t>
            </a:r>
          </a:p>
          <a:p>
            <a:r>
              <a:rPr lang="en-US" dirty="0" smtClean="0"/>
              <a:t>Can copy and paste code to include other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4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Scanner object</a:t>
            </a:r>
          </a:p>
          <a:p>
            <a:r>
              <a:rPr lang="en-US" dirty="0"/>
              <a:t>P</a:t>
            </a:r>
            <a:r>
              <a:rPr lang="en-US" dirty="0" smtClean="0"/>
              <a:t>rompt user </a:t>
            </a:r>
          </a:p>
          <a:p>
            <a:r>
              <a:rPr lang="en-US" dirty="0" smtClean="0"/>
              <a:t>Write code</a:t>
            </a:r>
          </a:p>
        </p:txBody>
      </p:sp>
    </p:spTree>
    <p:extLst>
      <p:ext uri="{BB962C8B-B14F-4D97-AF65-F5344CB8AC3E}">
        <p14:creationId xmlns:p14="http://schemas.microsoft.com/office/powerpoint/2010/main" val="358498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391</Words>
  <Application>Microsoft Macintosh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Primitive Data Types Putting it Together</vt:lpstr>
      <vt:lpstr>Problem Statement</vt:lpstr>
      <vt:lpstr>Start Eclipse</vt:lpstr>
      <vt:lpstr>Create Class</vt:lpstr>
      <vt:lpstr>Create Main Program</vt:lpstr>
      <vt:lpstr>Outline the Main Program</vt:lpstr>
      <vt:lpstr>Make Decisions about Data</vt:lpstr>
      <vt:lpstr>Strategy</vt:lpstr>
      <vt:lpstr>Input</vt:lpstr>
      <vt:lpstr>Output</vt:lpstr>
      <vt:lpstr>Calculations</vt:lpstr>
      <vt:lpstr>Test Code</vt:lpstr>
      <vt:lpstr>Implementing Programs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54</cp:revision>
  <dcterms:created xsi:type="dcterms:W3CDTF">2013-11-05T19:37:50Z</dcterms:created>
  <dcterms:modified xsi:type="dcterms:W3CDTF">2014-06-12T20:09:20Z</dcterms:modified>
</cp:coreProperties>
</file>