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68" r:id="rId12"/>
    <p:sldId id="272" r:id="rId13"/>
    <p:sldId id="273" r:id="rId14"/>
    <p:sldId id="274" r:id="rId15"/>
    <p:sldId id="275" r:id="rId16"/>
    <p:sldId id="262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24" y="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err="1" smtClean="0">
                <a:solidFill>
                  <a:srgbClr val="0C91D2"/>
                </a:solidFill>
                <a:latin typeface="Helvetica Neue"/>
                <a:cs typeface="Helvetica Neue"/>
              </a:rPr>
              <a:t>Frogger</a:t>
            </a:r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: Iteration 2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InputStreamReader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can’t use a Scanner for this program</a:t>
            </a:r>
          </a:p>
          <a:p>
            <a:r>
              <a:rPr lang="en-US" dirty="0" smtClean="0"/>
              <a:t>When a Scanner object is asked for input from the keyboard, it blocks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tops game execution</a:t>
            </a:r>
          </a:p>
          <a:p>
            <a:r>
              <a:rPr lang="en-US" dirty="0" err="1" smtClean="0"/>
              <a:t>InputStreamReader</a:t>
            </a:r>
            <a:r>
              <a:rPr lang="en-US" dirty="0" smtClean="0"/>
              <a:t> does not block</a:t>
            </a:r>
          </a:p>
          <a:p>
            <a:pPr lvl="1"/>
            <a:r>
              <a:rPr lang="en-US" dirty="0" smtClean="0"/>
              <a:t>Construction similar to Scanner</a:t>
            </a:r>
          </a:p>
          <a:p>
            <a:pPr lvl="1"/>
            <a:r>
              <a:rPr lang="en-US" dirty="0" smtClean="0"/>
              <a:t>ready() (does not block)</a:t>
            </a:r>
          </a:p>
          <a:p>
            <a:pPr lvl="1"/>
            <a:r>
              <a:rPr lang="en-US" dirty="0" smtClean="0"/>
              <a:t>read()</a:t>
            </a:r>
          </a:p>
          <a:p>
            <a:pPr lvl="2"/>
            <a:r>
              <a:rPr lang="en-US" dirty="0" smtClean="0"/>
              <a:t>Gets a single character (but returns an </a:t>
            </a:r>
            <a:r>
              <a:rPr lang="en-US" dirty="0" err="1" smtClean="0"/>
              <a:t>int</a:t>
            </a:r>
            <a:r>
              <a:rPr lang="en-US" dirty="0" smtClean="0"/>
              <a:t>? Why?)</a:t>
            </a:r>
          </a:p>
        </p:txBody>
      </p:sp>
    </p:spTree>
    <p:extLst>
      <p:ext uri="{BB962C8B-B14F-4D97-AF65-F5344CB8AC3E}">
        <p14:creationId xmlns:p14="http://schemas.microsoft.com/office/powerpoint/2010/main" val="17702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Move trucks</a:t>
            </a:r>
          </a:p>
          <a:p>
            <a:r>
              <a:rPr lang="en-US" dirty="0" smtClean="0"/>
              <a:t>Move frog</a:t>
            </a:r>
          </a:p>
          <a:p>
            <a:r>
              <a:rPr lang="en-US" dirty="0" err="1" smtClean="0"/>
              <a:t>frogAndTrucksCollide</a:t>
            </a:r>
            <a:endParaRPr lang="en-US" dirty="0" smtClean="0"/>
          </a:p>
          <a:p>
            <a:pPr lvl="1"/>
            <a:r>
              <a:rPr lang="en-US" dirty="0" smtClean="0"/>
              <a:t>Modify the frog and truck classes</a:t>
            </a:r>
          </a:p>
          <a:p>
            <a:r>
              <a:rPr lang="en-US" dirty="0" err="1" smtClean="0"/>
              <a:t>displayGame</a:t>
            </a:r>
            <a:endParaRPr lang="en-US" dirty="0" smtClean="0"/>
          </a:p>
          <a:p>
            <a:pPr lvl="1"/>
            <a:r>
              <a:rPr lang="en-US" dirty="0" smtClean="0"/>
              <a:t>Clear the grid</a:t>
            </a:r>
          </a:p>
          <a:p>
            <a:pPr lvl="1"/>
            <a:r>
              <a:rPr lang="en-US" dirty="0" smtClean="0"/>
              <a:t>Put the frog and trucks in the grid</a:t>
            </a:r>
          </a:p>
          <a:p>
            <a:pPr lvl="1"/>
            <a:r>
              <a:rPr lang="en-US" dirty="0" smtClean="0"/>
              <a:t>Show the grid to the user</a:t>
            </a:r>
          </a:p>
          <a:p>
            <a:pPr lvl="1"/>
            <a:r>
              <a:rPr lang="en-US" dirty="0" smtClean="0"/>
              <a:t>Print game play instructions (WASD)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90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 possibilities</a:t>
            </a:r>
          </a:p>
          <a:p>
            <a:pPr lvl="1"/>
            <a:r>
              <a:rPr lang="en-US" dirty="0" smtClean="0"/>
              <a:t>In Controller class</a:t>
            </a:r>
          </a:p>
          <a:p>
            <a:pPr lvl="2"/>
            <a:r>
              <a:rPr lang="en-US" dirty="0" smtClean="0"/>
              <a:t>Problem: will need a Controller object</a:t>
            </a:r>
          </a:p>
          <a:p>
            <a:pPr lvl="1"/>
            <a:r>
              <a:rPr lang="en-US" dirty="0" smtClean="0"/>
              <a:t>In separate Driver class</a:t>
            </a:r>
          </a:p>
          <a:p>
            <a:r>
              <a:rPr lang="en-US" dirty="0" smtClean="0"/>
              <a:t>Use the methods in Controller class to implement the game</a:t>
            </a:r>
          </a:p>
          <a:p>
            <a:pPr lvl="1"/>
            <a:r>
              <a:rPr lang="en-US" dirty="0" smtClean="0"/>
              <a:t>Can all be in main method (too long?)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0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we do not slow things down, the game will be unplayable</a:t>
            </a:r>
          </a:p>
          <a:p>
            <a:pPr lvl="1"/>
            <a:r>
              <a:rPr lang="en-US" dirty="0" smtClean="0"/>
              <a:t>Show example</a:t>
            </a:r>
          </a:p>
          <a:p>
            <a:r>
              <a:rPr lang="en-US" dirty="0" smtClean="0"/>
              <a:t>Need to pause to give the user time to read the game board</a:t>
            </a:r>
          </a:p>
          <a:p>
            <a:pPr lvl="1"/>
            <a:r>
              <a:rPr lang="en-US" dirty="0" err="1" smtClean="0"/>
              <a:t>Thread.sleep</a:t>
            </a:r>
            <a:r>
              <a:rPr lang="en-US" dirty="0" smtClean="0"/>
              <a:t>(</a:t>
            </a:r>
            <a:r>
              <a:rPr lang="en-US" dirty="0" err="1" smtClean="0"/>
              <a:t>millis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millisecond is 1000</a:t>
            </a:r>
            <a:r>
              <a:rPr lang="en-US" baseline="30000" dirty="0" smtClean="0"/>
              <a:t>th</a:t>
            </a:r>
            <a:r>
              <a:rPr lang="en-US" dirty="0" smtClean="0"/>
              <a:t> of a second</a:t>
            </a:r>
          </a:p>
          <a:p>
            <a:r>
              <a:rPr lang="en-US" dirty="0" smtClean="0"/>
              <a:t>Creates annoying lag in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Our original design for the Frog, Truck, and Grid class was missing  critical methods</a:t>
            </a:r>
          </a:p>
          <a:p>
            <a:pPr lvl="1"/>
            <a:r>
              <a:rPr lang="en-US" dirty="0" smtClean="0"/>
              <a:t>Need to create </a:t>
            </a:r>
            <a:r>
              <a:rPr lang="en-US" dirty="0" err="1" smtClean="0"/>
              <a:t>accessor</a:t>
            </a:r>
            <a:r>
              <a:rPr lang="en-US" dirty="0" smtClean="0"/>
              <a:t> methods for any data that the outside world needs to know</a:t>
            </a:r>
          </a:p>
          <a:p>
            <a:r>
              <a:rPr lang="en-US" dirty="0" smtClean="0"/>
              <a:t>Not all data gets </a:t>
            </a:r>
            <a:r>
              <a:rPr lang="en-US" dirty="0" err="1" smtClean="0"/>
              <a:t>accessors</a:t>
            </a:r>
            <a:endParaRPr lang="en-US" dirty="0" smtClean="0"/>
          </a:p>
          <a:p>
            <a:pPr lvl="1"/>
            <a:r>
              <a:rPr lang="en-US" dirty="0" smtClean="0"/>
              <a:t>Constants can be public (and are also static)</a:t>
            </a:r>
          </a:p>
          <a:p>
            <a:pPr lvl="1"/>
            <a:r>
              <a:rPr lang="en-US" dirty="0" smtClean="0"/>
              <a:t>Some data does not need to be known by the external world</a:t>
            </a:r>
          </a:p>
          <a:p>
            <a:pPr lvl="2"/>
            <a:r>
              <a:rPr lang="en-US" dirty="0" smtClean="0"/>
              <a:t>Example: Truck class </a:t>
            </a:r>
            <a:r>
              <a:rPr lang="en-US" dirty="0" err="1" smtClean="0"/>
              <a:t>isRight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425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 that we have instance methods, our method signatures are more simple</a:t>
            </a:r>
          </a:p>
          <a:p>
            <a:pPr lvl="1"/>
            <a:r>
              <a:rPr lang="en-US" dirty="0" smtClean="0"/>
              <a:t>Look much more like the API</a:t>
            </a:r>
          </a:p>
          <a:p>
            <a:pPr lvl="1"/>
            <a:r>
              <a:rPr lang="en-US" dirty="0" smtClean="0"/>
              <a:t>Smaller number of parameters</a:t>
            </a:r>
          </a:p>
          <a:p>
            <a:pPr lvl="1"/>
            <a:r>
              <a:rPr lang="en-US" dirty="0" smtClean="0"/>
              <a:t>More void return types</a:t>
            </a:r>
          </a:p>
          <a:p>
            <a:r>
              <a:rPr lang="en-US" dirty="0" smtClean="0"/>
              <a:t>Classes encapsulate data in objects</a:t>
            </a:r>
          </a:p>
          <a:p>
            <a:r>
              <a:rPr lang="en-US" dirty="0" smtClean="0"/>
              <a:t>Skills that make large scale programming possible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1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the development of the </a:t>
            </a:r>
            <a:r>
              <a:rPr lang="en-US" dirty="0" err="1" smtClean="0"/>
              <a:t>Frogger</a:t>
            </a:r>
            <a:r>
              <a:rPr lang="en-US" dirty="0" smtClean="0"/>
              <a:t> Game</a:t>
            </a:r>
          </a:p>
          <a:p>
            <a:pPr lvl="1"/>
            <a:r>
              <a:rPr lang="en-US" dirty="0" smtClean="0"/>
              <a:t>Create classes that use Frog, Truck and Grid to implement the logic of the game</a:t>
            </a:r>
          </a:p>
          <a:p>
            <a:pPr lvl="1"/>
            <a:r>
              <a:rPr lang="en-US" dirty="0" smtClean="0"/>
              <a:t>Improve Frog, Truck and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of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in the Frog, Truck, and Grid classes can be changed by other classes in the same project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toString</a:t>
            </a:r>
            <a:r>
              <a:rPr lang="en-US" dirty="0" smtClean="0"/>
              <a:t>() method to Frog class</a:t>
            </a:r>
          </a:p>
          <a:p>
            <a:pPr lvl="2"/>
            <a:r>
              <a:rPr lang="en-US" dirty="0" smtClean="0"/>
              <a:t>Examine error message</a:t>
            </a:r>
          </a:p>
          <a:p>
            <a:pPr lvl="1"/>
            <a:r>
              <a:rPr lang="en-US" dirty="0" smtClean="0"/>
              <a:t>Create a new class with a Frog object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ove it to the upper left corner by mutating data</a:t>
            </a:r>
          </a:p>
          <a:p>
            <a:pPr lvl="1"/>
            <a:r>
              <a:rPr lang="en-US" dirty="0" smtClean="0"/>
              <a:t>This means our frog object’s state is not being enforced</a:t>
            </a:r>
          </a:p>
          <a:p>
            <a:pPr lvl="2"/>
            <a:r>
              <a:rPr lang="en-US" dirty="0" smtClean="0"/>
              <a:t>Frogs were supposed to jump only one position at a time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4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for both data and methods</a:t>
            </a:r>
          </a:p>
          <a:p>
            <a:pPr lvl="1"/>
            <a:r>
              <a:rPr lang="en-US" dirty="0" smtClean="0"/>
              <a:t>Private</a:t>
            </a:r>
          </a:p>
          <a:p>
            <a:pPr lvl="2"/>
            <a:r>
              <a:rPr lang="en-US" dirty="0" smtClean="0"/>
              <a:t>Can be used inside the class only</a:t>
            </a:r>
          </a:p>
          <a:p>
            <a:pPr lvl="1"/>
            <a:r>
              <a:rPr lang="en-US" dirty="0" smtClean="0"/>
              <a:t>Public</a:t>
            </a:r>
          </a:p>
          <a:p>
            <a:pPr lvl="2"/>
            <a:r>
              <a:rPr lang="en-US" dirty="0" smtClean="0"/>
              <a:t>Anyone can use</a:t>
            </a:r>
          </a:p>
          <a:p>
            <a:pPr lvl="1"/>
            <a:r>
              <a:rPr lang="en-US" dirty="0" smtClean="0"/>
              <a:t>What we have now—nothing </a:t>
            </a:r>
          </a:p>
          <a:p>
            <a:pPr lvl="2"/>
            <a:r>
              <a:rPr lang="en-US" dirty="0" smtClean="0"/>
              <a:t>Package level access</a:t>
            </a:r>
          </a:p>
          <a:p>
            <a:pPr lvl="2"/>
            <a:r>
              <a:rPr lang="en-US" dirty="0" smtClean="0"/>
              <a:t>Can be used in other classes in the same folder</a:t>
            </a:r>
          </a:p>
        </p:txBody>
      </p:sp>
    </p:spTree>
    <p:extLst>
      <p:ext uri="{BB962C8B-B14F-4D97-AF65-F5344CB8AC3E}">
        <p14:creationId xmlns:p14="http://schemas.microsoft.com/office/powerpoint/2010/main" val="324580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state of our objects is represented by data</a:t>
            </a:r>
          </a:p>
          <a:p>
            <a:pPr lvl="1"/>
            <a:r>
              <a:rPr lang="en-US" dirty="0" smtClean="0"/>
              <a:t>If anyone outside of the class can alter the data we cannot enforce legal states</a:t>
            </a:r>
          </a:p>
          <a:p>
            <a:pPr lvl="1"/>
            <a:r>
              <a:rPr lang="en-US" dirty="0" smtClean="0"/>
              <a:t>Data is almost always private</a:t>
            </a:r>
          </a:p>
          <a:p>
            <a:pPr lvl="2"/>
            <a:r>
              <a:rPr lang="en-US" dirty="0" smtClean="0"/>
              <a:t>Exception: 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and Constructor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state of our data should be changed only through method invocations</a:t>
            </a:r>
          </a:p>
          <a:p>
            <a:r>
              <a:rPr lang="en-US" dirty="0" smtClean="0"/>
              <a:t>Methods are usually public</a:t>
            </a:r>
          </a:p>
          <a:p>
            <a:r>
              <a:rPr lang="en-US" dirty="0" smtClean="0"/>
              <a:t>Constructors are also usually public</a:t>
            </a:r>
          </a:p>
          <a:p>
            <a:pPr lvl="1"/>
            <a:r>
              <a:rPr lang="en-US" dirty="0" smtClean="0"/>
              <a:t>Unless the class is like Arrays, Collections, Math and has no objects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Existing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proper access modifiers to the Frog, Truck and Grid classes</a:t>
            </a:r>
          </a:p>
          <a:p>
            <a:pPr lvl="1"/>
            <a:r>
              <a:rPr lang="en-US" dirty="0" smtClean="0"/>
              <a:t>Data: private</a:t>
            </a:r>
          </a:p>
          <a:p>
            <a:pPr lvl="1"/>
            <a:r>
              <a:rPr lang="en-US" dirty="0" smtClean="0"/>
              <a:t>Methods: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Controller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(all private)</a:t>
            </a:r>
          </a:p>
          <a:p>
            <a:pPr lvl="1"/>
            <a:r>
              <a:rPr lang="en-US" dirty="0" smtClean="0"/>
              <a:t>frog</a:t>
            </a:r>
          </a:p>
          <a:p>
            <a:pPr lvl="1"/>
            <a:r>
              <a:rPr lang="en-US" dirty="0" smtClean="0"/>
              <a:t>trucks</a:t>
            </a:r>
          </a:p>
          <a:p>
            <a:pPr lvl="1"/>
            <a:r>
              <a:rPr lang="en-US" dirty="0" smtClean="0"/>
              <a:t>grid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UML</a:t>
            </a:r>
          </a:p>
          <a:p>
            <a:pPr lvl="1"/>
            <a:r>
              <a:rPr lang="en-US" dirty="0" smtClean="0"/>
              <a:t>plus (+) means public</a:t>
            </a:r>
          </a:p>
          <a:p>
            <a:pPr lvl="1"/>
            <a:r>
              <a:rPr lang="en-US" dirty="0" smtClean="0"/>
              <a:t>minus (-) means private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4908884" y="1299411"/>
            <a:ext cx="3185962" cy="1925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frog:Frog</a:t>
            </a:r>
            <a:endParaRPr lang="en-US" dirty="0" smtClean="0"/>
          </a:p>
          <a:p>
            <a:r>
              <a:rPr lang="en-US" dirty="0" smtClean="0"/>
              <a:t>-trucks: Truck[]</a:t>
            </a:r>
          </a:p>
          <a:p>
            <a:r>
              <a:rPr lang="en-US" dirty="0" smtClean="0"/>
              <a:t>-grid: Grid</a:t>
            </a:r>
          </a:p>
          <a:p>
            <a:endParaRPr lang="en-US" dirty="0" smtClean="0"/>
          </a:p>
          <a:p>
            <a:r>
              <a:rPr lang="en-US" dirty="0" smtClean="0"/>
              <a:t>+Controller()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08884" y="1799924"/>
            <a:ext cx="31859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08884" y="2820202"/>
            <a:ext cx="31859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28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Controller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Move players</a:t>
            </a:r>
          </a:p>
          <a:p>
            <a:pPr lvl="1"/>
            <a:r>
              <a:rPr lang="en-US" dirty="0" smtClean="0"/>
              <a:t>Move trucks around</a:t>
            </a:r>
          </a:p>
          <a:p>
            <a:pPr lvl="1"/>
            <a:r>
              <a:rPr lang="en-US" dirty="0" smtClean="0"/>
              <a:t>User moves frog</a:t>
            </a:r>
          </a:p>
          <a:p>
            <a:r>
              <a:rPr lang="en-US" dirty="0" smtClean="0"/>
              <a:t>Did the game end?</a:t>
            </a:r>
          </a:p>
          <a:p>
            <a:pPr lvl="1"/>
            <a:r>
              <a:rPr lang="en-US" dirty="0" smtClean="0"/>
              <a:t>Frog won</a:t>
            </a:r>
          </a:p>
          <a:p>
            <a:pPr lvl="1"/>
            <a:r>
              <a:rPr lang="en-US" dirty="0" smtClean="0"/>
              <a:t>Frog out of bounds</a:t>
            </a:r>
          </a:p>
          <a:p>
            <a:pPr lvl="1"/>
            <a:r>
              <a:rPr lang="en-US" dirty="0" smtClean="0"/>
              <a:t>Frog and trucks collided</a:t>
            </a:r>
          </a:p>
          <a:p>
            <a:r>
              <a:rPr lang="en-US" dirty="0" smtClean="0"/>
              <a:t>Show the user the game</a:t>
            </a:r>
          </a:p>
          <a:p>
            <a:pPr lvl="1"/>
            <a:r>
              <a:rPr lang="en-US" dirty="0" smtClean="0"/>
              <a:t>Clear screen</a:t>
            </a:r>
          </a:p>
          <a:p>
            <a:pPr lvl="1"/>
            <a:r>
              <a:rPr lang="en-US" dirty="0" smtClean="0"/>
              <a:t>Display the game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50619" y="924026"/>
            <a:ext cx="4543124" cy="3580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frog:Frog</a:t>
            </a:r>
            <a:endParaRPr lang="en-US" dirty="0" smtClean="0"/>
          </a:p>
          <a:p>
            <a:r>
              <a:rPr lang="en-US" dirty="0" smtClean="0"/>
              <a:t>-trucks: Truck[]</a:t>
            </a:r>
          </a:p>
          <a:p>
            <a:r>
              <a:rPr lang="en-US" dirty="0" smtClean="0"/>
              <a:t>-grid: Grid</a:t>
            </a:r>
          </a:p>
          <a:p>
            <a:r>
              <a:rPr lang="en-US" dirty="0" smtClean="0"/>
              <a:t>+Controller()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moveTrucks</a:t>
            </a:r>
            <a:r>
              <a:rPr lang="en-US" dirty="0" smtClean="0"/>
              <a:t>(): void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moveFrog</a:t>
            </a:r>
            <a:r>
              <a:rPr lang="en-US" dirty="0" smtClean="0"/>
              <a:t>(input: </a:t>
            </a:r>
            <a:r>
              <a:rPr lang="en-US" dirty="0" err="1" smtClean="0"/>
              <a:t>InputStreamReader</a:t>
            </a:r>
            <a:r>
              <a:rPr lang="en-US" dirty="0" smtClean="0"/>
              <a:t>): void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frogWon</a:t>
            </a:r>
            <a:r>
              <a:rPr lang="en-US" dirty="0" smtClean="0"/>
              <a:t>(): </a:t>
            </a:r>
            <a:r>
              <a:rPr lang="en-US" dirty="0" err="1" smtClean="0"/>
              <a:t>boolean</a:t>
            </a:r>
            <a:endParaRPr lang="en-US" dirty="0"/>
          </a:p>
          <a:p>
            <a:r>
              <a:rPr lang="en-US" dirty="0" smtClean="0"/>
              <a:t>+</a:t>
            </a:r>
            <a:r>
              <a:rPr lang="en-US" dirty="0" err="1" smtClean="0"/>
              <a:t>frogOutOfBounds</a:t>
            </a:r>
            <a:r>
              <a:rPr lang="en-US" dirty="0" smtClean="0"/>
              <a:t>():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+</a:t>
            </a:r>
            <a:r>
              <a:rPr lang="en-US" dirty="0" err="1" smtClean="0"/>
              <a:t>frogAndTrucksCollide</a:t>
            </a:r>
            <a:r>
              <a:rPr lang="en-US" dirty="0" smtClean="0"/>
              <a:t>():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+</a:t>
            </a:r>
            <a:r>
              <a:rPr lang="en-US" dirty="0" err="1" smtClean="0"/>
              <a:t>clearScreen</a:t>
            </a:r>
            <a:r>
              <a:rPr lang="en-US" dirty="0" smtClean="0"/>
              <a:t>(): void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displayGame</a:t>
            </a:r>
            <a:r>
              <a:rPr lang="en-US" dirty="0" smtClean="0"/>
              <a:t>(): void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50619" y="1328286"/>
            <a:ext cx="45431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50619" y="2156059"/>
            <a:ext cx="45431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5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645</Words>
  <Application>Microsoft Office PowerPoint</Application>
  <PresentationFormat>On-screen Show (16:9)</PresentationFormat>
  <Paragraphs>126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Encapsulation</vt:lpstr>
      <vt:lpstr>Problem Statement</vt:lpstr>
      <vt:lpstr>Shortcomings of Previous Work</vt:lpstr>
      <vt:lpstr>Access Modifiers</vt:lpstr>
      <vt:lpstr>Data Modifiers</vt:lpstr>
      <vt:lpstr>Method and Constructor Modifiers</vt:lpstr>
      <vt:lpstr>Modify Existing Classes</vt:lpstr>
      <vt:lpstr>Design Controller Data</vt:lpstr>
      <vt:lpstr>Design Controller Methods</vt:lpstr>
      <vt:lpstr>InputStreamReader</vt:lpstr>
      <vt:lpstr>Implement Controller</vt:lpstr>
      <vt:lpstr>Create the Game</vt:lpstr>
      <vt:lpstr>Pause</vt:lpstr>
      <vt:lpstr>Observations</vt:lpstr>
      <vt:lpstr>Notice Designs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39</cp:revision>
  <dcterms:created xsi:type="dcterms:W3CDTF">2013-11-05T19:37:50Z</dcterms:created>
  <dcterms:modified xsi:type="dcterms:W3CDTF">2014-04-01T18:06:15Z</dcterms:modified>
</cp:coreProperties>
</file>