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72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6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Logical Operators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Improving our GUI Utilities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on a number line</a:t>
            </a:r>
          </a:p>
          <a:p>
            <a:pPr lvl="1"/>
            <a:r>
              <a:rPr lang="en-US" dirty="0" smtClean="0"/>
              <a:t>Solid circle means point included</a:t>
            </a:r>
          </a:p>
          <a:p>
            <a:pPr lvl="1"/>
            <a:r>
              <a:rPr lang="en-US" dirty="0" smtClean="0"/>
              <a:t>Open circle means point excluded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0818" y="3373417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8452" y="3373417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0676" y="3742749"/>
            <a:ext cx="7235659" cy="256533"/>
            <a:chOff x="1000676" y="2077923"/>
            <a:chExt cx="7235659" cy="2565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00676" y="2206190"/>
              <a:ext cx="72356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50374" y="2077923"/>
              <a:ext cx="243754" cy="2565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3682" y="2077923"/>
              <a:ext cx="243754" cy="25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28701" y="4202060"/>
            <a:ext cx="39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914457" y="2755286"/>
            <a:ext cx="6173287" cy="674531"/>
            <a:chOff x="914457" y="2755286"/>
            <a:chExt cx="6173287" cy="6745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553007" y="3245151"/>
              <a:ext cx="30276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431130" y="3116884"/>
              <a:ext cx="243754" cy="2565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412365" y="3116884"/>
              <a:ext cx="243754" cy="25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4457" y="3004084"/>
              <a:ext cx="137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 Range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8163" y="3060485"/>
              <a:ext cx="499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&amp;&amp;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0598" y="2755286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&gt;=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63682" y="275528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00676" y="3889127"/>
            <a:ext cx="7235659" cy="664153"/>
            <a:chOff x="1000676" y="3889127"/>
            <a:chExt cx="7235659" cy="664153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00676" y="4386726"/>
              <a:ext cx="15523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580694" y="4386726"/>
              <a:ext cx="26556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2431130" y="4258459"/>
              <a:ext cx="243754" cy="25653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463682" y="4258459"/>
              <a:ext cx="243754" cy="25653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5195" y="4183948"/>
              <a:ext cx="154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 Range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497" y="3889127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728" y="3950617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8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Weird distributive law for logic</a:t>
            </a:r>
          </a:p>
          <a:p>
            <a:r>
              <a:rPr lang="en-US" dirty="0" smtClean="0"/>
              <a:t>Let p and q be logic expressions</a:t>
            </a:r>
          </a:p>
          <a:p>
            <a:pPr lvl="1"/>
            <a:r>
              <a:rPr lang="en-US" dirty="0" smtClean="0"/>
              <a:t>Example: a &lt;= low</a:t>
            </a:r>
            <a:endParaRPr lang="en-US" dirty="0"/>
          </a:p>
          <a:p>
            <a:r>
              <a:rPr lang="en-US" dirty="0" smtClean="0"/>
              <a:t>!(p &amp;&amp; q) == !p || !q</a:t>
            </a:r>
          </a:p>
          <a:p>
            <a:r>
              <a:rPr lang="en-US" dirty="0" smtClean="0"/>
              <a:t>!(p || q) == !p &amp;&amp; !q</a:t>
            </a:r>
          </a:p>
          <a:p>
            <a:r>
              <a:rPr lang="en-US" dirty="0" smtClean="0"/>
              <a:t>!(a&lt;b)  is a &gt;= b</a:t>
            </a:r>
          </a:p>
          <a:p>
            <a:r>
              <a:rPr lang="en-US" dirty="0" smtClean="0"/>
              <a:t>!(a&lt;=b) is a &gt; b</a:t>
            </a:r>
          </a:p>
        </p:txBody>
      </p:sp>
    </p:spTree>
    <p:extLst>
      <p:ext uri="{BB962C8B-B14F-4D97-AF65-F5344CB8AC3E}">
        <p14:creationId xmlns:p14="http://schemas.microsoft.com/office/powerpoint/2010/main" val="9652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case it was easy to write the code for in range</a:t>
            </a:r>
          </a:p>
          <a:p>
            <a:pPr lvl="1"/>
            <a:r>
              <a:rPr lang="en-US" dirty="0" smtClean="0"/>
              <a:t>Writing out of range trickier</a:t>
            </a:r>
          </a:p>
          <a:p>
            <a:r>
              <a:rPr lang="en-US" dirty="0" smtClean="0"/>
              <a:t>Sometimes it is the other way around</a:t>
            </a:r>
          </a:p>
          <a:p>
            <a:r>
              <a:rPr lang="en-US" dirty="0" smtClean="0"/>
              <a:t>If you remember </a:t>
            </a:r>
            <a:r>
              <a:rPr lang="en-US" dirty="0" err="1" smtClean="0"/>
              <a:t>DeMorgan’s</a:t>
            </a:r>
            <a:r>
              <a:rPr lang="en-US" dirty="0" smtClean="0"/>
              <a:t> Laws, you can write it the easy way and reverse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3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and </a:t>
            </a:r>
            <a:r>
              <a:rPr lang="en-US" dirty="0" err="1" smtClean="0"/>
              <a:t>boolean</a:t>
            </a:r>
            <a:r>
              <a:rPr lang="en-US" dirty="0" smtClean="0"/>
              <a:t> methods have no illegal entries</a:t>
            </a:r>
          </a:p>
          <a:p>
            <a:r>
              <a:rPr lang="en-US" dirty="0" smtClean="0"/>
              <a:t>Revise double method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1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Test Harness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our test program so that it allows repeated testing with </a:t>
            </a:r>
            <a:r>
              <a:rPr lang="en-US" smtClean="0"/>
              <a:t>one 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43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mprove our GUI utilities to do range checking of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original method signature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getIntDialog</a:t>
            </a:r>
            <a:r>
              <a:rPr lang="en-US" dirty="0" smtClean="0"/>
              <a:t>(String prompt)</a:t>
            </a:r>
          </a:p>
          <a:p>
            <a:r>
              <a:rPr lang="en-US" dirty="0" smtClean="0"/>
              <a:t>Two design possibilities (at least)</a:t>
            </a:r>
          </a:p>
          <a:p>
            <a:pPr lvl="1"/>
            <a:r>
              <a:rPr lang="en-US" dirty="0" smtClean="0"/>
              <a:t>Overload this method</a:t>
            </a:r>
          </a:p>
          <a:p>
            <a:pPr lvl="2"/>
            <a:r>
              <a:rPr lang="en-US" dirty="0" smtClean="0"/>
              <a:t>Same name, different parameters</a:t>
            </a:r>
          </a:p>
          <a:p>
            <a:pPr lvl="1"/>
            <a:r>
              <a:rPr lang="en-US" dirty="0" smtClean="0"/>
              <a:t>Change the method name</a:t>
            </a:r>
          </a:p>
          <a:p>
            <a:r>
              <a:rPr lang="en-US" dirty="0" smtClean="0"/>
              <a:t>Couldn’t we do both?</a:t>
            </a:r>
          </a:p>
          <a:p>
            <a:r>
              <a:rPr lang="en-US" dirty="0" smtClean="0"/>
              <a:t>API is outstanding design inspiration</a:t>
            </a:r>
          </a:p>
        </p:txBody>
      </p:sp>
    </p:spTree>
    <p:extLst>
      <p:ext uri="{BB962C8B-B14F-4D97-AF65-F5344CB8AC3E}">
        <p14:creationId xmlns:p14="http://schemas.microsoft.com/office/powerpoint/2010/main" val="400328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2" indent="-342900"/>
            <a:r>
              <a:rPr lang="en-US" dirty="0"/>
              <a:t>Example: Random </a:t>
            </a:r>
            <a:r>
              <a:rPr lang="en-US" dirty="0" smtClean="0"/>
              <a:t>class</a:t>
            </a:r>
          </a:p>
          <a:p>
            <a:pPr marL="800100" lvl="3" indent="-342900"/>
            <a:r>
              <a:rPr lang="en-US" dirty="0" err="1" smtClean="0"/>
              <a:t>nextInt</a:t>
            </a:r>
            <a:r>
              <a:rPr lang="en-US" dirty="0" smtClean="0"/>
              <a:t>() returns a randomly generated integer</a:t>
            </a:r>
          </a:p>
          <a:p>
            <a:pPr marL="800100" lvl="3" indent="-342900"/>
            <a:r>
              <a:rPr lang="en-US" dirty="0" err="1" smtClean="0"/>
              <a:t>nextInt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returns a randomly generated integer from 0 (inclusive) to n (exclusive)</a:t>
            </a:r>
          </a:p>
          <a:p>
            <a:pPr marL="342900" lvl="2" indent="-342900"/>
            <a:r>
              <a:rPr lang="en-US" dirty="0" smtClean="0"/>
              <a:t>One possible design: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getIntDialog</a:t>
            </a:r>
            <a:r>
              <a:rPr lang="en-US" dirty="0" smtClean="0"/>
              <a:t>(String prompt, </a:t>
            </a:r>
            <a:r>
              <a:rPr lang="en-US" dirty="0" err="1" smtClean="0"/>
              <a:t>int</a:t>
            </a:r>
            <a:r>
              <a:rPr lang="en-US" dirty="0" smtClean="0"/>
              <a:t> limit)</a:t>
            </a:r>
          </a:p>
          <a:p>
            <a:pPr lvl="2"/>
            <a:r>
              <a:rPr lang="en-US" dirty="0" smtClean="0"/>
              <a:t>Returns value between 0 (inclusive) and limit (exclusive)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getIntDialog</a:t>
            </a:r>
            <a:r>
              <a:rPr lang="en-US" dirty="0" smtClean="0"/>
              <a:t>(String prompt,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high)</a:t>
            </a:r>
          </a:p>
          <a:p>
            <a:pPr lvl="2"/>
            <a:r>
              <a:rPr lang="en-US" dirty="0" smtClean="0"/>
              <a:t>Returns value between low (inclusive) and high (exclusive)</a:t>
            </a:r>
          </a:p>
          <a:p>
            <a:pPr lvl="2"/>
            <a:r>
              <a:rPr lang="en-US" dirty="0" smtClean="0"/>
              <a:t>Why not make high inclusive?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Example: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800100" lvl="3" indent="-342900"/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en-US" dirty="0"/>
          </a:p>
          <a:p>
            <a:pPr marL="800100" lvl="3" indent="-342900"/>
            <a:r>
              <a:rPr lang="en-US" dirty="0" err="1" smtClean="0"/>
              <a:t>removeRange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fromIndex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toIndex</a:t>
            </a:r>
            <a:r>
              <a:rPr lang="en-US" dirty="0" smtClean="0"/>
              <a:t>)</a:t>
            </a:r>
          </a:p>
          <a:p>
            <a:pPr marL="1257300" lvl="4" indent="-342900"/>
            <a:r>
              <a:rPr lang="en-US" dirty="0" err="1" smtClean="0"/>
              <a:t>fromIndex</a:t>
            </a:r>
            <a:r>
              <a:rPr lang="en-US" dirty="0" smtClean="0"/>
              <a:t> is inclusive</a:t>
            </a:r>
          </a:p>
          <a:p>
            <a:pPr marL="1257300" lvl="4" indent="-342900"/>
            <a:r>
              <a:rPr lang="en-US" dirty="0" err="1" smtClean="0"/>
              <a:t>toIndex</a:t>
            </a:r>
            <a:r>
              <a:rPr lang="en-US" dirty="0" smtClean="0"/>
              <a:t> is exclusive</a:t>
            </a:r>
          </a:p>
          <a:p>
            <a:pPr marL="342900" lvl="2" indent="-342900"/>
            <a:r>
              <a:rPr lang="en-US" dirty="0" smtClean="0"/>
              <a:t>A possible design</a:t>
            </a:r>
          </a:p>
          <a:p>
            <a:pPr marL="800100" lvl="3" indent="-342900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getIntDialogInRange</a:t>
            </a:r>
            <a:r>
              <a:rPr lang="en-US" dirty="0" smtClean="0"/>
              <a:t>(String prompt,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high)</a:t>
            </a:r>
          </a:p>
          <a:p>
            <a:pPr marL="1257300" lvl="4" indent="-342900"/>
            <a:r>
              <a:rPr lang="en-US" dirty="0" smtClean="0"/>
              <a:t>Low inclusive, high exclusive</a:t>
            </a:r>
          </a:p>
          <a:p>
            <a:pPr marL="34290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Which class is a better model for our utility methods?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err="1" smtClean="0"/>
              <a:t>ArrayList</a:t>
            </a:r>
            <a:endParaRPr lang="en-US" dirty="0"/>
          </a:p>
          <a:p>
            <a:r>
              <a:rPr lang="en-US" dirty="0" smtClean="0"/>
              <a:t>Which design would be easiest to remember and use?</a:t>
            </a:r>
          </a:p>
          <a:p>
            <a:pPr lvl="1"/>
            <a:r>
              <a:rPr lang="en-US" dirty="0" smtClean="0"/>
              <a:t>Are more methods better?</a:t>
            </a:r>
          </a:p>
          <a:p>
            <a:pPr lvl="1"/>
            <a:r>
              <a:rPr lang="en-US" dirty="0" smtClean="0"/>
              <a:t>How did you feel when looking at </a:t>
            </a:r>
            <a:r>
              <a:rPr lang="en-US" dirty="0" err="1" smtClean="0"/>
              <a:t>JOptionPane</a:t>
            </a:r>
            <a:r>
              <a:rPr lang="en-US" dirty="0" smtClean="0"/>
              <a:t> documentation initially?</a:t>
            </a:r>
          </a:p>
          <a:p>
            <a:r>
              <a:rPr lang="en-US" dirty="0" smtClean="0"/>
              <a:t>Which design would be easiest to implement could be a factor</a:t>
            </a:r>
          </a:p>
          <a:p>
            <a:pPr lvl="1"/>
            <a:r>
              <a:rPr lang="en-US" dirty="0" smtClean="0"/>
              <a:t>Low weight unless pressed for time</a:t>
            </a:r>
          </a:p>
          <a:p>
            <a:pPr lvl="2"/>
            <a:r>
              <a:rPr lang="en-US" dirty="0" smtClean="0"/>
              <a:t>Never time to do it right but always time to do it 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method with 0 parameters: </a:t>
            </a:r>
          </a:p>
          <a:p>
            <a:pPr lvl="1"/>
            <a:r>
              <a:rPr lang="en-US" dirty="0" smtClean="0"/>
              <a:t>Accept: -5, 0, 5</a:t>
            </a:r>
          </a:p>
          <a:p>
            <a:r>
              <a:rPr lang="en-US" dirty="0" smtClean="0"/>
              <a:t>For method with parameter 6</a:t>
            </a:r>
          </a:p>
          <a:p>
            <a:pPr lvl="1"/>
            <a:r>
              <a:rPr lang="en-US" dirty="0" smtClean="0"/>
              <a:t>Accept: 0, 5</a:t>
            </a:r>
          </a:p>
          <a:p>
            <a:pPr lvl="1"/>
            <a:r>
              <a:rPr lang="en-US" dirty="0" smtClean="0"/>
              <a:t>Re-enter: -5, 6, 10</a:t>
            </a:r>
          </a:p>
          <a:p>
            <a:r>
              <a:rPr lang="en-US" dirty="0" smtClean="0"/>
              <a:t>For method with parameters (-3, 8)</a:t>
            </a:r>
          </a:p>
          <a:p>
            <a:pPr lvl="1"/>
            <a:r>
              <a:rPr lang="en-US" dirty="0" smtClean="0"/>
              <a:t>Accept (-3, 2, 7)</a:t>
            </a:r>
          </a:p>
          <a:p>
            <a:pPr lvl="1"/>
            <a:r>
              <a:rPr lang="en-US" dirty="0" smtClean="0"/>
              <a:t>Re-enter (-5, 8, 12)</a:t>
            </a:r>
          </a:p>
          <a:p>
            <a:r>
              <a:rPr lang="en-US" dirty="0" smtClean="0"/>
              <a:t>Try multiple re-entry on each method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61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We’ll have three similar methods</a:t>
            </a:r>
          </a:p>
          <a:p>
            <a:pPr lvl="1"/>
            <a:r>
              <a:rPr lang="en-US" dirty="0" err="1" smtClean="0"/>
              <a:t>Javadoc</a:t>
            </a:r>
            <a:r>
              <a:rPr lang="en-US" dirty="0" smtClean="0"/>
              <a:t> and method signature already created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Implement most general case</a:t>
            </a:r>
          </a:p>
          <a:p>
            <a:pPr marL="742950" lvl="2" indent="-34290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getIntDialog</a:t>
            </a:r>
            <a:r>
              <a:rPr lang="en-US" dirty="0"/>
              <a:t>(String prompt, </a:t>
            </a:r>
            <a:r>
              <a:rPr lang="en-US" dirty="0" err="1"/>
              <a:t>int</a:t>
            </a:r>
            <a:r>
              <a:rPr lang="en-US" dirty="0"/>
              <a:t> low, </a:t>
            </a:r>
            <a:r>
              <a:rPr lang="en-US" dirty="0" err="1"/>
              <a:t>int</a:t>
            </a:r>
            <a:r>
              <a:rPr lang="en-US" dirty="0"/>
              <a:t> high</a:t>
            </a:r>
            <a:r>
              <a:rPr lang="en-US" dirty="0" smtClean="0"/>
              <a:t>)</a:t>
            </a:r>
          </a:p>
          <a:p>
            <a:pPr marL="342900" lvl="1" indent="-342900"/>
            <a:r>
              <a:rPr lang="en-US" dirty="0" smtClean="0"/>
              <a:t>Other overloaded methods are special cases</a:t>
            </a:r>
          </a:p>
          <a:p>
            <a:pPr marL="742950" lvl="2" indent="-342900"/>
            <a:r>
              <a:rPr lang="en-US" dirty="0" smtClean="0"/>
              <a:t>One line implementations</a:t>
            </a:r>
          </a:p>
          <a:p>
            <a:pPr marL="742950" lvl="2" indent="-342900"/>
            <a:r>
              <a:rPr lang="en-US" dirty="0" smtClean="0"/>
              <a:t>Why is this better than copy and paste?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while (data out of range)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pPr lvl="1"/>
            <a:r>
              <a:rPr lang="en-US" dirty="0" smtClean="0"/>
              <a:t>Pop up a dialog and allow user to re-enter data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Data in range: (data&gt;=low) &amp;&amp; (data &lt; high)</a:t>
            </a:r>
          </a:p>
          <a:p>
            <a:r>
              <a:rPr lang="en-US" dirty="0" smtClean="0"/>
              <a:t>Data out of range: (data &lt; low) || (data &gt;=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633</Words>
  <Application>Microsoft Macintosh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Logical Operators</vt:lpstr>
      <vt:lpstr>Problem Statement</vt:lpstr>
      <vt:lpstr> Design Methods</vt:lpstr>
      <vt:lpstr>Method Overloading</vt:lpstr>
      <vt:lpstr>Change The Method Name</vt:lpstr>
      <vt:lpstr>Choose Design</vt:lpstr>
      <vt:lpstr>Write Test Data</vt:lpstr>
      <vt:lpstr>Implement Design</vt:lpstr>
      <vt:lpstr>Consider loop</vt:lpstr>
      <vt:lpstr>Rationale</vt:lpstr>
      <vt:lpstr>DeMorgan’s Laws</vt:lpstr>
      <vt:lpstr>Using DeMorgan’s Laws</vt:lpstr>
      <vt:lpstr>Other Methods</vt:lpstr>
      <vt:lpstr>Write a Test Harness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33</cp:revision>
  <dcterms:created xsi:type="dcterms:W3CDTF">2013-11-05T19:37:50Z</dcterms:created>
  <dcterms:modified xsi:type="dcterms:W3CDTF">2013-12-31T16:34:05Z</dcterms:modified>
</cp:coreProperties>
</file>