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42E1-8897-CE4D-AA29-CB1F73170B11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D98C-E96B-9646-9E23-ACA67A34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Target Heart Rate: Iteration 2</a:t>
            </a:r>
          </a:p>
        </p:txBody>
      </p:sp>
    </p:spTree>
    <p:extLst>
      <p:ext uri="{BB962C8B-B14F-4D97-AF65-F5344CB8AC3E}">
        <p14:creationId xmlns:p14="http://schemas.microsoft.com/office/powerpoint/2010/main" val="151382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and check one step at a time</a:t>
            </a:r>
          </a:p>
          <a:p>
            <a:r>
              <a:rPr lang="en-US" dirty="0" smtClean="0"/>
              <a:t>Be careful about double and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Remember, these do not work the same in CS that they do in mathematics!</a:t>
            </a:r>
          </a:p>
          <a:p>
            <a:pPr lvl="1"/>
            <a:r>
              <a:rPr lang="en-US" dirty="0" smtClean="0"/>
              <a:t>Division is particularly troublesome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6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</a:t>
            </a:r>
          </a:p>
          <a:p>
            <a:pPr lvl="1"/>
            <a:r>
              <a:rPr lang="en-US" dirty="0" smtClean="0"/>
              <a:t>All output is spelled properly</a:t>
            </a:r>
          </a:p>
          <a:p>
            <a:pPr lvl="1"/>
            <a:r>
              <a:rPr lang="en-US" dirty="0" smtClean="0"/>
              <a:t>Spacing is attractive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8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the maximum benefit from exercise, your heart rate needs to be increased</a:t>
            </a:r>
          </a:p>
          <a:p>
            <a:r>
              <a:rPr lang="en-US" dirty="0" smtClean="0"/>
              <a:t>There is a formula that is widely used:</a:t>
            </a:r>
          </a:p>
          <a:p>
            <a:pPr lvl="1"/>
            <a:r>
              <a:rPr lang="en-US" dirty="0" smtClean="0"/>
              <a:t>Subtract your age from 220</a:t>
            </a:r>
          </a:p>
          <a:p>
            <a:pPr lvl="1"/>
            <a:r>
              <a:rPr lang="en-US" dirty="0" smtClean="0"/>
              <a:t>Your target heart rate should be between 65 to 85 percent of this value</a:t>
            </a:r>
            <a:endParaRPr lang="en-US" dirty="0"/>
          </a:p>
          <a:p>
            <a:r>
              <a:rPr lang="en-US" dirty="0" smtClean="0"/>
              <a:t>People usually count their pulse for only ten seconds</a:t>
            </a:r>
          </a:p>
        </p:txBody>
      </p:sp>
    </p:spTree>
    <p:extLst>
      <p:ext uri="{BB962C8B-B14F-4D97-AF65-F5344CB8AC3E}">
        <p14:creationId xmlns:p14="http://schemas.microsoft.com/office/powerpoint/2010/main" val="171516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Chosen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WEIRD_CONSTANT = 220;</a:t>
            </a:r>
          </a:p>
          <a:p>
            <a:r>
              <a:rPr lang="en-US" dirty="0" smtClean="0"/>
              <a:t>final double LOW_PERCENT = 0.65;</a:t>
            </a:r>
          </a:p>
          <a:p>
            <a:r>
              <a:rPr lang="en-US" dirty="0" smtClean="0"/>
              <a:t>final double HIGH_PERCENT = 0.85;</a:t>
            </a:r>
          </a:p>
          <a:p>
            <a:r>
              <a:rPr lang="en-US" dirty="0" smtClean="0"/>
              <a:t>final double TEN_SECONDS = 10.0/60.0;</a:t>
            </a:r>
          </a:p>
          <a:p>
            <a:pPr lvl="1"/>
            <a:r>
              <a:rPr lang="en-US" dirty="0" smtClean="0"/>
              <a:t>We actually said .16666667, but we didn’t know how to divide then</a:t>
            </a:r>
          </a:p>
          <a:p>
            <a:pPr lvl="1"/>
            <a:r>
              <a:rPr lang="en-US" dirty="0" smtClean="0"/>
              <a:t>Why not 10/60?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0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eclipse</a:t>
            </a:r>
          </a:p>
          <a:p>
            <a:r>
              <a:rPr lang="en-US" dirty="0" smtClean="0"/>
              <a:t>Create a new Project</a:t>
            </a:r>
          </a:p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Create a main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5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comments to describe what the program should do</a:t>
            </a:r>
          </a:p>
          <a:p>
            <a:r>
              <a:rPr lang="en-US" dirty="0" smtClean="0"/>
              <a:t>General pattern</a:t>
            </a:r>
          </a:p>
          <a:p>
            <a:pPr lvl="1"/>
            <a:r>
              <a:rPr lang="en-US" dirty="0" smtClean="0"/>
              <a:t>Get input from user</a:t>
            </a:r>
          </a:p>
          <a:p>
            <a:pPr lvl="1"/>
            <a:r>
              <a:rPr lang="en-US" dirty="0" smtClean="0"/>
              <a:t>Perform calculation</a:t>
            </a:r>
          </a:p>
          <a:p>
            <a:pPr lvl="1"/>
            <a:r>
              <a:rPr lang="en-US" dirty="0" smtClean="0"/>
              <a:t>Show output to user</a:t>
            </a:r>
          </a:p>
          <a:p>
            <a:r>
              <a:rPr lang="en-US" dirty="0" smtClean="0"/>
              <a:t>Implement one step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5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I</a:t>
            </a:r>
            <a:r>
              <a:rPr lang="en-US" dirty="0" smtClean="0"/>
              <a:t>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Scanner object</a:t>
            </a:r>
          </a:p>
          <a:p>
            <a:r>
              <a:rPr lang="en-US" dirty="0" smtClean="0"/>
              <a:t>Age is a integer</a:t>
            </a:r>
          </a:p>
          <a:p>
            <a:pPr lvl="1"/>
            <a:r>
              <a:rPr lang="en-US" dirty="0" err="1" smtClean="0"/>
              <a:t>nextInt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Name is a String</a:t>
            </a:r>
          </a:p>
          <a:p>
            <a:pPr lvl="1"/>
            <a:r>
              <a:rPr lang="en-US" dirty="0" err="1" smtClean="0"/>
              <a:t>nextLine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824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early, check often</a:t>
            </a:r>
          </a:p>
          <a:p>
            <a:pPr lvl="1"/>
            <a:r>
              <a:rPr lang="en-US" dirty="0" smtClean="0"/>
              <a:t>Why? Best time to find a mistake is right after you make it</a:t>
            </a:r>
          </a:p>
          <a:p>
            <a:r>
              <a:rPr lang="en-US" dirty="0" smtClean="0"/>
              <a:t>Make sure input is working properly by echoing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5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Enter your age</a:t>
            </a:r>
          </a:p>
          <a:p>
            <a:r>
              <a:rPr lang="en-US" dirty="0" smtClean="0"/>
              <a:t>19 &lt;enter&gt;</a:t>
            </a:r>
          </a:p>
          <a:p>
            <a:r>
              <a:rPr lang="en-US" dirty="0" smtClean="0"/>
              <a:t>Enter your first name</a:t>
            </a:r>
          </a:p>
          <a:p>
            <a:r>
              <a:rPr lang="en-US" dirty="0" smtClean="0"/>
              <a:t>Deborah&lt;enter&gt;</a:t>
            </a:r>
          </a:p>
          <a:p>
            <a:r>
              <a:rPr lang="en-US" dirty="0" err="1" smtClean="0"/>
              <a:t>nextInt</a:t>
            </a:r>
            <a:r>
              <a:rPr lang="en-US" dirty="0" smtClean="0"/>
              <a:t>() read 19, but left &lt;enter&gt; on the line</a:t>
            </a:r>
          </a:p>
          <a:p>
            <a:r>
              <a:rPr lang="en-US" dirty="0" err="1" smtClean="0"/>
              <a:t>nextLine</a:t>
            </a:r>
            <a:r>
              <a:rPr lang="en-US" dirty="0" smtClean="0"/>
              <a:t>()  reads until &lt;enter&gt; character(s)</a:t>
            </a:r>
          </a:p>
          <a:p>
            <a:pPr lvl="1"/>
            <a:r>
              <a:rPr lang="en-US" dirty="0" smtClean="0"/>
              <a:t>One character on Macs ‘\n’</a:t>
            </a:r>
          </a:p>
          <a:p>
            <a:pPr lvl="1"/>
            <a:r>
              <a:rPr lang="en-US" dirty="0" smtClean="0"/>
              <a:t>Two characters on Windows ‘\r’ ‘\n’</a:t>
            </a:r>
          </a:p>
          <a:p>
            <a:r>
              <a:rPr lang="en-US" dirty="0" smtClean="0"/>
              <a:t>Fix: use next()</a:t>
            </a:r>
          </a:p>
          <a:p>
            <a:pPr lvl="1"/>
            <a:r>
              <a:rPr lang="en-US" dirty="0" smtClean="0"/>
              <a:t>Returns characters between delimiters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0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say you are 19</a:t>
            </a:r>
          </a:p>
          <a:p>
            <a:r>
              <a:rPr lang="en-US" dirty="0" smtClean="0"/>
              <a:t>(220 – 19) = 201</a:t>
            </a:r>
          </a:p>
          <a:p>
            <a:r>
              <a:rPr lang="en-US" dirty="0" smtClean="0"/>
              <a:t>201 * 65/100 = 130.65</a:t>
            </a:r>
          </a:p>
          <a:p>
            <a:r>
              <a:rPr lang="en-US" dirty="0" smtClean="0"/>
              <a:t>201 * 85/100 = 170.85</a:t>
            </a:r>
          </a:p>
          <a:p>
            <a:r>
              <a:rPr lang="en-US" dirty="0" smtClean="0"/>
              <a:t>So your target heart rate would be between 131 and 171 beats </a:t>
            </a:r>
            <a:r>
              <a:rPr lang="en-US" smtClean="0"/>
              <a:t>per minute</a:t>
            </a:r>
            <a:endParaRPr lang="en-US" dirty="0" smtClean="0"/>
          </a:p>
          <a:p>
            <a:r>
              <a:rPr lang="en-US" dirty="0" smtClean="0"/>
              <a:t>Your ten second pulse would be between</a:t>
            </a:r>
          </a:p>
          <a:p>
            <a:pPr lvl="1"/>
            <a:r>
              <a:rPr lang="en-US" dirty="0" smtClean="0"/>
              <a:t>130.65 * 10 / 60 = 21.83</a:t>
            </a:r>
          </a:p>
          <a:p>
            <a:pPr lvl="1"/>
            <a:r>
              <a:rPr lang="en-US" dirty="0" smtClean="0"/>
              <a:t>170.85 * 10 / 60 = 28.5</a:t>
            </a:r>
          </a:p>
          <a:p>
            <a:r>
              <a:rPr lang="en-US" dirty="0" smtClean="0"/>
              <a:t>This </a:t>
            </a:r>
            <a:r>
              <a:rPr lang="en-US" dirty="0"/>
              <a:t>slide is written in math, not Java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96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409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Command Line Interaction</vt:lpstr>
      <vt:lpstr>Problem Statement</vt:lpstr>
      <vt:lpstr>Recall Chosen Variables</vt:lpstr>
      <vt:lpstr>Create a Class</vt:lpstr>
      <vt:lpstr>Design the Program</vt:lpstr>
      <vt:lpstr>Get Input from User</vt:lpstr>
      <vt:lpstr>Strategy</vt:lpstr>
      <vt:lpstr>What Happened?</vt:lpstr>
      <vt:lpstr>Recall Math</vt:lpstr>
      <vt:lpstr>Create Calculation</vt:lpstr>
      <vt:lpstr>Show Output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28</cp:revision>
  <dcterms:created xsi:type="dcterms:W3CDTF">2013-11-05T19:37:50Z</dcterms:created>
  <dcterms:modified xsi:type="dcterms:W3CDTF">2014-06-12T22:00:17Z</dcterms:modified>
</cp:coreProperties>
</file>