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5" r:id="rId3"/>
    <p:sldId id="262" r:id="rId4"/>
    <p:sldId id="263" r:id="rId5"/>
    <p:sldId id="269" r:id="rId6"/>
    <p:sldId id="266" r:id="rId7"/>
    <p:sldId id="267" r:id="rId8"/>
    <p:sldId id="268" r:id="rId9"/>
    <p:sldId id="270" r:id="rId10"/>
    <p:sldId id="274" r:id="rId11"/>
    <p:sldId id="271" r:id="rId12"/>
    <p:sldId id="275" r:id="rId13"/>
    <p:sldId id="276" r:id="rId14"/>
    <p:sldId id="277" r:id="rId15"/>
    <p:sldId id="273" r:id="rId16"/>
    <p:sldId id="278" r:id="rId17"/>
    <p:sldId id="279" r:id="rId18"/>
    <p:sldId id="280" r:id="rId19"/>
    <p:sldId id="281" r:id="rId20"/>
    <p:sldId id="282" r:id="rId21"/>
    <p:sldId id="283" r:id="rId22"/>
    <p:sldId id="264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32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5" y="6211330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58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1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clips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mputingcareers.acm.org/?page_id=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dtrytten@ou.edu" TargetMode="External"/><Relationship Id="rId2" Type="http://schemas.openxmlformats.org/officeDocument/2006/relationships/hyperlink" Target="http://codingba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roblets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sillyStudent@hotmail.or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Install Software on a PC Running Windows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8903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CS 1323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executable to the desktop</a:t>
            </a:r>
          </a:p>
          <a:p>
            <a:r>
              <a:rPr lang="en-US" dirty="0" smtClean="0"/>
              <a:t>Run the executable from the desktop</a:t>
            </a:r>
          </a:p>
          <a:p>
            <a:r>
              <a:rPr lang="en-US" dirty="0" smtClean="0"/>
              <a:t>Install the default configurations </a:t>
            </a:r>
            <a:r>
              <a:rPr lang="en-US" b="1" i="1" u="sng" dirty="0" smtClean="0"/>
              <a:t>in the default location</a:t>
            </a:r>
          </a:p>
          <a:p>
            <a:pPr lvl="1"/>
            <a:r>
              <a:rPr lang="en-US" dirty="0" smtClean="0"/>
              <a:t>PLEASE</a:t>
            </a:r>
          </a:p>
          <a:p>
            <a:r>
              <a:rPr lang="en-US" dirty="0" smtClean="0"/>
              <a:t>The Java Runtime Environment is needed for eclipse and is part of this installation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http://eclipse.org</a:t>
            </a:r>
            <a:endParaRPr lang="en-US" dirty="0" smtClean="0"/>
          </a:p>
          <a:p>
            <a:r>
              <a:rPr lang="en-US" dirty="0" smtClean="0"/>
              <a:t>Choose Download eclipse</a:t>
            </a:r>
          </a:p>
          <a:p>
            <a:r>
              <a:rPr lang="en-US" dirty="0" smtClean="0"/>
              <a:t>I’ll use Eclipse Standard</a:t>
            </a:r>
          </a:p>
          <a:p>
            <a:pPr lvl="1"/>
            <a:r>
              <a:rPr lang="en-US" dirty="0" smtClean="0"/>
              <a:t>Choose the proper version</a:t>
            </a:r>
          </a:p>
          <a:p>
            <a:r>
              <a:rPr lang="en-US" dirty="0" smtClean="0"/>
              <a:t>Download to Desktop</a:t>
            </a:r>
          </a:p>
        </p:txBody>
      </p:sp>
    </p:spTree>
    <p:extLst>
      <p:ext uri="{BB962C8B-B14F-4D97-AF65-F5344CB8AC3E}">
        <p14:creationId xmlns:p14="http://schemas.microsoft.com/office/powerpoint/2010/main" val="102551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Desktop</a:t>
            </a:r>
          </a:p>
          <a:p>
            <a:pPr lvl="1"/>
            <a:r>
              <a:rPr lang="en-US" dirty="0" smtClean="0"/>
              <a:t>Right click on compressed eclipse folder and select Extract All</a:t>
            </a:r>
          </a:p>
          <a:p>
            <a:pPr lvl="1"/>
            <a:r>
              <a:rPr lang="en-US" dirty="0" smtClean="0"/>
              <a:t>Browse for the proper folder</a:t>
            </a:r>
          </a:p>
          <a:p>
            <a:pPr lvl="2"/>
            <a:r>
              <a:rPr lang="en-US" dirty="0" smtClean="0"/>
              <a:t>C</a:t>
            </a:r>
            <a:r>
              <a:rPr lang="en-US" dirty="0"/>
              <a:t>:\Program Files (x86) for 32 bit software</a:t>
            </a:r>
          </a:p>
          <a:p>
            <a:pPr lvl="2"/>
            <a:r>
              <a:rPr lang="en-US" dirty="0"/>
              <a:t>C:\Program Files for 64 bit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Accept administrator permissions</a:t>
            </a:r>
          </a:p>
          <a:p>
            <a:r>
              <a:rPr lang="en-US" dirty="0" smtClean="0"/>
              <a:t>This will create an eclipse folder in your directory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Eclipse Shortcut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eclipse directory you created</a:t>
            </a:r>
          </a:p>
          <a:p>
            <a:r>
              <a:rPr lang="en-US" dirty="0" smtClean="0"/>
              <a:t>Create a shortcut by dragging the icon with the purple circle to your Task Bar</a:t>
            </a:r>
          </a:p>
          <a:p>
            <a:pPr lvl="1"/>
            <a:r>
              <a:rPr lang="en-US" dirty="0" smtClean="0"/>
              <a:t>Optional, but highly recommended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the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Programmers Interface (API)</a:t>
            </a:r>
          </a:p>
          <a:p>
            <a:pPr lvl="1"/>
            <a:r>
              <a:rPr lang="en-US" dirty="0" smtClean="0"/>
              <a:t>Descriptions of resources that Java has for us to use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docs.oracle.com/javase/7/docs/api/index.html</a:t>
            </a:r>
            <a:endParaRPr lang="en-US" dirty="0"/>
          </a:p>
          <a:p>
            <a:pPr lvl="2"/>
            <a:r>
              <a:rPr lang="en-US" dirty="0" smtClean="0"/>
              <a:t>Bookmark this in your browser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eclipse from the Task Bar</a:t>
            </a:r>
          </a:p>
          <a:p>
            <a:r>
              <a:rPr lang="en-US" dirty="0" smtClean="0"/>
              <a:t>Create a workspace in a good location</a:t>
            </a:r>
          </a:p>
          <a:p>
            <a:pPr lvl="1"/>
            <a:r>
              <a:rPr lang="en-US" dirty="0" smtClean="0"/>
              <a:t>Browse and create a new folder in a directory that you reserve for your college courses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f you don’t have one of those, make one while you’re at it</a:t>
            </a:r>
          </a:p>
          <a:p>
            <a:r>
              <a:rPr lang="en-US" dirty="0" smtClean="0"/>
              <a:t>Get rid of Welcome screen</a:t>
            </a:r>
          </a:p>
          <a:p>
            <a:r>
              <a:rPr lang="en-US" dirty="0" smtClean="0"/>
              <a:t>Create a Project</a:t>
            </a:r>
          </a:p>
          <a:p>
            <a:pPr lvl="1"/>
            <a:r>
              <a:rPr lang="en-US" dirty="0" smtClean="0"/>
              <a:t>File,  New, Java Project</a:t>
            </a:r>
          </a:p>
          <a:p>
            <a:pPr lvl="1"/>
            <a:r>
              <a:rPr lang="en-US" dirty="0" smtClean="0"/>
              <a:t>Project Name: Sample</a:t>
            </a:r>
          </a:p>
          <a:p>
            <a:pPr lvl="1"/>
            <a:r>
              <a:rPr lang="en-US" dirty="0" smtClean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7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class</a:t>
            </a:r>
          </a:p>
          <a:p>
            <a:r>
              <a:rPr lang="en-US" dirty="0" smtClean="0"/>
              <a:t>File, New, Class</a:t>
            </a:r>
          </a:p>
          <a:p>
            <a:pPr lvl="1"/>
            <a:r>
              <a:rPr lang="en-US" dirty="0" smtClean="0"/>
              <a:t>Name: </a:t>
            </a:r>
            <a:r>
              <a:rPr lang="en-US" dirty="0" err="1" smtClean="0"/>
              <a:t>ComputerScienceIsGrand</a:t>
            </a:r>
            <a:endParaRPr lang="en-US" dirty="0" smtClean="0"/>
          </a:p>
          <a:p>
            <a:pPr lvl="2"/>
            <a:r>
              <a:rPr lang="en-US" dirty="0" smtClean="0"/>
              <a:t>No spaces</a:t>
            </a:r>
          </a:p>
          <a:p>
            <a:pPr lvl="1"/>
            <a:r>
              <a:rPr lang="en-US" dirty="0" smtClean="0"/>
              <a:t>Check the box to get </a:t>
            </a:r>
          </a:p>
          <a:p>
            <a:pPr lvl="2"/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Beautify the code</a:t>
            </a:r>
          </a:p>
          <a:p>
            <a:pPr lvl="1"/>
            <a:r>
              <a:rPr lang="en-US" dirty="0" smtClean="0"/>
              <a:t>Move the {} around to align</a:t>
            </a:r>
          </a:p>
          <a:p>
            <a:pPr lvl="1"/>
            <a:r>
              <a:rPr lang="en-US" dirty="0" smtClean="0"/>
              <a:t>Edit the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lvl="1"/>
            <a:r>
              <a:rPr lang="en-US" dirty="0" smtClean="0"/>
              <a:t>Remove the // TODO line</a:t>
            </a:r>
          </a:p>
        </p:txBody>
      </p:sp>
    </p:spTree>
    <p:extLst>
      <p:ext uri="{BB962C8B-B14F-4D97-AF65-F5344CB8AC3E}">
        <p14:creationId xmlns:p14="http://schemas.microsoft.com/office/powerpoint/2010/main" val="148836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some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 to the web page for the Association of Computing Machinery and pick your favorite reason to major in computer science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://computingcareers.acm.org/?</a:t>
            </a:r>
            <a:r>
              <a:rPr lang="en-US" dirty="0" smtClean="0">
                <a:hlinkClick r:id="rId2"/>
              </a:rPr>
              <a:t>page_id=4</a:t>
            </a:r>
            <a:endParaRPr lang="en-US" dirty="0" smtClean="0"/>
          </a:p>
          <a:p>
            <a:r>
              <a:rPr lang="en-US" dirty="0" smtClean="0"/>
              <a:t>My favorite is: </a:t>
            </a:r>
            <a:r>
              <a:rPr lang="en-US" dirty="0"/>
              <a:t>Computing enables you to make a positive difference in the 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one line of code to the main program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/>
              <a:t>Computing enables you to make a positive difference in the world</a:t>
            </a:r>
            <a:r>
              <a:rPr lang="en-US" dirty="0" smtClean="0"/>
              <a:t>.”);</a:t>
            </a:r>
          </a:p>
          <a:p>
            <a:pPr lvl="2"/>
            <a:r>
              <a:rPr lang="en-US" dirty="0" smtClean="0"/>
              <a:t>Must be on one line</a:t>
            </a:r>
          </a:p>
          <a:p>
            <a:pPr lvl="2"/>
            <a:r>
              <a:rPr lang="en-US" dirty="0" smtClean="0"/>
              <a:t>Watch capitalization, punctuation, spelling</a:t>
            </a:r>
          </a:p>
          <a:p>
            <a:pPr lvl="2"/>
            <a:r>
              <a:rPr lang="en-US" dirty="0" smtClean="0"/>
              <a:t>The start and end double quotes should be the same</a:t>
            </a:r>
          </a:p>
          <a:p>
            <a:pPr lvl="2"/>
            <a:r>
              <a:rPr lang="en-US" dirty="0" smtClean="0"/>
              <a:t>Can’t cut and paste from PowerPoint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4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Your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Choose Run, Run to run your program</a:t>
            </a:r>
          </a:p>
          <a:p>
            <a:r>
              <a:rPr lang="en-US" dirty="0"/>
              <a:t>Should see </a:t>
            </a:r>
            <a:r>
              <a:rPr lang="en-US" dirty="0" smtClean="0"/>
              <a:t>your chosen slogan in the Console window</a:t>
            </a:r>
          </a:p>
          <a:p>
            <a:r>
              <a:rPr lang="en-US" dirty="0" smtClean="0"/>
              <a:t>If it doesn’t work</a:t>
            </a:r>
          </a:p>
          <a:p>
            <a:pPr lvl="1"/>
            <a:r>
              <a:rPr lang="en-US" dirty="0" smtClean="0"/>
              <a:t>Probably some small error in program</a:t>
            </a:r>
          </a:p>
          <a:p>
            <a:pPr lvl="1"/>
            <a:r>
              <a:rPr lang="en-US" dirty="0" smtClean="0"/>
              <a:t>Compare very carefully to example</a:t>
            </a:r>
          </a:p>
          <a:p>
            <a:r>
              <a:rPr lang="en-US" dirty="0" smtClean="0"/>
              <a:t>Example: Change System to system</a:t>
            </a:r>
          </a:p>
          <a:p>
            <a:pPr lvl="1"/>
            <a:r>
              <a:rPr lang="en-US" dirty="0" smtClean="0"/>
              <a:t>Red x helps you find problems (sometimes)</a:t>
            </a:r>
          </a:p>
          <a:p>
            <a:r>
              <a:rPr lang="en-US" dirty="0" smtClean="0"/>
              <a:t>Get help on </a:t>
            </a:r>
            <a:r>
              <a:rPr lang="en-US" dirty="0" err="1" smtClean="0"/>
              <a:t>Janux</a:t>
            </a:r>
            <a:r>
              <a:rPr lang="en-US" dirty="0" smtClean="0"/>
              <a:t> social media if you need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JavaBat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http://codingbat.com</a:t>
            </a:r>
            <a:endParaRPr lang="en-US" dirty="0" smtClean="0"/>
          </a:p>
          <a:p>
            <a:r>
              <a:rPr lang="en-US" dirty="0" smtClean="0"/>
              <a:t>Create an account</a:t>
            </a:r>
          </a:p>
          <a:p>
            <a:pPr lvl="1"/>
            <a:r>
              <a:rPr lang="en-US" dirty="0" smtClean="0"/>
              <a:t>If you are in the for credit class, share your results with me at </a:t>
            </a:r>
            <a:r>
              <a:rPr lang="en-US" dirty="0" smtClean="0">
                <a:hlinkClick r:id="rId3"/>
              </a:rPr>
              <a:t>dtrytten@ou.edu</a:t>
            </a:r>
            <a:endParaRPr lang="en-US" dirty="0" smtClean="0"/>
          </a:p>
          <a:p>
            <a:pPr lvl="1"/>
            <a:r>
              <a:rPr lang="en-US" dirty="0" smtClean="0"/>
              <a:t>Do not do this if you are in the open class</a:t>
            </a:r>
          </a:p>
          <a:p>
            <a:r>
              <a:rPr lang="en-US" dirty="0" smtClean="0"/>
              <a:t>Go to Warmup-1</a:t>
            </a:r>
          </a:p>
          <a:p>
            <a:r>
              <a:rPr lang="en-US" dirty="0" smtClean="0"/>
              <a:t>Choose </a:t>
            </a:r>
            <a:r>
              <a:rPr lang="en-US" dirty="0" err="1" smtClean="0"/>
              <a:t>sumDouble</a:t>
            </a:r>
            <a:endParaRPr lang="en-US" dirty="0" smtClean="0"/>
          </a:p>
          <a:p>
            <a:r>
              <a:rPr lang="en-US" dirty="0" smtClean="0"/>
              <a:t>Enter this code between the curly braces</a:t>
            </a:r>
          </a:p>
          <a:p>
            <a:pPr lvl="1"/>
            <a:r>
              <a:rPr lang="en-US" dirty="0" smtClean="0"/>
              <a:t>if (a==b) return 4*a;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smtClean="0"/>
              <a:t>Hit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4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Setup can be the trickiest part of the class</a:t>
            </a:r>
          </a:p>
          <a:p>
            <a:pPr lvl="1"/>
            <a:r>
              <a:rPr lang="en-US" dirty="0"/>
              <a:t>Don’t give up hope</a:t>
            </a:r>
            <a:r>
              <a:rPr lang="en-US" dirty="0" smtClean="0"/>
              <a:t>!</a:t>
            </a:r>
          </a:p>
          <a:p>
            <a:r>
              <a:rPr lang="en-US" dirty="0" smtClean="0"/>
              <a:t>Outline</a:t>
            </a:r>
          </a:p>
          <a:p>
            <a:pPr lvl="1"/>
            <a:r>
              <a:rPr lang="en-US" dirty="0" smtClean="0"/>
              <a:t>Understand your computer’s setup</a:t>
            </a:r>
          </a:p>
          <a:p>
            <a:pPr lvl="1"/>
            <a:r>
              <a:rPr lang="en-US" dirty="0" smtClean="0"/>
              <a:t>Pick the right version of software</a:t>
            </a:r>
          </a:p>
          <a:p>
            <a:pPr lvl="1"/>
            <a:r>
              <a:rPr lang="en-US" dirty="0" smtClean="0"/>
              <a:t>Install Java</a:t>
            </a:r>
          </a:p>
          <a:p>
            <a:pPr lvl="1"/>
            <a:r>
              <a:rPr lang="en-US" dirty="0" smtClean="0"/>
              <a:t>Install eclipse</a:t>
            </a:r>
          </a:p>
          <a:p>
            <a:pPr lvl="1"/>
            <a:r>
              <a:rPr lang="en-US" dirty="0" smtClean="0"/>
              <a:t>Install the documentation (if necessary)</a:t>
            </a:r>
          </a:p>
          <a:p>
            <a:pPr lvl="1"/>
            <a:r>
              <a:rPr lang="en-US" dirty="0" smtClean="0"/>
              <a:t>Check the installation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Problets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http://problets.org</a:t>
            </a:r>
            <a:endParaRPr lang="en-US" dirty="0" smtClean="0"/>
          </a:p>
          <a:p>
            <a:r>
              <a:rPr lang="en-US" dirty="0" smtClean="0"/>
              <a:t>Choose Topics</a:t>
            </a:r>
          </a:p>
          <a:p>
            <a:r>
              <a:rPr lang="en-US" dirty="0" smtClean="0"/>
              <a:t>Choose Java</a:t>
            </a:r>
          </a:p>
          <a:p>
            <a:pPr lvl="1"/>
            <a:r>
              <a:rPr lang="en-US" dirty="0" smtClean="0"/>
              <a:t>Accept the risk of running the application</a:t>
            </a:r>
          </a:p>
          <a:p>
            <a:pPr lvl="2"/>
            <a:r>
              <a:rPr lang="en-US" dirty="0" smtClean="0"/>
              <a:t>Won’t happen in all browsers</a:t>
            </a:r>
          </a:p>
          <a:p>
            <a:r>
              <a:rPr lang="en-US" dirty="0" smtClean="0"/>
              <a:t>If you see a webpage that starts with “Please evaluate the expression” everything is fine</a:t>
            </a:r>
          </a:p>
        </p:txBody>
      </p:sp>
    </p:spTree>
    <p:extLst>
      <p:ext uri="{BB962C8B-B14F-4D97-AF65-F5344CB8AC3E}">
        <p14:creationId xmlns:p14="http://schemas.microsoft.com/office/powerpoint/2010/main" val="56246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Problets</a:t>
            </a:r>
            <a:r>
              <a:rPr lang="en-US" dirty="0" smtClean="0"/>
              <a:t> Don’t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not it is probably a security problem</a:t>
            </a:r>
          </a:p>
          <a:p>
            <a:pPr lvl="1"/>
            <a:r>
              <a:rPr lang="en-US" dirty="0"/>
              <a:t>Try another browser</a:t>
            </a:r>
          </a:p>
          <a:p>
            <a:r>
              <a:rPr lang="en-US" dirty="0"/>
              <a:t>Students taking the for credit class will need to create an account and sign in from the link for this semester’s class (given on course management system)</a:t>
            </a:r>
          </a:p>
          <a:p>
            <a:pPr lvl="1"/>
            <a:r>
              <a:rPr lang="en-US" dirty="0"/>
              <a:t>Please use your full legal name and student number, not just your email</a:t>
            </a:r>
          </a:p>
          <a:p>
            <a:pPr lvl="1"/>
            <a:r>
              <a:rPr lang="en-US" dirty="0"/>
              <a:t>I don’t know </a:t>
            </a:r>
            <a:r>
              <a:rPr lang="en-US" dirty="0">
                <a:hlinkClick r:id="rId2"/>
              </a:rPr>
              <a:t>sillyStudent@hotmail.org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1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</a:t>
            </a:r>
            <a:r>
              <a:rPr lang="en-US" dirty="0" smtClean="0"/>
              <a:t>rowsers </a:t>
            </a:r>
            <a:r>
              <a:rPr lang="en-US" dirty="0"/>
              <a:t>periodically disable Java</a:t>
            </a:r>
          </a:p>
          <a:p>
            <a:pPr lvl="1"/>
            <a:r>
              <a:rPr lang="en-US" dirty="0" smtClean="0"/>
              <a:t>You will have to enable Java to run</a:t>
            </a:r>
          </a:p>
          <a:p>
            <a:pPr lvl="2"/>
            <a:r>
              <a:rPr lang="en-US" dirty="0" err="1" smtClean="0"/>
              <a:t>Problets</a:t>
            </a:r>
            <a:endParaRPr lang="en-US" dirty="0" smtClean="0"/>
          </a:p>
          <a:p>
            <a:pPr lvl="2"/>
            <a:r>
              <a:rPr lang="en-US" dirty="0" smtClean="0"/>
              <a:t>Some interactive exercises in Chortle</a:t>
            </a:r>
          </a:p>
          <a:p>
            <a:pPr lvl="1"/>
            <a:r>
              <a:rPr lang="en-US" dirty="0" err="1" smtClean="0"/>
              <a:t>Turingscraft</a:t>
            </a:r>
            <a:r>
              <a:rPr lang="en-US" dirty="0" smtClean="0"/>
              <a:t> will always work because Java is run on their servers</a:t>
            </a:r>
          </a:p>
          <a:p>
            <a:pPr lvl="1"/>
            <a:r>
              <a:rPr lang="en-US" dirty="0" smtClean="0"/>
              <a:t>Eclipse will always work because it is running on your system</a:t>
            </a:r>
          </a:p>
          <a:p>
            <a:pPr lvl="1"/>
            <a:r>
              <a:rPr lang="en-US" dirty="0" err="1" smtClean="0"/>
              <a:t>Javabat</a:t>
            </a:r>
            <a:r>
              <a:rPr lang="en-US" dirty="0" smtClean="0"/>
              <a:t> will always work because it is running on their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3" y="1385282"/>
            <a:ext cx="6799467" cy="360857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demo was done on a Windows 7 computer</a:t>
            </a:r>
          </a:p>
          <a:p>
            <a:r>
              <a:rPr lang="en-US" dirty="0" smtClean="0"/>
              <a:t>If you are running a different version of Windows it will look a little different</a:t>
            </a:r>
          </a:p>
          <a:p>
            <a:pPr lvl="1"/>
            <a:r>
              <a:rPr lang="en-US" dirty="0" smtClean="0"/>
              <a:t>The essential steps are the same</a:t>
            </a:r>
          </a:p>
          <a:p>
            <a:r>
              <a:rPr lang="en-US" dirty="0" smtClean="0"/>
              <a:t>Microsoft, Google, Mozilla are making changes to browsers constantly</a:t>
            </a:r>
          </a:p>
          <a:p>
            <a:pPr lvl="1"/>
            <a:r>
              <a:rPr lang="en-US" dirty="0" smtClean="0"/>
              <a:t>Daily updates can, and do, break things</a:t>
            </a:r>
          </a:p>
        </p:txBody>
      </p:sp>
    </p:spTree>
    <p:extLst>
      <p:ext uri="{BB962C8B-B14F-4D97-AF65-F5344CB8AC3E}">
        <p14:creationId xmlns:p14="http://schemas.microsoft.com/office/powerpoint/2010/main" val="4639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Hardware matters</a:t>
            </a:r>
          </a:p>
          <a:p>
            <a:pPr lvl="1"/>
            <a:r>
              <a:rPr lang="en-US" dirty="0" smtClean="0"/>
              <a:t>Older computers can be 32 bit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ewer computers are 64 bit</a:t>
            </a:r>
          </a:p>
          <a:p>
            <a:r>
              <a:rPr lang="en-US" dirty="0"/>
              <a:t>Check whether your computer is 32 or 64 bit</a:t>
            </a:r>
          </a:p>
          <a:p>
            <a:pPr lvl="1"/>
            <a:r>
              <a:rPr lang="en-US" dirty="0"/>
              <a:t>Control Panel -&gt; System</a:t>
            </a:r>
          </a:p>
          <a:p>
            <a:r>
              <a:rPr lang="en-US" dirty="0"/>
              <a:t>Check whether your browser is 32 or 64 bit</a:t>
            </a:r>
          </a:p>
          <a:p>
            <a:pPr lvl="1"/>
            <a:r>
              <a:rPr lang="en-US" dirty="0"/>
              <a:t>Firefox is 32 </a:t>
            </a:r>
            <a:r>
              <a:rPr lang="en-US" dirty="0" smtClean="0"/>
              <a:t>or 64 bit</a:t>
            </a:r>
            <a:endParaRPr lang="en-US" dirty="0"/>
          </a:p>
          <a:p>
            <a:pPr lvl="1"/>
            <a:r>
              <a:rPr lang="en-US" dirty="0"/>
              <a:t>Chrome is 32 bit</a:t>
            </a:r>
          </a:p>
          <a:p>
            <a:pPr lvl="1"/>
            <a:r>
              <a:rPr lang="en-US" dirty="0"/>
              <a:t>Internet explorer can be 32 bit or 64 bit</a:t>
            </a:r>
          </a:p>
          <a:p>
            <a:r>
              <a:rPr lang="en-US" dirty="0"/>
              <a:t>The Task Manager shows 32 bit software with *32</a:t>
            </a:r>
          </a:p>
          <a:p>
            <a:pPr lvl="1"/>
            <a:r>
              <a:rPr lang="en-US" dirty="0"/>
              <a:t>Processes </a:t>
            </a:r>
            <a:r>
              <a:rPr lang="en-US" dirty="0" smtClean="0"/>
              <a:t>tab, Image </a:t>
            </a:r>
            <a:r>
              <a:rPr lang="en-US" dirty="0"/>
              <a:t>Name column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8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and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run 32 bit software on 64 bit computers</a:t>
            </a:r>
          </a:p>
          <a:p>
            <a:r>
              <a:rPr lang="en-US" dirty="0"/>
              <a:t>You cannot run 64 bit software on 32 bit computers</a:t>
            </a:r>
          </a:p>
          <a:p>
            <a:r>
              <a:rPr lang="en-US" dirty="0"/>
              <a:t>Software tools for this class need to </a:t>
            </a:r>
            <a:r>
              <a:rPr lang="en-US" dirty="0" smtClean="0"/>
              <a:t>match</a:t>
            </a:r>
          </a:p>
          <a:p>
            <a:r>
              <a:rPr lang="en-US" dirty="0" smtClean="0"/>
              <a:t>Strategically choose your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5138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Good Configuration:</a:t>
            </a:r>
            <a:br>
              <a:rPr lang="en-US" dirty="0" smtClean="0"/>
            </a:br>
            <a:r>
              <a:rPr lang="en-US" dirty="0" smtClean="0"/>
              <a:t> 32 bit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needs to be 32 bit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Browser (will be automatically)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Good Configuration #1: </a:t>
            </a:r>
            <a:br>
              <a:rPr lang="en-US" dirty="0" smtClean="0"/>
            </a:br>
            <a:r>
              <a:rPr lang="en-US" dirty="0" smtClean="0"/>
              <a:t>32 bit for 64 bit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Java 32 bit</a:t>
            </a:r>
          </a:p>
          <a:p>
            <a:r>
              <a:rPr lang="en-US" dirty="0" smtClean="0"/>
              <a:t>Install eclipse in 32 bit</a:t>
            </a:r>
          </a:p>
          <a:p>
            <a:r>
              <a:rPr lang="en-US" dirty="0" smtClean="0"/>
              <a:t>Choose a 32 bit browser</a:t>
            </a:r>
          </a:p>
          <a:p>
            <a:pPr lvl="1"/>
            <a:r>
              <a:rPr lang="en-US" dirty="0" smtClean="0"/>
              <a:t>Firefox</a:t>
            </a:r>
          </a:p>
          <a:p>
            <a:pPr lvl="1"/>
            <a:r>
              <a:rPr lang="en-US" dirty="0" smtClean="0"/>
              <a:t>Chrome</a:t>
            </a:r>
          </a:p>
          <a:p>
            <a:pPr lvl="1"/>
            <a:r>
              <a:rPr lang="en-US" dirty="0" smtClean="0"/>
              <a:t>Install 32 bit Internet </a:t>
            </a:r>
            <a:r>
              <a:rPr lang="en-US" dirty="0"/>
              <a:t>E</a:t>
            </a:r>
            <a:r>
              <a:rPr lang="en-US" dirty="0" smtClean="0"/>
              <a:t>xplorer, if you don’t have it already</a:t>
            </a:r>
          </a:p>
          <a:p>
            <a:r>
              <a:rPr lang="en-US" dirty="0" smtClean="0"/>
              <a:t>Advantage: if one browser breaks, you will have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Good Configuration #2: 64 bit for 64 bit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Java </a:t>
            </a:r>
            <a:r>
              <a:rPr lang="en-US" dirty="0" smtClean="0"/>
              <a:t>64 </a:t>
            </a:r>
            <a:r>
              <a:rPr lang="en-US" dirty="0"/>
              <a:t>bit</a:t>
            </a:r>
          </a:p>
          <a:p>
            <a:r>
              <a:rPr lang="en-US" dirty="0"/>
              <a:t>Install eclipse in </a:t>
            </a:r>
            <a:r>
              <a:rPr lang="en-US" dirty="0" smtClean="0"/>
              <a:t>64 </a:t>
            </a:r>
            <a:r>
              <a:rPr lang="en-US" dirty="0"/>
              <a:t>bit</a:t>
            </a:r>
          </a:p>
          <a:p>
            <a:r>
              <a:rPr lang="en-US" dirty="0"/>
              <a:t>Choose a </a:t>
            </a:r>
            <a:r>
              <a:rPr lang="en-US" dirty="0" smtClean="0"/>
              <a:t>64 </a:t>
            </a:r>
            <a:r>
              <a:rPr lang="en-US" dirty="0"/>
              <a:t>bit browser</a:t>
            </a:r>
          </a:p>
          <a:p>
            <a:pPr lvl="1"/>
            <a:r>
              <a:rPr lang="en-US" dirty="0" smtClean="0"/>
              <a:t>Install 64 </a:t>
            </a:r>
            <a:r>
              <a:rPr lang="en-US" dirty="0"/>
              <a:t>bit </a:t>
            </a:r>
            <a:r>
              <a:rPr lang="en-US" dirty="0" smtClean="0"/>
              <a:t>Internet </a:t>
            </a:r>
            <a:r>
              <a:rPr lang="en-US" dirty="0" smtClean="0"/>
              <a:t>Explorer and/or Firefox, </a:t>
            </a:r>
            <a:r>
              <a:rPr lang="en-US" dirty="0"/>
              <a:t>if you don’t have it </a:t>
            </a:r>
            <a:r>
              <a:rPr lang="en-US" dirty="0" smtClean="0"/>
              <a:t>already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http://java.sun.com</a:t>
            </a:r>
            <a:endParaRPr lang="en-US" dirty="0" smtClean="0"/>
          </a:p>
          <a:p>
            <a:r>
              <a:rPr lang="en-US" dirty="0" smtClean="0"/>
              <a:t>Choose the latest edition of Java</a:t>
            </a:r>
          </a:p>
          <a:p>
            <a:pPr lvl="1"/>
            <a:r>
              <a:rPr lang="en-US" dirty="0" smtClean="0"/>
              <a:t>This is Java Standard Edition (Java SE) </a:t>
            </a:r>
          </a:p>
          <a:p>
            <a:pPr lvl="2"/>
            <a:r>
              <a:rPr lang="en-US" dirty="0" smtClean="0"/>
              <a:t>Java SE 7 Update 45 today</a:t>
            </a:r>
          </a:p>
          <a:p>
            <a:pPr lvl="1"/>
            <a:r>
              <a:rPr lang="en-US" dirty="0" smtClean="0"/>
              <a:t>Choose to Download</a:t>
            </a:r>
            <a:r>
              <a:rPr lang="en-US" dirty="0"/>
              <a:t> </a:t>
            </a:r>
            <a:r>
              <a:rPr lang="en-US" dirty="0" smtClean="0"/>
              <a:t>the version without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Read and accept license agreement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the proper version</a:t>
            </a:r>
          </a:p>
          <a:p>
            <a:pPr lvl="2"/>
            <a:r>
              <a:rPr lang="en-US" dirty="0" smtClean="0"/>
              <a:t>x86 means 32 bit</a:t>
            </a:r>
          </a:p>
          <a:p>
            <a:pPr lvl="2"/>
            <a:r>
              <a:rPr lang="en-US" dirty="0" smtClean="0"/>
              <a:t>x64 means 64 bit</a:t>
            </a:r>
          </a:p>
        </p:txBody>
      </p:sp>
    </p:spTree>
    <p:extLst>
      <p:ext uri="{BB962C8B-B14F-4D97-AF65-F5344CB8AC3E}">
        <p14:creationId xmlns:p14="http://schemas.microsoft.com/office/powerpoint/2010/main" val="24655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1008</Words>
  <Application>Microsoft Office PowerPoint</Application>
  <PresentationFormat>On-screen Show (4:3)</PresentationFormat>
  <Paragraphs>165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Install Software on a PC Running Windows</vt:lpstr>
      <vt:lpstr>Setup</vt:lpstr>
      <vt:lpstr>Warning</vt:lpstr>
      <vt:lpstr>Computer Hardware</vt:lpstr>
      <vt:lpstr>Software and Hardware</vt:lpstr>
      <vt:lpstr>Good Configuration:  32 bit Computer</vt:lpstr>
      <vt:lpstr>Good Configuration #1:  32 bit for 64 bit Computer</vt:lpstr>
      <vt:lpstr>Good Configuration #2: 64 bit for 64 bit computer</vt:lpstr>
      <vt:lpstr>Install Java</vt:lpstr>
      <vt:lpstr>Install Java</vt:lpstr>
      <vt:lpstr>Install eclipse</vt:lpstr>
      <vt:lpstr>Extract Eclipse</vt:lpstr>
      <vt:lpstr>Create Eclipse Shortcut</vt:lpstr>
      <vt:lpstr>Access the Java API</vt:lpstr>
      <vt:lpstr>Check installation</vt:lpstr>
      <vt:lpstr>Start a Program</vt:lpstr>
      <vt:lpstr>Add some Output</vt:lpstr>
      <vt:lpstr>Run Your Program</vt:lpstr>
      <vt:lpstr>Check JavaBat</vt:lpstr>
      <vt:lpstr>Check Problets</vt:lpstr>
      <vt:lpstr>If Problets Don’t Work</vt:lpstr>
      <vt:lpstr>Security Issues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24</cp:revision>
  <dcterms:created xsi:type="dcterms:W3CDTF">2013-11-05T19:37:50Z</dcterms:created>
  <dcterms:modified xsi:type="dcterms:W3CDTF">2014-01-06T00:44:45Z</dcterms:modified>
</cp:coreProperties>
</file>