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0" r:id="rId2"/>
    <p:sldId id="263" r:id="rId3"/>
    <p:sldId id="265" r:id="rId4"/>
    <p:sldId id="264" r:id="rId5"/>
    <p:sldId id="266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54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DF442-5C4C-47C3-8C43-F37904B003EB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95C87-3E50-4878-81AD-A35D45CAE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06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457700"/>
            <a:ext cx="5750916" cy="273844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4" y="4658497"/>
            <a:ext cx="1938465" cy="950764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4668118"/>
            <a:ext cx="8229600" cy="188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588943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problets.org/user/m14/ou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How To Use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Problets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0337"/>
            <a:ext cx="6400800" cy="134177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Summer 2014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567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</a:t>
            </a:r>
            <a:r>
              <a:rPr lang="en-US" dirty="0" err="1" smtClean="0"/>
              <a:t>Problets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free interactive programming tutor</a:t>
            </a:r>
          </a:p>
          <a:p>
            <a:r>
              <a:rPr lang="en-US" dirty="0" smtClean="0"/>
              <a:t>Check for detailed understanding of code written by others</a:t>
            </a:r>
          </a:p>
          <a:p>
            <a:pPr lvl="1"/>
            <a:r>
              <a:rPr lang="en-US" dirty="0" smtClean="0"/>
              <a:t>Not writing new code</a:t>
            </a:r>
          </a:p>
          <a:p>
            <a:r>
              <a:rPr lang="en-US" dirty="0" smtClean="0"/>
              <a:t>Exercises are randomly generated for each person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9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Pre-test</a:t>
            </a:r>
          </a:p>
          <a:p>
            <a:pPr lvl="1"/>
            <a:r>
              <a:rPr lang="en-US" dirty="0" smtClean="0"/>
              <a:t>Used to determine prior knowledge and select problems</a:t>
            </a:r>
          </a:p>
          <a:p>
            <a:r>
              <a:rPr lang="en-US" dirty="0" smtClean="0"/>
              <a:t>Practice</a:t>
            </a:r>
          </a:p>
          <a:p>
            <a:pPr lvl="1"/>
            <a:r>
              <a:rPr lang="en-US" dirty="0" smtClean="0"/>
              <a:t>Work problems</a:t>
            </a:r>
          </a:p>
          <a:p>
            <a:r>
              <a:rPr lang="en-US" dirty="0" smtClean="0"/>
              <a:t>Post-test</a:t>
            </a:r>
          </a:p>
          <a:p>
            <a:pPr lvl="1"/>
            <a:r>
              <a:rPr lang="en-US" dirty="0" smtClean="0"/>
              <a:t>Test mastery</a:t>
            </a:r>
          </a:p>
          <a:p>
            <a:r>
              <a:rPr lang="en-US" dirty="0" smtClean="0"/>
              <a:t>You will not know where you are in the </a:t>
            </a:r>
            <a:r>
              <a:rPr lang="en-US" dirty="0" err="1" smtClean="0"/>
              <a:t>problet</a:t>
            </a:r>
            <a:endParaRPr lang="en-US" dirty="0" smtClean="0"/>
          </a:p>
          <a:p>
            <a:r>
              <a:rPr lang="en-US" dirty="0" smtClean="0"/>
              <a:t>We grade based on the highest of the three </a:t>
            </a:r>
            <a:r>
              <a:rPr lang="en-US" dirty="0" smtClean="0"/>
              <a:t>grades</a:t>
            </a:r>
          </a:p>
          <a:p>
            <a:pPr lvl="1"/>
            <a:r>
              <a:rPr lang="en-US" dirty="0" smtClean="0"/>
              <a:t>Most students get 100%</a:t>
            </a:r>
          </a:p>
          <a:p>
            <a:pPr lvl="1"/>
            <a:r>
              <a:rPr lang="en-US" dirty="0" smtClean="0"/>
              <a:t>May rework as many times as desired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94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to </a:t>
            </a:r>
            <a:r>
              <a:rPr lang="en-US" dirty="0" err="1" smtClean="0"/>
              <a:t>Problets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http://problets.org/user/m14/ou/</a:t>
            </a:r>
            <a:endParaRPr lang="en-US" dirty="0" smtClean="0"/>
          </a:p>
          <a:p>
            <a:r>
              <a:rPr lang="en-US" dirty="0" smtClean="0"/>
              <a:t>Will ask for identifying information</a:t>
            </a:r>
          </a:p>
          <a:p>
            <a:pPr lvl="1"/>
            <a:r>
              <a:rPr lang="en-US" dirty="0" smtClean="0"/>
              <a:t>Use your real name and your OU email</a:t>
            </a:r>
          </a:p>
          <a:p>
            <a:r>
              <a:rPr lang="en-US" dirty="0" smtClean="0"/>
              <a:t>Will </a:t>
            </a:r>
            <a:r>
              <a:rPr lang="en-US" dirty="0" smtClean="0"/>
              <a:t>ask a bunch of questions and give </a:t>
            </a:r>
            <a:r>
              <a:rPr lang="en-US" dirty="0" smtClean="0"/>
              <a:t>a general pretest </a:t>
            </a:r>
          </a:p>
          <a:p>
            <a:pPr lvl="1"/>
            <a:r>
              <a:rPr lang="en-US" dirty="0" smtClean="0"/>
              <a:t>Do not be concerned if you can’t answer the questions</a:t>
            </a:r>
          </a:p>
        </p:txBody>
      </p:sp>
    </p:spTree>
    <p:extLst>
      <p:ext uri="{BB962C8B-B14F-4D97-AF65-F5344CB8AC3E}">
        <p14:creationId xmlns:p14="http://schemas.microsoft.com/office/powerpoint/2010/main" val="214915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a </a:t>
            </a:r>
            <a:r>
              <a:rPr lang="en-US" dirty="0" err="1" smtClean="0"/>
              <a:t>Problet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tutor will show you how to work with the interface in </a:t>
            </a:r>
            <a:r>
              <a:rPr lang="en-US" dirty="0" smtClean="0"/>
              <a:t>detail</a:t>
            </a:r>
          </a:p>
          <a:p>
            <a:r>
              <a:rPr lang="en-US" dirty="0" smtClean="0"/>
              <a:t>When you’re finished the </a:t>
            </a:r>
            <a:r>
              <a:rPr lang="en-US" dirty="0" err="1" smtClean="0"/>
              <a:t>problet</a:t>
            </a:r>
            <a:r>
              <a:rPr lang="en-US" dirty="0" smtClean="0"/>
              <a:t> will send you a certificate</a:t>
            </a:r>
            <a:endParaRPr lang="en-US" dirty="0"/>
          </a:p>
          <a:p>
            <a:pPr lvl="1"/>
            <a:r>
              <a:rPr lang="en-US" dirty="0" smtClean="0"/>
              <a:t>Keep these in case we have discrepancies in grading</a:t>
            </a:r>
          </a:p>
        </p:txBody>
      </p:sp>
    </p:spTree>
    <p:extLst>
      <p:ext uri="{BB962C8B-B14F-4D97-AF65-F5344CB8AC3E}">
        <p14:creationId xmlns:p14="http://schemas.microsoft.com/office/powerpoint/2010/main" val="372419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02" y="1038961"/>
            <a:ext cx="6799467" cy="2706430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Keep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1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162</Words>
  <Application>Microsoft Office PowerPoint</Application>
  <PresentationFormat>On-screen Show (16:9)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How To Use Problets</vt:lpstr>
      <vt:lpstr>What are Problets</vt:lpstr>
      <vt:lpstr>The Phases</vt:lpstr>
      <vt:lpstr>Login to Problets</vt:lpstr>
      <vt:lpstr>Working a Problet</vt:lpstr>
      <vt:lpstr>PowerPoint Presentation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Deborah Trytten</cp:lastModifiedBy>
  <cp:revision>45</cp:revision>
  <dcterms:created xsi:type="dcterms:W3CDTF">2013-11-05T19:37:50Z</dcterms:created>
  <dcterms:modified xsi:type="dcterms:W3CDTF">2014-05-10T03:41:04Z</dcterms:modified>
</cp:coreProperties>
</file>