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6" r:id="rId5"/>
    <p:sldId id="270" r:id="rId6"/>
    <p:sldId id="268" r:id="rId7"/>
    <p:sldId id="267" r:id="rId8"/>
    <p:sldId id="272" r:id="rId9"/>
    <p:sldId id="265" r:id="rId10"/>
    <p:sldId id="269" r:id="rId11"/>
    <p:sldId id="273" r:id="rId12"/>
    <p:sldId id="274" r:id="rId13"/>
    <p:sldId id="271" r:id="rId14"/>
    <p:sldId id="26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3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Pseudo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Classes as a Contract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2779" y="1253340"/>
            <a:ext cx="3155426" cy="246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StringArrayList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data: String[]</a:t>
            </a:r>
          </a:p>
          <a:p>
            <a:r>
              <a:rPr lang="en-US" dirty="0" smtClean="0"/>
              <a:t>size: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u="sng" dirty="0" smtClean="0"/>
              <a:t>DEFAULT_CAPACITY: </a:t>
            </a:r>
            <a:r>
              <a:rPr lang="en-US" u="sng" dirty="0" err="1" smtClean="0"/>
              <a:t>int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err="1" smtClean="0"/>
              <a:t>StringArrayList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StringArrayList</a:t>
            </a:r>
            <a:r>
              <a:rPr lang="en-US" dirty="0" smtClean="0"/>
              <a:t>(capacity: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42779" y="1691301"/>
            <a:ext cx="315542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0226" y="1729793"/>
            <a:ext cx="308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data is not underlined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0226" y="2526111"/>
            <a:ext cx="236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data is underlined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42779" y="2878545"/>
            <a:ext cx="315542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3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constructor with the most parameters</a:t>
            </a:r>
          </a:p>
          <a:p>
            <a:r>
              <a:rPr lang="en-US" dirty="0" smtClean="0"/>
              <a:t>Call this </a:t>
            </a:r>
            <a:r>
              <a:rPr lang="en-US" dirty="0" smtClean="0"/>
              <a:t>constructor </a:t>
            </a:r>
            <a:r>
              <a:rPr lang="en-US" dirty="0" smtClean="0"/>
              <a:t>to implement others</a:t>
            </a:r>
          </a:p>
          <a:p>
            <a:pPr lvl="1"/>
            <a:r>
              <a:rPr lang="en-US" dirty="0" smtClean="0"/>
              <a:t>Special syntax</a:t>
            </a:r>
          </a:p>
          <a:p>
            <a:pPr lvl="2"/>
            <a:r>
              <a:rPr lang="en-US" dirty="0" smtClean="0"/>
              <a:t>this(arguments go here)</a:t>
            </a:r>
          </a:p>
          <a:p>
            <a:r>
              <a:rPr lang="en-US" dirty="0" smtClean="0"/>
              <a:t>This strategy reduces bugs in constructors</a:t>
            </a:r>
          </a:p>
        </p:txBody>
      </p:sp>
    </p:spTree>
    <p:extLst>
      <p:ext uri="{BB962C8B-B14F-4D97-AF65-F5344CB8AC3E}">
        <p14:creationId xmlns:p14="http://schemas.microsoft.com/office/powerpoint/2010/main" val="80376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6319" y="38491"/>
            <a:ext cx="56026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StringArrayList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String[] data;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final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DEFAULT_CAPACITY = 10;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StringArrayList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capacity)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data = new String[capacity];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size = 0;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StringArrayList</a:t>
            </a:r>
            <a:r>
              <a:rPr lang="en-US" sz="2400" dirty="0" smtClean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this(DEFAULT_CAPACITY);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75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Non-constant data fields are almost always instance data</a:t>
            </a:r>
          </a:p>
          <a:p>
            <a:r>
              <a:rPr lang="en-US" dirty="0" smtClean="0"/>
              <a:t>Constants are always class data</a:t>
            </a:r>
          </a:p>
          <a:p>
            <a:r>
              <a:rPr lang="en-US" dirty="0" smtClean="0"/>
              <a:t>Make sure that every instance data field is properly initialized by every constructor</a:t>
            </a:r>
          </a:p>
          <a:p>
            <a:pPr lvl="1"/>
            <a:r>
              <a:rPr lang="en-US" dirty="0" smtClean="0"/>
              <a:t>Cascading constructors are great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learn about how to design and implement classes is to examine how classes in the API were created</a:t>
            </a:r>
          </a:p>
          <a:p>
            <a:r>
              <a:rPr lang="en-US" dirty="0" smtClean="0"/>
              <a:t>Consider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pPr lvl="1"/>
            <a:r>
              <a:rPr lang="en-US" dirty="0" smtClean="0"/>
              <a:t>Only without the generic</a:t>
            </a:r>
          </a:p>
          <a:p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StringArrayList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StringArrayList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All of the items must be Strings</a:t>
            </a:r>
          </a:p>
          <a:p>
            <a:r>
              <a:rPr lang="en-US" dirty="0" smtClean="0"/>
              <a:t>Random Access</a:t>
            </a:r>
          </a:p>
          <a:p>
            <a:pPr lvl="1"/>
            <a:r>
              <a:rPr lang="en-US" dirty="0" smtClean="0"/>
              <a:t>Can reach elements in one operation</a:t>
            </a:r>
          </a:p>
          <a:p>
            <a:pPr lvl="2"/>
            <a:r>
              <a:rPr lang="en-US" dirty="0" smtClean="0"/>
              <a:t>Adding index to address of first element</a:t>
            </a:r>
          </a:p>
          <a:p>
            <a:pPr lvl="3"/>
            <a:r>
              <a:rPr lang="en-US" dirty="0" smtClean="0"/>
              <a:t>Implies array is underlying data structure</a:t>
            </a:r>
          </a:p>
          <a:p>
            <a:pPr lvl="1"/>
            <a:r>
              <a:rPr lang="en-US" dirty="0" smtClean="0"/>
              <a:t>Zero indexed</a:t>
            </a:r>
          </a:p>
          <a:p>
            <a:r>
              <a:rPr lang="en-US" dirty="0" smtClean="0"/>
              <a:t>No gaps</a:t>
            </a:r>
          </a:p>
          <a:p>
            <a:pPr lvl="1"/>
            <a:r>
              <a:rPr lang="en-US" dirty="0" smtClean="0"/>
              <a:t>All of the items must be in adjacent indices</a:t>
            </a:r>
          </a:p>
        </p:txBody>
      </p:sp>
    </p:spTree>
    <p:extLst>
      <p:ext uri="{BB962C8B-B14F-4D97-AF65-F5344CB8AC3E}">
        <p14:creationId xmlns:p14="http://schemas.microsoft.com/office/powerpoint/2010/main" val="16140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Properties are stored in data</a:t>
            </a:r>
          </a:p>
          <a:p>
            <a:pPr lvl="1"/>
            <a:r>
              <a:rPr lang="en-US" dirty="0" smtClean="0"/>
              <a:t>Enforced by methods</a:t>
            </a:r>
          </a:p>
          <a:p>
            <a:r>
              <a:rPr lang="en-US" dirty="0" smtClean="0"/>
              <a:t>Array of String</a:t>
            </a:r>
          </a:p>
          <a:p>
            <a:pPr lvl="1"/>
            <a:r>
              <a:rPr lang="en-US" dirty="0" smtClean="0"/>
              <a:t>String[] data</a:t>
            </a:r>
          </a:p>
          <a:p>
            <a:r>
              <a:rPr lang="en-US" dirty="0" smtClean="0"/>
              <a:t>Capacity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stored as data field in array</a:t>
            </a:r>
          </a:p>
          <a:p>
            <a:pPr lvl="1"/>
            <a:r>
              <a:rPr lang="en-US" dirty="0" smtClean="0"/>
              <a:t>default capacity</a:t>
            </a:r>
          </a:p>
          <a:p>
            <a:r>
              <a:rPr lang="en-US" dirty="0" smtClean="0"/>
              <a:t>Size</a:t>
            </a:r>
          </a:p>
          <a:p>
            <a:pPr lvl="1"/>
            <a:r>
              <a:rPr lang="en-US" dirty="0" err="1" smtClean="0"/>
              <a:t>int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62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object will have its own copy of each instance data field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err="1" smtClean="0"/>
              <a:t>data.length</a:t>
            </a:r>
            <a:endParaRPr lang="en-US" dirty="0" smtClean="0"/>
          </a:p>
          <a:p>
            <a:pPr lvl="1"/>
            <a:r>
              <a:rPr lang="en-US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32219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capacity </a:t>
            </a:r>
          </a:p>
          <a:p>
            <a:r>
              <a:rPr lang="en-US" dirty="0" smtClean="0"/>
              <a:t>All objects in this class will share a single default capacity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Class data</a:t>
            </a:r>
          </a:p>
          <a:p>
            <a:pPr lvl="1"/>
            <a:r>
              <a:rPr lang="en-US" dirty="0" smtClean="0"/>
              <a:t>keyword: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2779" y="1253340"/>
            <a:ext cx="3155426" cy="1611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StringArrayList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data: String[]</a:t>
            </a:r>
          </a:p>
          <a:p>
            <a:r>
              <a:rPr lang="en-US" dirty="0" smtClean="0"/>
              <a:t>size: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u="sng" dirty="0" smtClean="0"/>
              <a:t>DEFAULT_CAPACITY: </a:t>
            </a:r>
            <a:r>
              <a:rPr lang="en-US" u="sng" dirty="0" err="1" smtClean="0"/>
              <a:t>int</a:t>
            </a:r>
            <a:endParaRPr lang="en-US" u="sng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42779" y="1691301"/>
            <a:ext cx="315542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0226" y="1729793"/>
            <a:ext cx="308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data is not underlined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0226" y="2526111"/>
            <a:ext cx="236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data is underlined</a:t>
            </a:r>
          </a:p>
        </p:txBody>
      </p:sp>
    </p:spTree>
    <p:extLst>
      <p:ext uri="{BB962C8B-B14F-4D97-AF65-F5344CB8AC3E}">
        <p14:creationId xmlns:p14="http://schemas.microsoft.com/office/powerpoint/2010/main" val="395347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3156" y="1373662"/>
            <a:ext cx="56026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StringArrayList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String[] data;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final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DEFAULT_CAPACITY = 10;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0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Instructions on how to initialize instance data</a:t>
            </a:r>
          </a:p>
          <a:p>
            <a:r>
              <a:rPr lang="en-US" dirty="0" smtClean="0"/>
              <a:t>Name matches class</a:t>
            </a:r>
          </a:p>
          <a:p>
            <a:r>
              <a:rPr lang="en-US" dirty="0" smtClean="0"/>
              <a:t>No return type</a:t>
            </a:r>
          </a:p>
          <a:p>
            <a:r>
              <a:rPr lang="en-US" dirty="0" smtClean="0"/>
              <a:t>May have many constructors</a:t>
            </a:r>
          </a:p>
          <a:p>
            <a:r>
              <a:rPr lang="en-US" dirty="0" smtClean="0"/>
              <a:t>Standard UML does not show constructors</a:t>
            </a:r>
          </a:p>
          <a:p>
            <a:pPr lvl="1"/>
            <a:r>
              <a:rPr lang="en-US" dirty="0" smtClean="0"/>
              <a:t>I do</a:t>
            </a:r>
          </a:p>
        </p:txBody>
      </p:sp>
    </p:spTree>
    <p:extLst>
      <p:ext uri="{BB962C8B-B14F-4D97-AF65-F5344CB8AC3E}">
        <p14:creationId xmlns:p14="http://schemas.microsoft.com/office/powerpoint/2010/main" val="2623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10408</TotalTime>
  <Words>309</Words>
  <Application>Microsoft Macintosh PowerPoint</Application>
  <PresentationFormat>On-screen Show (16:9)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Pseudo ArrayList</vt:lpstr>
      <vt:lpstr>Creating New Classes</vt:lpstr>
      <vt:lpstr>Properties of StringArrayList</vt:lpstr>
      <vt:lpstr>Data Fields</vt:lpstr>
      <vt:lpstr>Instance Data</vt:lpstr>
      <vt:lpstr>Class Data</vt:lpstr>
      <vt:lpstr>UML</vt:lpstr>
      <vt:lpstr>PowerPoint Presentation</vt:lpstr>
      <vt:lpstr>Constructors</vt:lpstr>
      <vt:lpstr>UML</vt:lpstr>
      <vt:lpstr>Cascading Constructors</vt:lpstr>
      <vt:lpstr>PowerPoint Presentation</vt:lpstr>
      <vt:lpstr>General Rules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73</cp:revision>
  <dcterms:created xsi:type="dcterms:W3CDTF">2013-11-05T19:37:50Z</dcterms:created>
  <dcterms:modified xsi:type="dcterms:W3CDTF">2014-06-20T15:09:16Z</dcterms:modified>
</cp:coreProperties>
</file>