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1" r:id="rId3"/>
    <p:sldId id="264" r:id="rId4"/>
    <p:sldId id="265" r:id="rId5"/>
    <p:sldId id="266" r:id="rId6"/>
    <p:sldId id="267" r:id="rId7"/>
    <p:sldId id="269" r:id="rId8"/>
    <p:sldId id="263" r:id="rId9"/>
    <p:sldId id="268" r:id="rId10"/>
    <p:sldId id="270" r:id="rId11"/>
    <p:sldId id="272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Rectangles versus Triangles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Nested Loops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67"/>
            <a:ext cx="8229600" cy="4190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uniqueElements</a:t>
            </a: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first)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firstIndex</a:t>
            </a:r>
            <a:r>
              <a:rPr lang="en-US" dirty="0"/>
              <a:t> = 0</a:t>
            </a:r>
            <a:r>
              <a:rPr lang="en-US" dirty="0" smtClean="0"/>
              <a:t>; </a:t>
            </a:r>
            <a:r>
              <a:rPr lang="en-US" dirty="0" err="1"/>
              <a:t>firstIndex</a:t>
            </a:r>
            <a:r>
              <a:rPr lang="en-US" dirty="0"/>
              <a:t>&lt;</a:t>
            </a:r>
            <a:r>
              <a:rPr lang="en-US" dirty="0" err="1"/>
              <a:t>first.length</a:t>
            </a:r>
            <a:r>
              <a:rPr lang="en-US" dirty="0"/>
              <a:t>; ++</a:t>
            </a:r>
            <a:r>
              <a:rPr lang="en-US" dirty="0" err="1"/>
              <a:t>firstIndex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secIndex</a:t>
            </a:r>
            <a:r>
              <a:rPr lang="en-US" dirty="0"/>
              <a:t> = </a:t>
            </a:r>
            <a:r>
              <a:rPr lang="en-US" dirty="0" smtClean="0"/>
              <a:t>firstIndex+1; </a:t>
            </a:r>
            <a:r>
              <a:rPr lang="en-US" dirty="0" err="1"/>
              <a:t>secIndex</a:t>
            </a:r>
            <a:r>
              <a:rPr lang="en-US" dirty="0" smtClean="0"/>
              <a:t>&lt;</a:t>
            </a:r>
            <a:r>
              <a:rPr lang="en-US" dirty="0" err="1" smtClean="0"/>
              <a:t>first.length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+</a:t>
            </a:r>
            <a:r>
              <a:rPr lang="en-US" dirty="0"/>
              <a:t>+</a:t>
            </a:r>
            <a:r>
              <a:rPr lang="en-US" dirty="0" err="1"/>
              <a:t>secIndex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if (first[</a:t>
            </a:r>
            <a:r>
              <a:rPr lang="en-US" dirty="0" err="1"/>
              <a:t>firstIndex</a:t>
            </a:r>
            <a:r>
              <a:rPr lang="en-US" dirty="0"/>
              <a:t>] == </a:t>
            </a:r>
            <a:r>
              <a:rPr lang="en-US" dirty="0" smtClean="0"/>
              <a:t>first[</a:t>
            </a:r>
            <a:r>
              <a:rPr lang="en-US" dirty="0" err="1"/>
              <a:t>secIndex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		return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a plan for discovering the structure of nested loop</a:t>
            </a:r>
          </a:p>
          <a:p>
            <a:r>
              <a:rPr lang="en-US" dirty="0" smtClean="0"/>
              <a:t>Critical step: slowing down your thinking enough so you can figure out how you are doing the operation</a:t>
            </a:r>
          </a:p>
          <a:p>
            <a:pPr lvl="1"/>
            <a:r>
              <a:rPr lang="en-US" dirty="0" smtClean="0"/>
              <a:t>Working through small examples slowly helps</a:t>
            </a:r>
          </a:p>
          <a:p>
            <a:r>
              <a:rPr lang="en-US" dirty="0" smtClean="0"/>
              <a:t>I also like to draw pictures</a:t>
            </a:r>
          </a:p>
          <a:p>
            <a:r>
              <a:rPr lang="en-US" dirty="0" smtClean="0"/>
              <a:t>Bad idea</a:t>
            </a:r>
            <a:r>
              <a:rPr lang="en-US" smtClean="0"/>
              <a:t>: Hacking at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69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loops are generally easy to identify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Exceptions (</a:t>
            </a:r>
            <a:r>
              <a:rPr lang="en-US" dirty="0" err="1" smtClean="0"/>
              <a:t>e.g</a:t>
            </a:r>
            <a:r>
              <a:rPr lang="en-US" dirty="0" smtClean="0"/>
              <a:t> binary search)</a:t>
            </a:r>
          </a:p>
          <a:p>
            <a:r>
              <a:rPr lang="en-US" dirty="0" smtClean="0"/>
              <a:t>Nested loops can be harder to identify</a:t>
            </a:r>
          </a:p>
          <a:p>
            <a:r>
              <a:rPr lang="en-US" dirty="0" smtClean="0"/>
              <a:t>Two common patterns</a:t>
            </a:r>
          </a:p>
          <a:p>
            <a:pPr lvl="1"/>
            <a:r>
              <a:rPr lang="en-US" dirty="0" smtClean="0"/>
              <a:t>Rectangular</a:t>
            </a:r>
          </a:p>
          <a:p>
            <a:pPr lvl="1"/>
            <a:r>
              <a:rPr lang="en-US" dirty="0" smtClean="0"/>
              <a:t>Triangular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Rectangular Nested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for loop progresses through indices, usually to an array or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Indices of nested loops are independent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first = 0; first &lt; 5; ++first) {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second = 0; second &lt; 3; ++second)</a:t>
            </a:r>
          </a:p>
          <a:p>
            <a:pPr lvl="2"/>
            <a:r>
              <a:rPr lang="en-US" dirty="0" err="1" smtClean="0"/>
              <a:t>System.out.print</a:t>
            </a:r>
            <a:r>
              <a:rPr lang="en-US" dirty="0" smtClean="0"/>
              <a:t>(“*”);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82752" y="2771427"/>
            <a:ext cx="529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8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 of inner loop depends on the outer one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first = 0; first &lt; 5</a:t>
            </a:r>
            <a:r>
              <a:rPr lang="en-US" dirty="0" smtClean="0"/>
              <a:t>; </a:t>
            </a:r>
            <a:r>
              <a:rPr lang="en-US" dirty="0"/>
              <a:t>++first) {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second = </a:t>
            </a:r>
            <a:r>
              <a:rPr lang="en-US" dirty="0" smtClean="0"/>
              <a:t>first; </a:t>
            </a:r>
            <a:r>
              <a:rPr lang="en-US" dirty="0"/>
              <a:t>second &lt; </a:t>
            </a:r>
            <a:r>
              <a:rPr lang="en-US" dirty="0" smtClean="0"/>
              <a:t>5; </a:t>
            </a:r>
            <a:r>
              <a:rPr lang="en-US" dirty="0"/>
              <a:t>++second)</a:t>
            </a:r>
          </a:p>
          <a:p>
            <a:pPr lvl="2"/>
            <a:r>
              <a:rPr lang="en-US" dirty="0" err="1"/>
              <a:t>System.out.print</a:t>
            </a:r>
            <a:r>
              <a:rPr lang="en-US" dirty="0"/>
              <a:t>(“*”);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9449" y="3175033"/>
            <a:ext cx="759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*****</a:t>
            </a:r>
          </a:p>
          <a:p>
            <a:r>
              <a:rPr lang="en-US" dirty="0" smtClean="0"/>
              <a:t>****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</a:t>
            </a:r>
          </a:p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603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Array version of method in Collections class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disjoint(</a:t>
            </a:r>
            <a:r>
              <a:rPr lang="en-US" dirty="0" err="1" smtClean="0"/>
              <a:t>int</a:t>
            </a:r>
            <a:r>
              <a:rPr lang="en-US" dirty="0" smtClean="0"/>
              <a:t>[] first, </a:t>
            </a:r>
            <a:r>
              <a:rPr lang="en-US" dirty="0" err="1" smtClean="0"/>
              <a:t>int</a:t>
            </a:r>
            <a:r>
              <a:rPr lang="en-US" dirty="0" smtClean="0"/>
              <a:t>[] second)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first = {9, 1, 5, 7, 3, 9, 9};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second = {2, 4, 9};</a:t>
            </a:r>
          </a:p>
          <a:p>
            <a:pPr lvl="2"/>
            <a:r>
              <a:rPr lang="en-US" dirty="0" smtClean="0"/>
              <a:t>Returns false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second = {2, 4, 6} </a:t>
            </a:r>
          </a:p>
          <a:p>
            <a:pPr lvl="2"/>
            <a:r>
              <a:rPr lang="en-US" dirty="0" smtClean="0"/>
              <a:t>Returns true</a:t>
            </a:r>
          </a:p>
          <a:p>
            <a:r>
              <a:rPr lang="en-US" dirty="0" smtClean="0"/>
              <a:t>Perfect size arrays</a:t>
            </a:r>
          </a:p>
        </p:txBody>
      </p:sp>
    </p:spTree>
    <p:extLst>
      <p:ext uri="{BB962C8B-B14F-4D97-AF65-F5344CB8AC3E}">
        <p14:creationId xmlns:p14="http://schemas.microsoft.com/office/powerpoint/2010/main" val="91907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Method disjoint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38659"/>
              </p:ext>
            </p:extLst>
          </p:nvPr>
        </p:nvGraphicFramePr>
        <p:xfrm>
          <a:off x="1273875" y="1522714"/>
          <a:ext cx="6096000" cy="1652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5455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boolean</a:t>
            </a:r>
            <a:r>
              <a:rPr lang="en-US" dirty="0" smtClean="0"/>
              <a:t> disjoint(</a:t>
            </a:r>
            <a:r>
              <a:rPr lang="en-US" dirty="0" err="1" smtClean="0"/>
              <a:t>int</a:t>
            </a:r>
            <a:r>
              <a:rPr lang="en-US" dirty="0" smtClean="0"/>
              <a:t>[] first, </a:t>
            </a:r>
            <a:r>
              <a:rPr lang="en-US" dirty="0" err="1" smtClean="0"/>
              <a:t>int</a:t>
            </a:r>
            <a:r>
              <a:rPr lang="en-US" dirty="0" smtClean="0"/>
              <a:t>[] second)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firstIndex</a:t>
            </a:r>
            <a:r>
              <a:rPr lang="en-US" dirty="0" smtClean="0"/>
              <a:t> = 0; </a:t>
            </a:r>
            <a:r>
              <a:rPr lang="en-US" dirty="0" err="1" smtClean="0"/>
              <a:t>firstIndex</a:t>
            </a:r>
            <a:r>
              <a:rPr lang="en-US" dirty="0" smtClean="0"/>
              <a:t>&lt;</a:t>
            </a:r>
            <a:r>
              <a:rPr lang="en-US" dirty="0" err="1" smtClean="0"/>
              <a:t>first.length</a:t>
            </a:r>
            <a:r>
              <a:rPr lang="en-US" dirty="0" smtClean="0"/>
              <a:t>; ++</a:t>
            </a:r>
            <a:r>
              <a:rPr lang="en-US" dirty="0" err="1" smtClean="0"/>
              <a:t>firstIndex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secIndex</a:t>
            </a:r>
            <a:r>
              <a:rPr lang="en-US" dirty="0" smtClean="0"/>
              <a:t> = 0; </a:t>
            </a:r>
            <a:r>
              <a:rPr lang="en-US" dirty="0" err="1" smtClean="0"/>
              <a:t>secIndex</a:t>
            </a:r>
            <a:r>
              <a:rPr lang="en-US" dirty="0" smtClean="0"/>
              <a:t>&lt;</a:t>
            </a:r>
            <a:r>
              <a:rPr lang="en-US" dirty="0" err="1" smtClean="0"/>
              <a:t>second.length</a:t>
            </a:r>
            <a:r>
              <a:rPr lang="en-US" dirty="0" smtClean="0"/>
              <a:t>; ++</a:t>
            </a:r>
            <a:r>
              <a:rPr lang="en-US" dirty="0" err="1" smtClean="0"/>
              <a:t>secIndex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(first[</a:t>
            </a:r>
            <a:r>
              <a:rPr lang="en-US" dirty="0" err="1" smtClean="0"/>
              <a:t>firstIndex</a:t>
            </a:r>
            <a:r>
              <a:rPr lang="en-US" dirty="0" smtClean="0"/>
              <a:t>] == second[</a:t>
            </a:r>
            <a:r>
              <a:rPr lang="en-US" dirty="0" err="1" smtClean="0"/>
              <a:t>secIndex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return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56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elementsUnique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elementsUnique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[] target)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target = {1, 3, 4, 6, 5, 9, 7, 7}</a:t>
            </a:r>
          </a:p>
          <a:p>
            <a:pPr lvl="2"/>
            <a:r>
              <a:rPr lang="en-US" dirty="0" smtClean="0"/>
              <a:t>Returns false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target = {1, 3, 4, 9, 7, 5, 6, 2}</a:t>
            </a:r>
          </a:p>
          <a:p>
            <a:pPr lvl="2"/>
            <a:r>
              <a:rPr lang="en-US" dirty="0" smtClean="0"/>
              <a:t>Returns true</a:t>
            </a:r>
          </a:p>
          <a:p>
            <a:r>
              <a:rPr lang="en-US" dirty="0" smtClean="0"/>
              <a:t>Perfect size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Method </a:t>
            </a:r>
            <a:r>
              <a:rPr lang="en-US" dirty="0" err="1" smtClean="0"/>
              <a:t>elementsUnique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46712"/>
              </p:ext>
            </p:extLst>
          </p:nvPr>
        </p:nvGraphicFramePr>
        <p:xfrm>
          <a:off x="1697164" y="1328837"/>
          <a:ext cx="4876803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6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481</Words>
  <Application>Microsoft Macintosh PowerPoint</Application>
  <PresentationFormat>On-screen Show (16:9)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Rectangles versus Triangles</vt:lpstr>
      <vt:lpstr>Identifying Nested Loops</vt:lpstr>
      <vt:lpstr>Rectangular Nested for Loops</vt:lpstr>
      <vt:lpstr>Triangular Nested Loops</vt:lpstr>
      <vt:lpstr>Example: disjoint</vt:lpstr>
      <vt:lpstr>Plan Method disjoint</vt:lpstr>
      <vt:lpstr>Rectangular Code</vt:lpstr>
      <vt:lpstr>Example: elementsUnique</vt:lpstr>
      <vt:lpstr>Plan Method elementsUnique</vt:lpstr>
      <vt:lpstr>PowerPoint Presentation</vt:lpstr>
      <vt:lpstr>Observations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72</cp:revision>
  <dcterms:created xsi:type="dcterms:W3CDTF">2013-11-05T19:37:50Z</dcterms:created>
  <dcterms:modified xsi:type="dcterms:W3CDTF">2014-06-13T14:31:02Z</dcterms:modified>
</cp:coreProperties>
</file>