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7F9"/>
    <a:srgbClr val="0E2D68"/>
    <a:srgbClr val="0C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3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457700"/>
            <a:ext cx="5750916" cy="273844"/>
          </a:xfrm>
          <a:prstGeom prst="rect">
            <a:avLst/>
          </a:prstGeom>
        </p:spPr>
        <p:txBody>
          <a:bodyPr/>
          <a:lstStyle/>
          <a:p>
            <a:fld id="{8D9FD3B9-E00D-2046-94F2-94B3E9C697EF}" type="datetimeFigureOut">
              <a:rPr lang="en-US" smtClean="0"/>
              <a:t>5/31/14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2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85BF-EC48-3E48-A50B-CAA7084A89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u-janux-1color-tag-OU_RGB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94" y="4658497"/>
            <a:ext cx="1938465" cy="950764"/>
          </a:xfrm>
          <a:prstGeom prst="rect">
            <a:avLst/>
          </a:prstGeom>
        </p:spPr>
      </p:pic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367395" y="4668118"/>
            <a:ext cx="8229600" cy="1886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CS</a:t>
            </a:r>
            <a:r>
              <a:rPr lang="en-US" sz="1400" baseline="0" dirty="0" smtClean="0"/>
              <a:t> 1323-010</a:t>
            </a:r>
            <a:r>
              <a:rPr lang="en-US" sz="1400" dirty="0" smtClean="0"/>
              <a:t> | Introduction</a:t>
            </a:r>
            <a:r>
              <a:rPr lang="en-US" sz="1400" baseline="0" dirty="0" smtClean="0"/>
              <a:t> to Computer Programming</a:t>
            </a:r>
            <a:endParaRPr lang="en-US" sz="1400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4588943"/>
            <a:ext cx="8229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Redact File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7"/>
            <a:ext cx="6400800" cy="1341779"/>
          </a:xfrm>
        </p:spPr>
        <p:txBody>
          <a:bodyPr/>
          <a:lstStyle/>
          <a:p>
            <a:r>
              <a:rPr lang="en-US" dirty="0" smtClean="0">
                <a:solidFill>
                  <a:srgbClr val="0C91D2"/>
                </a:solidFill>
                <a:latin typeface="Helvetica Neue"/>
                <a:cs typeface="Helvetica Neue"/>
              </a:rPr>
              <a:t>Searching</a:t>
            </a:r>
            <a:endParaRPr lang="en-US" dirty="0">
              <a:solidFill>
                <a:srgbClr val="0C91D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1567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 when documents are made public, they have sensitive data removed</a:t>
            </a:r>
          </a:p>
          <a:p>
            <a:pPr lvl="1"/>
            <a:r>
              <a:rPr lang="en-US" dirty="0" smtClean="0"/>
              <a:t>Example: Accreditation documents</a:t>
            </a:r>
          </a:p>
          <a:p>
            <a:pPr lvl="1"/>
            <a:r>
              <a:rPr lang="en-US" dirty="0" smtClean="0"/>
              <a:t>Called redaction</a:t>
            </a:r>
          </a:p>
          <a:p>
            <a:r>
              <a:rPr lang="en-US" dirty="0" smtClean="0"/>
              <a:t>Let’s redact a file by removing all </a:t>
            </a:r>
            <a:r>
              <a:rPr lang="en-US" dirty="0" err="1" smtClean="0"/>
              <a:t>int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Social security numbers</a:t>
            </a:r>
          </a:p>
        </p:txBody>
      </p:sp>
    </p:spTree>
    <p:extLst>
      <p:ext uri="{BB962C8B-B14F-4D97-AF65-F5344CB8AC3E}">
        <p14:creationId xmlns:p14="http://schemas.microsoft.com/office/powerpoint/2010/main" val="3265166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input from one file and write it to another</a:t>
            </a:r>
          </a:p>
          <a:p>
            <a:r>
              <a:rPr lang="en-US" dirty="0" smtClean="0"/>
              <a:t>How to tell when the file ends?</a:t>
            </a:r>
          </a:p>
          <a:p>
            <a:pPr lvl="1"/>
            <a:r>
              <a:rPr lang="en-US" dirty="0" err="1" smtClean="0"/>
              <a:t>hasNextLine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All Scanner methods have a paired method</a:t>
            </a:r>
          </a:p>
          <a:p>
            <a:pPr lvl="1"/>
            <a:r>
              <a:rPr lang="en-US" dirty="0" smtClean="0"/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109123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PrintWriter</a:t>
            </a:r>
            <a:endParaRPr lang="en-US" dirty="0" smtClean="0"/>
          </a:p>
          <a:p>
            <a:r>
              <a:rPr lang="en-US" dirty="0" smtClean="0"/>
              <a:t>Constructed similar to Scanner</a:t>
            </a:r>
          </a:p>
          <a:p>
            <a:pPr lvl="1"/>
            <a:r>
              <a:rPr lang="en-US" dirty="0" err="1" smtClean="0"/>
              <a:t>PrinterWriter</a:t>
            </a:r>
            <a:r>
              <a:rPr lang="en-US" dirty="0" smtClean="0"/>
              <a:t> writer = new </a:t>
            </a:r>
            <a:r>
              <a:rPr lang="en-US" dirty="0" err="1" smtClean="0"/>
              <a:t>PrintWriter</a:t>
            </a:r>
            <a:r>
              <a:rPr lang="en-US" dirty="0" smtClean="0"/>
              <a:t> (new File(</a:t>
            </a:r>
            <a:r>
              <a:rPr lang="en-US" dirty="0" err="1" smtClean="0"/>
              <a:t>fileName</a:t>
            </a:r>
            <a:r>
              <a:rPr lang="en-US" dirty="0" smtClean="0"/>
              <a:t>));</a:t>
            </a:r>
          </a:p>
          <a:p>
            <a:pPr lvl="1"/>
            <a:r>
              <a:rPr lang="en-US" dirty="0" smtClean="0"/>
              <a:t>File will be placed in Project home directory</a:t>
            </a:r>
          </a:p>
          <a:p>
            <a:r>
              <a:rPr lang="en-US" dirty="0" smtClean="0"/>
              <a:t>Many print methods in API</a:t>
            </a:r>
          </a:p>
          <a:p>
            <a:pPr lvl="1"/>
            <a:r>
              <a:rPr lang="en-US" dirty="0" smtClean="0"/>
              <a:t>print()</a:t>
            </a:r>
          </a:p>
          <a:p>
            <a:pPr lvl="1"/>
            <a:r>
              <a:rPr lang="en-US" dirty="0" err="1" smtClean="0"/>
              <a:t>println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Must throw </a:t>
            </a:r>
            <a:r>
              <a:rPr lang="en-US" dirty="0" err="1" smtClean="0"/>
              <a:t>FileNotFoundException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4875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public static void </a:t>
            </a:r>
            <a:r>
              <a:rPr lang="en-US" sz="1600" b="1" dirty="0" err="1"/>
              <a:t>redactNumbers</a:t>
            </a:r>
            <a:r>
              <a:rPr lang="en-US" sz="1600" b="1" dirty="0"/>
              <a:t>(String </a:t>
            </a:r>
            <a:r>
              <a:rPr lang="en-US" sz="1600" b="1" dirty="0" err="1"/>
              <a:t>fileName</a:t>
            </a:r>
            <a:r>
              <a:rPr lang="en-US" sz="1600" b="1" dirty="0"/>
              <a:t>) throws </a:t>
            </a:r>
            <a:r>
              <a:rPr lang="en-US" sz="1600" b="1" dirty="0" err="1" smtClean="0"/>
              <a:t>FileNotFoundException</a:t>
            </a:r>
            <a:r>
              <a:rPr lang="en-US" sz="1600" b="1" dirty="0"/>
              <a:t>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Scanner </a:t>
            </a:r>
            <a:r>
              <a:rPr lang="en-US" sz="1600" dirty="0" err="1"/>
              <a:t>inputFile</a:t>
            </a:r>
            <a:r>
              <a:rPr lang="en-US" sz="1600" dirty="0"/>
              <a:t> = </a:t>
            </a:r>
            <a:r>
              <a:rPr lang="en-US" sz="1600" b="1" dirty="0"/>
              <a:t>new Scanner(new File (</a:t>
            </a:r>
            <a:r>
              <a:rPr lang="en-US" sz="1600" b="1" dirty="0" err="1"/>
              <a:t>fileName</a:t>
            </a:r>
            <a:r>
              <a:rPr lang="en-US" sz="1600" b="1" dirty="0"/>
              <a:t>));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PrintWriter</a:t>
            </a:r>
            <a:r>
              <a:rPr lang="en-US" sz="1600" dirty="0" smtClean="0"/>
              <a:t> </a:t>
            </a:r>
            <a:r>
              <a:rPr lang="en-US" sz="1600" dirty="0" err="1"/>
              <a:t>outputFile</a:t>
            </a:r>
            <a:r>
              <a:rPr lang="en-US" sz="1600" dirty="0"/>
              <a:t> = </a:t>
            </a:r>
            <a:r>
              <a:rPr lang="en-US" sz="1600" b="1" dirty="0"/>
              <a:t>new </a:t>
            </a:r>
            <a:r>
              <a:rPr lang="en-US" sz="1600" b="1" dirty="0" err="1"/>
              <a:t>PrintWriter</a:t>
            </a:r>
            <a:r>
              <a:rPr lang="en-US" sz="1600" b="1" dirty="0"/>
              <a:t>(new File("</a:t>
            </a:r>
            <a:r>
              <a:rPr lang="en-US" sz="1600" b="1" dirty="0" err="1"/>
              <a:t>Redacted.txt</a:t>
            </a:r>
            <a:r>
              <a:rPr lang="en-US" sz="1600" b="1" dirty="0"/>
              <a:t>"));</a:t>
            </a:r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smtClean="0"/>
              <a:t>while </a:t>
            </a:r>
            <a:r>
              <a:rPr lang="en-US" sz="1600" b="1" dirty="0"/>
              <a:t>(</a:t>
            </a:r>
            <a:r>
              <a:rPr lang="en-US" sz="1600" b="1" dirty="0" err="1"/>
              <a:t>inputFile.hasNextLine</a:t>
            </a:r>
            <a:r>
              <a:rPr lang="en-US" sz="1600" b="1" dirty="0"/>
              <a:t>()</a:t>
            </a:r>
            <a:r>
              <a:rPr lang="en-US" sz="1600" b="1" dirty="0" smtClean="0"/>
              <a:t>) </a:t>
            </a:r>
            <a:r>
              <a:rPr lang="en-US" sz="1600" dirty="0" smtClean="0"/>
              <a:t>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smtClean="0"/>
              <a:t>String </a:t>
            </a:r>
            <a:r>
              <a:rPr lang="en-US" sz="1600" dirty="0"/>
              <a:t>line = </a:t>
            </a:r>
            <a:r>
              <a:rPr lang="en-US" sz="1600" dirty="0" err="1"/>
              <a:t>inputFile.nextLine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 smtClean="0"/>
              <a:t>outputFile.println</a:t>
            </a:r>
            <a:r>
              <a:rPr lang="en-US" sz="1600" dirty="0"/>
              <a:t>(line);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inputFile.close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outputFile.close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392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Redact One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Lines read with Scanner</a:t>
            </a:r>
          </a:p>
          <a:p>
            <a:r>
              <a:rPr lang="en-US" dirty="0" smtClean="0"/>
              <a:t>Repeat while line has words: </a:t>
            </a:r>
            <a:r>
              <a:rPr lang="en-US" dirty="0" err="1" smtClean="0"/>
              <a:t>hasNext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Check to see if the next word is an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hasNextInt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If so, redact it</a:t>
            </a:r>
          </a:p>
          <a:p>
            <a:pPr lvl="1"/>
            <a:r>
              <a:rPr lang="en-US" dirty="0" smtClean="0"/>
              <a:t>Otherwise, print it</a:t>
            </a:r>
          </a:p>
        </p:txBody>
      </p:sp>
    </p:spTree>
    <p:extLst>
      <p:ext uri="{BB962C8B-B14F-4D97-AF65-F5344CB8AC3E}">
        <p14:creationId xmlns:p14="http://schemas.microsoft.com/office/powerpoint/2010/main" val="371164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b="1" dirty="0"/>
              <a:t>public static void </a:t>
            </a:r>
            <a:r>
              <a:rPr lang="en-US" sz="4900" b="1" dirty="0" err="1"/>
              <a:t>redactLine</a:t>
            </a:r>
            <a:r>
              <a:rPr lang="en-US" sz="4900" b="1" dirty="0"/>
              <a:t>(String line, </a:t>
            </a:r>
            <a:r>
              <a:rPr lang="en-US" sz="4900" b="1" dirty="0" err="1"/>
              <a:t>PrintWriter</a:t>
            </a:r>
            <a:r>
              <a:rPr lang="en-US" sz="4900" b="1" dirty="0"/>
              <a:t> </a:t>
            </a:r>
            <a:r>
              <a:rPr lang="en-US" sz="4900" b="1" dirty="0" err="1"/>
              <a:t>outputFile</a:t>
            </a:r>
            <a:r>
              <a:rPr lang="en-US" sz="4900" b="1" dirty="0" smtClean="0"/>
              <a:t>) </a:t>
            </a:r>
            <a:r>
              <a:rPr lang="en-US" sz="4900" dirty="0" smtClean="0"/>
              <a:t>{</a:t>
            </a:r>
            <a:endParaRPr lang="en-US" sz="4900" dirty="0"/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dirty="0" smtClean="0"/>
              <a:t>Scanner </a:t>
            </a:r>
            <a:r>
              <a:rPr lang="en-US" sz="4900" u="sng" dirty="0" err="1"/>
              <a:t>inputLine</a:t>
            </a:r>
            <a:r>
              <a:rPr lang="en-US" sz="4900" u="sng" dirty="0"/>
              <a:t> = </a:t>
            </a:r>
            <a:r>
              <a:rPr lang="en-US" sz="4900" b="1" u="sng" dirty="0"/>
              <a:t>new Scanner(line)</a:t>
            </a:r>
            <a:r>
              <a:rPr lang="en-US" sz="4900" b="1" u="sng" dirty="0" smtClean="0"/>
              <a:t>;</a:t>
            </a:r>
            <a:endParaRPr lang="en-US" sz="4900" dirty="0"/>
          </a:p>
          <a:p>
            <a:pPr marL="0" indent="0">
              <a:buNone/>
            </a:pPr>
            <a:r>
              <a:rPr lang="en-US" sz="4900" dirty="0"/>
              <a:t>	</a:t>
            </a:r>
            <a:r>
              <a:rPr lang="en-US" sz="4900" b="1" dirty="0" smtClean="0"/>
              <a:t>while </a:t>
            </a:r>
            <a:r>
              <a:rPr lang="en-US" sz="4900" b="1" dirty="0"/>
              <a:t>(</a:t>
            </a:r>
            <a:r>
              <a:rPr lang="en-US" sz="4900" b="1" dirty="0" err="1"/>
              <a:t>inputLine.hasNext</a:t>
            </a:r>
            <a:r>
              <a:rPr lang="en-US" sz="4900" b="1" dirty="0"/>
              <a:t>()</a:t>
            </a:r>
            <a:r>
              <a:rPr lang="en-US" sz="4900" b="1" dirty="0" smtClean="0"/>
              <a:t>) </a:t>
            </a:r>
            <a:r>
              <a:rPr lang="en-US" sz="4900" dirty="0" smtClean="0"/>
              <a:t>{</a:t>
            </a:r>
            <a:endParaRPr lang="en-US" sz="4900" dirty="0"/>
          </a:p>
          <a:p>
            <a:pPr marL="0" indent="0">
              <a:buNone/>
            </a:pPr>
            <a:r>
              <a:rPr lang="en-US" sz="4900" dirty="0"/>
              <a:t>		</a:t>
            </a:r>
            <a:r>
              <a:rPr lang="en-US" sz="4900" b="1" dirty="0" smtClean="0"/>
              <a:t>if </a:t>
            </a:r>
            <a:r>
              <a:rPr lang="en-US" sz="4900" b="1" dirty="0"/>
              <a:t>(</a:t>
            </a:r>
            <a:r>
              <a:rPr lang="en-US" sz="4900" b="1" dirty="0" err="1"/>
              <a:t>inputLine.hasNextInt</a:t>
            </a:r>
            <a:r>
              <a:rPr lang="en-US" sz="4900" b="1" dirty="0"/>
              <a:t>()</a:t>
            </a:r>
            <a:r>
              <a:rPr lang="en-US" sz="4900" b="1" dirty="0" smtClean="0"/>
              <a:t>) </a:t>
            </a:r>
            <a:r>
              <a:rPr lang="en-US" sz="4900" dirty="0" smtClean="0"/>
              <a:t>{</a:t>
            </a:r>
            <a:endParaRPr lang="en-US" sz="4900" dirty="0"/>
          </a:p>
          <a:p>
            <a:pPr marL="0" indent="0">
              <a:buNone/>
            </a:pPr>
            <a:r>
              <a:rPr lang="en-US" sz="4900" dirty="0"/>
              <a:t>			</a:t>
            </a:r>
            <a:r>
              <a:rPr lang="en-US" sz="4900" dirty="0" err="1" smtClean="0"/>
              <a:t>outputFile.write</a:t>
            </a:r>
            <a:r>
              <a:rPr lang="en-US" sz="4900" dirty="0"/>
              <a:t>("Redacted ");				</a:t>
            </a:r>
          </a:p>
          <a:p>
            <a:pPr marL="0" indent="0">
              <a:buNone/>
            </a:pPr>
            <a:r>
              <a:rPr lang="en-US" sz="4900" dirty="0"/>
              <a:t>			</a:t>
            </a:r>
            <a:r>
              <a:rPr lang="en-US" sz="4900" dirty="0" err="1" smtClean="0"/>
              <a:t>inputLine.nextInt</a:t>
            </a:r>
            <a:r>
              <a:rPr lang="en-US" sz="4900" dirty="0"/>
              <a:t>();</a:t>
            </a:r>
          </a:p>
          <a:p>
            <a:pPr marL="0" indent="0">
              <a:buNone/>
            </a:pPr>
            <a:r>
              <a:rPr lang="en-US" sz="4900" dirty="0"/>
              <a:t>		</a:t>
            </a:r>
            <a:r>
              <a:rPr lang="en-US" sz="4900" dirty="0" smtClean="0"/>
              <a:t>}</a:t>
            </a:r>
            <a:endParaRPr lang="en-US" sz="4900" dirty="0"/>
          </a:p>
          <a:p>
            <a:pPr marL="0" indent="0">
              <a:buNone/>
            </a:pPr>
            <a:r>
              <a:rPr lang="da-DK" sz="4900" dirty="0"/>
              <a:t>		</a:t>
            </a:r>
            <a:r>
              <a:rPr lang="da-DK" sz="4900" b="1" dirty="0" err="1" smtClean="0"/>
              <a:t>else</a:t>
            </a:r>
            <a:r>
              <a:rPr lang="da-DK" sz="4900" b="1" dirty="0"/>
              <a:t> </a:t>
            </a:r>
            <a:r>
              <a:rPr lang="da-DK" sz="4900" dirty="0" smtClean="0"/>
              <a:t>{</a:t>
            </a:r>
            <a:endParaRPr lang="da-DK" sz="4900" dirty="0"/>
          </a:p>
          <a:p>
            <a:pPr marL="0" indent="0">
              <a:buNone/>
            </a:pPr>
            <a:r>
              <a:rPr lang="da-DK" sz="4900" dirty="0"/>
              <a:t>			</a:t>
            </a:r>
            <a:r>
              <a:rPr lang="da-DK" sz="4900" dirty="0" err="1" smtClean="0"/>
              <a:t>String</a:t>
            </a:r>
            <a:r>
              <a:rPr lang="da-DK" sz="4900" dirty="0" smtClean="0"/>
              <a:t> </a:t>
            </a:r>
            <a:r>
              <a:rPr lang="da-DK" sz="4900" dirty="0" err="1"/>
              <a:t>word</a:t>
            </a:r>
            <a:r>
              <a:rPr lang="da-DK" sz="4900" dirty="0"/>
              <a:t> = </a:t>
            </a:r>
            <a:r>
              <a:rPr lang="da-DK" sz="4900" dirty="0" err="1"/>
              <a:t>inputLine.next</a:t>
            </a:r>
            <a:r>
              <a:rPr lang="da-DK" sz="4900" dirty="0"/>
              <a:t>();</a:t>
            </a:r>
          </a:p>
          <a:p>
            <a:pPr marL="0" indent="0">
              <a:buNone/>
            </a:pPr>
            <a:r>
              <a:rPr lang="da-DK" sz="4900" dirty="0"/>
              <a:t>			</a:t>
            </a:r>
            <a:r>
              <a:rPr lang="da-DK" sz="4900" dirty="0" err="1" smtClean="0"/>
              <a:t>outputFile.write</a:t>
            </a:r>
            <a:r>
              <a:rPr lang="da-DK" sz="4900" dirty="0"/>
              <a:t>(</a:t>
            </a:r>
            <a:r>
              <a:rPr lang="da-DK" sz="4900" dirty="0" err="1"/>
              <a:t>word</a:t>
            </a:r>
            <a:r>
              <a:rPr lang="da-DK" sz="4900" dirty="0"/>
              <a:t> + " ");</a:t>
            </a:r>
          </a:p>
          <a:p>
            <a:pPr marL="0" indent="0">
              <a:buNone/>
            </a:pPr>
            <a:r>
              <a:rPr lang="da-DK" sz="4900" dirty="0"/>
              <a:t>		</a:t>
            </a:r>
            <a:r>
              <a:rPr lang="da-DK" sz="4900" dirty="0" smtClean="0"/>
              <a:t>}</a:t>
            </a:r>
            <a:r>
              <a:rPr lang="da-DK" sz="4900" dirty="0"/>
              <a:t>		</a:t>
            </a:r>
          </a:p>
          <a:p>
            <a:pPr marL="0" indent="0">
              <a:buNone/>
            </a:pPr>
            <a:r>
              <a:rPr lang="da-DK" sz="4900" dirty="0"/>
              <a:t>	</a:t>
            </a:r>
            <a:r>
              <a:rPr lang="da-DK" sz="4900" dirty="0" smtClean="0"/>
              <a:t>}</a:t>
            </a:r>
            <a:r>
              <a:rPr lang="da-DK" sz="4900" dirty="0"/>
              <a:t> </a:t>
            </a:r>
            <a:r>
              <a:rPr lang="da-DK" sz="4900" dirty="0" smtClean="0"/>
              <a:t>// end </a:t>
            </a:r>
            <a:r>
              <a:rPr lang="da-DK" sz="4900" dirty="0" err="1" smtClean="0"/>
              <a:t>while</a:t>
            </a:r>
            <a:endParaRPr lang="da-DK" sz="4900" dirty="0"/>
          </a:p>
          <a:p>
            <a:pPr marL="0" indent="0">
              <a:buNone/>
            </a:pPr>
            <a:r>
              <a:rPr lang="da-DK" sz="4900" dirty="0" smtClean="0"/>
              <a:t>}</a:t>
            </a:r>
            <a:endParaRPr lang="da-DK" sz="49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5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Scanner separates words on a line with tabs and spaces</a:t>
            </a:r>
          </a:p>
          <a:p>
            <a:r>
              <a:rPr lang="en-US" dirty="0" smtClean="0"/>
              <a:t>We restored only spaces</a:t>
            </a:r>
          </a:p>
          <a:p>
            <a:pPr lvl="1"/>
            <a:r>
              <a:rPr lang="en-US" dirty="0" smtClean="0"/>
              <a:t>Could change the contents of the file</a:t>
            </a:r>
          </a:p>
          <a:p>
            <a:r>
              <a:rPr lang="en-US" dirty="0" smtClean="0"/>
              <a:t>Also have an extra space at the end of each line</a:t>
            </a:r>
          </a:p>
          <a:p>
            <a:pPr lvl="1"/>
            <a:r>
              <a:rPr lang="en-US" dirty="0" smtClean="0"/>
              <a:t>Hard to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7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1231602" y="1038961"/>
            <a:ext cx="6799467" cy="2706430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Keep </a:t>
            </a:r>
            <a:r>
              <a:rPr lang="en-US" sz="5400" dirty="0" smtClean="0">
                <a:solidFill>
                  <a:schemeClr val="tx1"/>
                </a:solidFill>
              </a:rPr>
              <a:t>Programming!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1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5657</TotalTime>
  <Words>212</Words>
  <Application>Microsoft Macintosh PowerPoint</Application>
  <PresentationFormat>On-screen Show (16:9)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Redact File</vt:lpstr>
      <vt:lpstr>Problem Statement</vt:lpstr>
      <vt:lpstr>First Step</vt:lpstr>
      <vt:lpstr>Writing Files</vt:lpstr>
      <vt:lpstr>Method</vt:lpstr>
      <vt:lpstr>Redact One Line</vt:lpstr>
      <vt:lpstr>Method</vt:lpstr>
      <vt:lpstr>Shortcomings</vt:lpstr>
      <vt:lpstr>PowerPoint Presentation</vt:lpstr>
    </vt:vector>
  </TitlesOfParts>
  <Company>University of Oklahoma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OF ASSETS</dc:title>
  <dc:creator>Stephanie Shillings</dc:creator>
  <cp:lastModifiedBy>Deborah Trytten</cp:lastModifiedBy>
  <cp:revision>57</cp:revision>
  <dcterms:created xsi:type="dcterms:W3CDTF">2013-11-05T19:37:50Z</dcterms:created>
  <dcterms:modified xsi:type="dcterms:W3CDTF">2014-06-01T01:58:30Z</dcterms:modified>
</cp:coreProperties>
</file>