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 and Constructors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Storing and Constructing Objects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vs. Primitive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Primitive data (</a:t>
            </a:r>
            <a:r>
              <a:rPr lang="en-US" dirty="0" err="1" smtClean="0"/>
              <a:t>int</a:t>
            </a:r>
            <a:r>
              <a:rPr lang="en-US" dirty="0" smtClean="0"/>
              <a:t> , double): fixed size</a:t>
            </a:r>
          </a:p>
          <a:p>
            <a:r>
              <a:rPr lang="en-US" dirty="0" smtClean="0"/>
              <a:t>Strings are not fixed size</a:t>
            </a:r>
          </a:p>
          <a:p>
            <a:pPr lvl="1"/>
            <a:r>
              <a:rPr lang="en-US" dirty="0" smtClean="0"/>
              <a:t>“I have lots of characters and need lots of space”</a:t>
            </a:r>
          </a:p>
          <a:p>
            <a:pPr lvl="1"/>
            <a:r>
              <a:rPr lang="en-US" dirty="0" smtClean="0"/>
              <a:t>“Not me”</a:t>
            </a:r>
          </a:p>
          <a:p>
            <a:r>
              <a:rPr lang="en-US" dirty="0" smtClean="0"/>
              <a:t>Sometimes the size isn’t known until the program runs</a:t>
            </a:r>
          </a:p>
          <a:p>
            <a:pPr lvl="1"/>
            <a:r>
              <a:rPr lang="en-US" dirty="0" smtClean="0"/>
              <a:t>String read in from a Scanner object</a:t>
            </a:r>
          </a:p>
          <a:p>
            <a:r>
              <a:rPr lang="en-US" dirty="0"/>
              <a:t>O</a:t>
            </a:r>
            <a:r>
              <a:rPr lang="en-US" dirty="0" smtClean="0"/>
              <a:t>bjects and primitive data handled differently</a:t>
            </a:r>
          </a:p>
        </p:txBody>
      </p:sp>
    </p:spTree>
    <p:extLst>
      <p:ext uri="{BB962C8B-B14F-4D97-AF65-F5344CB8AC3E}">
        <p14:creationId xmlns:p14="http://schemas.microsoft.com/office/powerpoint/2010/main" val="89299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Heap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lob of memory reserved for use by a program while it is running</a:t>
            </a:r>
          </a:p>
          <a:p>
            <a:pPr lvl="1"/>
            <a:r>
              <a:rPr lang="en-US" dirty="0" smtClean="0"/>
              <a:t>Anything allocated with new is stored here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Address where an object is stored on the heap</a:t>
            </a:r>
          </a:p>
          <a:p>
            <a:pPr lvl="1"/>
            <a:r>
              <a:rPr lang="en-US" dirty="0" smtClean="0"/>
              <a:t>References get identifiers</a:t>
            </a:r>
          </a:p>
        </p:txBody>
      </p:sp>
    </p:spTree>
    <p:extLst>
      <p:ext uri="{BB962C8B-B14F-4D97-AF65-F5344CB8AC3E}">
        <p14:creationId xmlns:p14="http://schemas.microsoft.com/office/powerpoint/2010/main" val="224653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Construct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String name;</a:t>
            </a:r>
          </a:p>
          <a:p>
            <a:pPr lvl="1"/>
            <a:r>
              <a:rPr lang="en-US" dirty="0" smtClean="0"/>
              <a:t>Creates a reference</a:t>
            </a:r>
          </a:p>
          <a:p>
            <a:pPr lvl="1"/>
            <a:r>
              <a:rPr lang="en-US" dirty="0" smtClean="0"/>
              <a:t>null reference</a:t>
            </a:r>
          </a:p>
          <a:p>
            <a:pPr lvl="2"/>
            <a:r>
              <a:rPr lang="en-US" dirty="0" smtClean="0"/>
              <a:t>Means that it isn’t attached to an object yet</a:t>
            </a:r>
          </a:p>
          <a:p>
            <a:r>
              <a:rPr lang="en-US" dirty="0" smtClean="0"/>
              <a:t>name = new String (“Sadie”);</a:t>
            </a:r>
          </a:p>
          <a:p>
            <a:pPr lvl="1"/>
            <a:r>
              <a:rPr lang="en-US" dirty="0" smtClean="0"/>
              <a:t>Constructs an object on the heap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tores the reference in location name</a:t>
            </a:r>
          </a:p>
          <a:p>
            <a:r>
              <a:rPr lang="en-US" dirty="0" smtClean="0"/>
              <a:t>I sometimes show addresses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3857" y="1832429"/>
            <a:ext cx="1433286" cy="544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1142" y="1468291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23857" y="1832429"/>
            <a:ext cx="1433286" cy="544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23857" y="1837623"/>
            <a:ext cx="1433286" cy="544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10714" y="2213429"/>
            <a:ext cx="12518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u="sng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2143" y="2667000"/>
            <a:ext cx="925286" cy="469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Sadie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7257143" y="2109766"/>
            <a:ext cx="453571" cy="7038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51152" y="183762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1142" y="19251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 animBg="1"/>
      <p:bldP spid="10" grpId="0" animBg="1"/>
      <p:bldP spid="14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length;</a:t>
            </a:r>
          </a:p>
          <a:p>
            <a:r>
              <a:rPr lang="en-US" dirty="0" smtClean="0"/>
              <a:t>length = 3;</a:t>
            </a:r>
          </a:p>
          <a:p>
            <a:endParaRPr lang="en-US" dirty="0" smtClean="0"/>
          </a:p>
          <a:p>
            <a:r>
              <a:rPr lang="en-US" dirty="0" smtClean="0"/>
              <a:t>String size;</a:t>
            </a:r>
          </a:p>
          <a:p>
            <a:r>
              <a:rPr lang="en-US" dirty="0" smtClean="0"/>
              <a:t>size = new String (“ABC”);</a:t>
            </a:r>
          </a:p>
          <a:p>
            <a:r>
              <a:rPr lang="en-US" dirty="0" smtClean="0"/>
              <a:t>size = “DEF”; //hidden constructor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4164" y="1632858"/>
            <a:ext cx="1161143" cy="471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8429" y="1245382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4164" y="1632858"/>
            <a:ext cx="1161143" cy="471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88000" y="2812143"/>
            <a:ext cx="1270000" cy="526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8265" y="2464191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8571" y="2993571"/>
            <a:ext cx="14877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u="sng" dirty="0"/>
          </a:p>
          <a:p>
            <a:pPr algn="ctr"/>
            <a:endParaRPr lang="en-US" u="sng" dirty="0" smtClean="0"/>
          </a:p>
          <a:p>
            <a:pPr algn="ctr"/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7674429" y="3646712"/>
            <a:ext cx="1012371" cy="39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6858000" y="3075215"/>
            <a:ext cx="580571" cy="31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38571" y="1033029"/>
            <a:ext cx="14877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u="sng" dirty="0"/>
          </a:p>
          <a:p>
            <a:pPr algn="ctr"/>
            <a:endParaRPr lang="en-US" u="sng" dirty="0" smtClean="0"/>
          </a:p>
          <a:p>
            <a:pPr algn="ctr"/>
            <a:endParaRPr lang="en-US" u="sng" dirty="0"/>
          </a:p>
        </p:txBody>
      </p:sp>
      <p:sp>
        <p:nvSpPr>
          <p:cNvPr id="14" name="Rectangle 13"/>
          <p:cNvSpPr/>
          <p:nvPr/>
        </p:nvSpPr>
        <p:spPr>
          <a:xfrm>
            <a:off x="7674429" y="1686170"/>
            <a:ext cx="1012371" cy="39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13" idx="2"/>
          </p:cNvCxnSpPr>
          <p:nvPr/>
        </p:nvCxnSpPr>
        <p:spPr>
          <a:xfrm flipV="1">
            <a:off x="6858000" y="2233358"/>
            <a:ext cx="1324429" cy="841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6858000" y="2993571"/>
            <a:ext cx="449837" cy="400593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Subtle difference between storage of primitive data and objects</a:t>
            </a:r>
          </a:p>
          <a:p>
            <a:r>
              <a:rPr lang="en-US" dirty="0" smtClean="0"/>
              <a:t>Must construct objects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primitive data</a:t>
            </a:r>
          </a:p>
          <a:p>
            <a:r>
              <a:rPr lang="en-US" dirty="0" smtClean="0"/>
              <a:t>Objects are on heap, not in stack frame</a:t>
            </a:r>
          </a:p>
          <a:p>
            <a:r>
              <a:rPr lang="en-US" dirty="0" smtClean="0"/>
              <a:t>Objects have references</a:t>
            </a:r>
          </a:p>
          <a:p>
            <a:r>
              <a:rPr lang="en-US" dirty="0" smtClean="0"/>
              <a:t>Parameter passing will work differently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0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231</Words>
  <Application>Microsoft Macintosh PowerPoint</Application>
  <PresentationFormat>On-screen Show (16:9)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References and Constructors</vt:lpstr>
      <vt:lpstr>Objects vs. Primitive Data</vt:lpstr>
      <vt:lpstr>Objects in Java</vt:lpstr>
      <vt:lpstr>Declare and Construct Object</vt:lpstr>
      <vt:lpstr>Comparison</vt:lpstr>
      <vt:lpstr>Observation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52</cp:revision>
  <dcterms:created xsi:type="dcterms:W3CDTF">2013-11-05T19:37:50Z</dcterms:created>
  <dcterms:modified xsi:type="dcterms:W3CDTF">2014-05-22T18:44:47Z</dcterms:modified>
</cp:coreProperties>
</file>