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9" r:id="rId4"/>
    <p:sldId id="265" r:id="rId5"/>
    <p:sldId id="266" r:id="rId6"/>
    <p:sldId id="267" r:id="rId7"/>
    <p:sldId id="268" r:id="rId8"/>
    <p:sldId id="264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Turingscraft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Summer 2014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Turingscraft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Commercial website</a:t>
            </a:r>
          </a:p>
          <a:p>
            <a:r>
              <a:rPr lang="en-US" dirty="0" smtClean="0"/>
              <a:t>Interactive exercises to practice programming</a:t>
            </a:r>
          </a:p>
          <a:p>
            <a:r>
              <a:rPr lang="en-US" dirty="0" smtClean="0"/>
              <a:t>Check correctness of answer by testing multiple cases</a:t>
            </a:r>
          </a:p>
          <a:p>
            <a:r>
              <a:rPr lang="en-US" dirty="0" smtClean="0"/>
              <a:t>Offer feedback and help</a:t>
            </a:r>
          </a:p>
        </p:txBody>
      </p:sp>
    </p:spTree>
    <p:extLst>
      <p:ext uri="{BB962C8B-B14F-4D97-AF65-F5344CB8AC3E}">
        <p14:creationId xmlns:p14="http://schemas.microsoft.com/office/powerpoint/2010/main" val="81258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Only need to enter a few lines of code</a:t>
            </a:r>
          </a:p>
          <a:p>
            <a:pPr lvl="1"/>
            <a:r>
              <a:rPr lang="en-US" dirty="0" smtClean="0"/>
              <a:t>Sometimes just a character or two</a:t>
            </a:r>
          </a:p>
          <a:p>
            <a:r>
              <a:rPr lang="en-US" dirty="0" smtClean="0"/>
              <a:t>Get instantaneous feedback</a:t>
            </a:r>
          </a:p>
          <a:p>
            <a:r>
              <a:rPr lang="en-US" dirty="0" smtClean="0"/>
              <a:t>Can work problems as many times as desired</a:t>
            </a:r>
          </a:p>
          <a:p>
            <a:r>
              <a:rPr lang="en-US" dirty="0" smtClean="0"/>
              <a:t>Instructor can see latest submission</a:t>
            </a:r>
          </a:p>
          <a:p>
            <a:pPr lvl="1"/>
            <a:r>
              <a:rPr lang="en-US" dirty="0" smtClean="0"/>
              <a:t>I generally only look if you ask me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Turingscraft.com</a:t>
            </a:r>
          </a:p>
          <a:p>
            <a:r>
              <a:rPr lang="en-US" dirty="0" smtClean="0"/>
              <a:t>Click register</a:t>
            </a:r>
          </a:p>
          <a:p>
            <a:r>
              <a:rPr lang="en-US" dirty="0" smtClean="0"/>
              <a:t>Choose Student</a:t>
            </a:r>
          </a:p>
          <a:p>
            <a:r>
              <a:rPr lang="en-US" dirty="0" smtClean="0"/>
              <a:t>Enter access code</a:t>
            </a:r>
          </a:p>
          <a:p>
            <a:pPr lvl="1"/>
            <a:r>
              <a:rPr lang="en-US" dirty="0" smtClean="0"/>
              <a:t>OKLA-14723-JDML-20</a:t>
            </a:r>
          </a:p>
          <a:p>
            <a:r>
              <a:rPr lang="en-US" dirty="0" smtClean="0"/>
              <a:t>Choose your University</a:t>
            </a:r>
          </a:p>
          <a:p>
            <a:pPr lvl="1"/>
            <a:r>
              <a:rPr lang="en-US" dirty="0" smtClean="0"/>
              <a:t>Oklahoma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other identifying information</a:t>
            </a:r>
          </a:p>
          <a:p>
            <a:pPr lvl="1"/>
            <a:r>
              <a:rPr lang="en-US" dirty="0" smtClean="0"/>
              <a:t>Use OU email</a:t>
            </a:r>
          </a:p>
          <a:p>
            <a:pPr lvl="1"/>
            <a:r>
              <a:rPr lang="en-US" dirty="0" smtClean="0"/>
              <a:t>Use your real name</a:t>
            </a:r>
          </a:p>
          <a:p>
            <a:pPr lvl="1"/>
            <a:r>
              <a:rPr lang="en-US" dirty="0" smtClean="0"/>
              <a:t>Pay using a credit card</a:t>
            </a:r>
          </a:p>
          <a:p>
            <a:pPr lvl="2"/>
            <a:r>
              <a:rPr lang="en-US" dirty="0" smtClean="0"/>
              <a:t>Can pay using a check</a:t>
            </a:r>
          </a:p>
        </p:txBody>
      </p:sp>
    </p:spTree>
    <p:extLst>
      <p:ext uri="{BB962C8B-B14F-4D97-AF65-F5344CB8AC3E}">
        <p14:creationId xmlns:p14="http://schemas.microsoft.com/office/powerpoint/2010/main" val="16646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Login at turingscraft.com</a:t>
            </a:r>
          </a:p>
          <a:p>
            <a:r>
              <a:rPr lang="en-US" dirty="0" smtClean="0"/>
              <a:t>Load the course</a:t>
            </a:r>
          </a:p>
          <a:p>
            <a:r>
              <a:rPr lang="en-US" dirty="0" smtClean="0"/>
              <a:t>Select an exercise from CODELAB WARMUP</a:t>
            </a:r>
          </a:p>
          <a:p>
            <a:pPr lvl="1"/>
            <a:r>
              <a:rPr lang="en-US" dirty="0" smtClean="0"/>
              <a:t>20501</a:t>
            </a:r>
          </a:p>
          <a:p>
            <a:r>
              <a:rPr lang="en-US" dirty="0" smtClean="0"/>
              <a:t>Read instructions</a:t>
            </a:r>
          </a:p>
          <a:p>
            <a:r>
              <a:rPr lang="en-US" dirty="0" smtClean="0"/>
              <a:t>Enter text in box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Make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Clear box—problem not attempted</a:t>
            </a:r>
          </a:p>
          <a:p>
            <a:r>
              <a:rPr lang="en-US" dirty="0" smtClean="0"/>
              <a:t>Green box—problem completed successfully</a:t>
            </a:r>
          </a:p>
          <a:p>
            <a:r>
              <a:rPr lang="en-US" dirty="0" smtClean="0"/>
              <a:t>Yellow box—problem completed successfully, but after deadline</a:t>
            </a:r>
          </a:p>
          <a:p>
            <a:r>
              <a:rPr lang="en-US" dirty="0" smtClean="0"/>
              <a:t>Red box—answer incorrect</a:t>
            </a:r>
          </a:p>
          <a:p>
            <a:r>
              <a:rPr lang="en-US" dirty="0" smtClean="0"/>
              <a:t>Black box—problem out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</a:t>
            </a:r>
            <a:r>
              <a:rPr lang="en-US" dirty="0" err="1" smtClean="0"/>
              <a:t>Turingscraft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Section names correspond to </a:t>
            </a:r>
            <a:r>
              <a:rPr lang="en-US" dirty="0" err="1" smtClean="0"/>
              <a:t>Janux</a:t>
            </a:r>
            <a:endParaRPr lang="en-US" dirty="0" smtClean="0"/>
          </a:p>
          <a:p>
            <a:r>
              <a:rPr lang="en-US" dirty="0" smtClean="0"/>
              <a:t>Each section has a due date</a:t>
            </a:r>
          </a:p>
          <a:p>
            <a:pPr lvl="1"/>
            <a:r>
              <a:rPr lang="en-US" dirty="0" smtClean="0"/>
              <a:t>These can be changed during the semester</a:t>
            </a:r>
          </a:p>
          <a:p>
            <a:pPr lvl="1"/>
            <a:r>
              <a:rPr lang="en-US" dirty="0" smtClean="0"/>
              <a:t>Generally two days after the material is assigned</a:t>
            </a:r>
          </a:p>
          <a:p>
            <a:pPr lvl="2"/>
            <a:r>
              <a:rPr lang="en-US" dirty="0" smtClean="0"/>
              <a:t>Exception: Friday -&gt; Monday</a:t>
            </a:r>
          </a:p>
          <a:p>
            <a:r>
              <a:rPr lang="en-US" dirty="0" smtClean="0"/>
              <a:t>Each problem is worth one point</a:t>
            </a:r>
          </a:p>
        </p:txBody>
      </p:sp>
    </p:spTree>
    <p:extLst>
      <p:ext uri="{BB962C8B-B14F-4D97-AF65-F5344CB8AC3E}">
        <p14:creationId xmlns:p14="http://schemas.microsoft.com/office/powerpoint/2010/main" val="9248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202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Use Turingscraft</vt:lpstr>
      <vt:lpstr>Turingscraft</vt:lpstr>
      <vt:lpstr>Advantages</vt:lpstr>
      <vt:lpstr>Signing Up </vt:lpstr>
      <vt:lpstr>Sign up Continued</vt:lpstr>
      <vt:lpstr>Perform Exercises</vt:lpstr>
      <vt:lpstr>Understanding Symbols</vt:lpstr>
      <vt:lpstr>Grading Turingscraft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42</cp:revision>
  <dcterms:created xsi:type="dcterms:W3CDTF">2013-11-05T19:37:50Z</dcterms:created>
  <dcterms:modified xsi:type="dcterms:W3CDTF">2014-05-10T03:49:52Z</dcterms:modified>
</cp:coreProperties>
</file>