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76" r:id="rId8"/>
    <p:sldId id="270" r:id="rId9"/>
    <p:sldId id="272" r:id="rId10"/>
    <p:sldId id="268" r:id="rId11"/>
    <p:sldId id="269" r:id="rId12"/>
    <p:sldId id="273" r:id="rId13"/>
    <p:sldId id="271" r:id="rId14"/>
    <p:sldId id="274" r:id="rId15"/>
    <p:sldId id="278" r:id="rId16"/>
    <p:sldId id="279" r:id="rId17"/>
    <p:sldId id="281" r:id="rId18"/>
    <p:sldId id="280" r:id="rId19"/>
    <p:sldId id="277" r:id="rId20"/>
    <p:sldId id="26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3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 Patterns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Aggregation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Accessors</a:t>
            </a:r>
            <a:endParaRPr lang="en-US" dirty="0" smtClean="0"/>
          </a:p>
          <a:p>
            <a:pPr lvl="1"/>
            <a:r>
              <a:rPr lang="en-US" dirty="0" smtClean="0"/>
              <a:t>In this example, all fields would need </a:t>
            </a:r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err="1" smtClean="0"/>
              <a:t>hasWheat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ot necessary for most of this data</a:t>
            </a:r>
          </a:p>
          <a:p>
            <a:pPr lvl="1"/>
            <a:r>
              <a:rPr lang="en-US" dirty="0" smtClean="0"/>
              <a:t>Things like names, ingredients, and descriptions rarely change</a:t>
            </a:r>
            <a:endParaRPr lang="en-US" dirty="0"/>
          </a:p>
          <a:p>
            <a:pPr lvl="1"/>
            <a:r>
              <a:rPr lang="en-US" dirty="0"/>
              <a:t>Always can construct new objects</a:t>
            </a:r>
          </a:p>
          <a:p>
            <a:pPr lvl="1"/>
            <a:r>
              <a:rPr lang="en-US" dirty="0" smtClean="0"/>
              <a:t>Exception</a:t>
            </a:r>
          </a:p>
          <a:p>
            <a:pPr lvl="2"/>
            <a:r>
              <a:rPr lang="en-US" dirty="0" smtClean="0"/>
              <a:t>Prices change</a:t>
            </a:r>
          </a:p>
        </p:txBody>
      </p:sp>
    </p:spTree>
    <p:extLst>
      <p:ext uri="{BB962C8B-B14F-4D97-AF65-F5344CB8AC3E}">
        <p14:creationId xmlns:p14="http://schemas.microsoft.com/office/powerpoint/2010/main" val="281162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getName</a:t>
            </a:r>
            <a:r>
              <a:rPr lang="en-US" dirty="0" smtClean="0"/>
              <a:t>(): String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getPrice</a:t>
            </a:r>
            <a:r>
              <a:rPr lang="en-US" dirty="0" smtClean="0"/>
              <a:t>(): double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getDescription</a:t>
            </a:r>
            <a:r>
              <a:rPr lang="en-US" dirty="0" smtClean="0"/>
              <a:t>(): String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setPrice</a:t>
            </a:r>
            <a:r>
              <a:rPr lang="en-US" dirty="0" smtClean="0"/>
              <a:t>(price: double):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hasWheat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r>
              <a:rPr lang="en-US" dirty="0" smtClean="0"/>
              <a:t> // others like this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hasCommonAllergens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Accessors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578" y="1404960"/>
            <a:ext cx="50825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 </a:t>
            </a:r>
            <a:r>
              <a:rPr lang="en-US" dirty="0" err="1" smtClean="0"/>
              <a:t>hasWheat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return allergens[WHEAT];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hasAllergens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boolean</a:t>
            </a:r>
            <a:r>
              <a:rPr lang="en-US" dirty="0" smtClean="0"/>
              <a:t> b: allergens)  // really great idea!!!</a:t>
            </a:r>
          </a:p>
          <a:p>
            <a:r>
              <a:rPr lang="en-US" dirty="0"/>
              <a:t>	</a:t>
            </a:r>
            <a:r>
              <a:rPr lang="en-US" dirty="0" smtClean="0"/>
              <a:t>	if (b)</a:t>
            </a:r>
          </a:p>
          <a:p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37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183" y="1366468"/>
            <a:ext cx="4598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setPrice</a:t>
            </a:r>
            <a:r>
              <a:rPr lang="en-US" dirty="0"/>
              <a:t>(double price)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this.price</a:t>
            </a:r>
            <a:r>
              <a:rPr lang="en-US" dirty="0"/>
              <a:t> = price;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Menu could have an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FoodItem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This is the first form of aggregation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Implementing Menu will use methods in </a:t>
            </a:r>
            <a:r>
              <a:rPr lang="en-US" dirty="0" err="1" smtClean="0"/>
              <a:t>ArrayList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12395" y="2511605"/>
            <a:ext cx="4906302" cy="596627"/>
            <a:chOff x="788856" y="2675197"/>
            <a:chExt cx="4906302" cy="596627"/>
          </a:xfrm>
        </p:grpSpPr>
        <p:sp>
          <p:nvSpPr>
            <p:cNvPr id="4" name="Rectangle 3"/>
            <p:cNvSpPr/>
            <p:nvPr/>
          </p:nvSpPr>
          <p:spPr>
            <a:xfrm>
              <a:off x="788856" y="2675197"/>
              <a:ext cx="1866319" cy="596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Menu</a:t>
              </a:r>
              <a:endParaRPr lang="en-US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5676" y="2675197"/>
              <a:ext cx="2039482" cy="596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FoodItem</a:t>
              </a:r>
              <a:endParaRPr lang="en-US" dirty="0" smtClean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2655175" y="2809919"/>
              <a:ext cx="307846" cy="32718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8" name="Straight Connector 7"/>
            <p:cNvCxnSpPr>
              <a:stCxn id="6" idx="3"/>
              <a:endCxn id="5" idx="1"/>
            </p:cNvCxnSpPr>
            <p:nvPr/>
          </p:nvCxnSpPr>
          <p:spPr>
            <a:xfrm>
              <a:off x="2963021" y="2973511"/>
              <a:ext cx="69265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98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Class (Partial)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4040" y="1327976"/>
            <a:ext cx="5002504" cy="3117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menu:ArrayList</a:t>
            </a:r>
            <a:r>
              <a:rPr lang="en-US" dirty="0" smtClean="0"/>
              <a:t>&lt;</a:t>
            </a:r>
            <a:r>
              <a:rPr lang="en-US" dirty="0" err="1" smtClean="0"/>
              <a:t>FoodItem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addToMenu</a:t>
            </a:r>
            <a:r>
              <a:rPr lang="en-US" dirty="0" smtClean="0"/>
              <a:t>(</a:t>
            </a:r>
            <a:r>
              <a:rPr lang="en-US" dirty="0" err="1" smtClean="0"/>
              <a:t>item:FoodItem</a:t>
            </a:r>
            <a:r>
              <a:rPr lang="en-US" dirty="0" smtClean="0"/>
              <a:t>, index: </a:t>
            </a:r>
            <a:r>
              <a:rPr lang="en-US" dirty="0" err="1" smtClean="0"/>
              <a:t>int</a:t>
            </a:r>
            <a:r>
              <a:rPr lang="en-US" dirty="0" smtClean="0"/>
              <a:t>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removeFromMenu</a:t>
            </a:r>
            <a:r>
              <a:rPr lang="en-US" dirty="0" smtClean="0"/>
              <a:t>(name: String):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reorderMenu</a:t>
            </a:r>
            <a:r>
              <a:rPr lang="en-US" dirty="0" smtClean="0"/>
              <a:t>(name: String, positions: </a:t>
            </a:r>
            <a:r>
              <a:rPr lang="en-US" dirty="0" err="1" smtClean="0"/>
              <a:t>int</a:t>
            </a:r>
            <a:r>
              <a:rPr lang="en-US" dirty="0" smtClean="0"/>
              <a:t>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updatePrice</a:t>
            </a:r>
            <a:r>
              <a:rPr lang="en-US" dirty="0" smtClean="0"/>
              <a:t>(name: String, </a:t>
            </a:r>
            <a:r>
              <a:rPr lang="en-US" dirty="0" err="1" smtClean="0"/>
              <a:t>newPrice</a:t>
            </a:r>
            <a:r>
              <a:rPr lang="en-US" dirty="0" smtClean="0"/>
              <a:t>: double):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findWithoutAllergens</a:t>
            </a:r>
            <a:r>
              <a:rPr lang="en-US" dirty="0" smtClean="0"/>
              <a:t>(): </a:t>
            </a:r>
            <a:r>
              <a:rPr lang="en-US" dirty="0" err="1" smtClean="0"/>
              <a:t>FoodItem</a:t>
            </a:r>
            <a:r>
              <a:rPr lang="en-US" dirty="0" smtClean="0"/>
              <a:t>[]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findWithoutWheat</a:t>
            </a:r>
            <a:r>
              <a:rPr lang="en-US" dirty="0" smtClean="0"/>
              <a:t>(): </a:t>
            </a:r>
            <a:r>
              <a:rPr lang="en-US" dirty="0" err="1" smtClean="0"/>
              <a:t>FoodItem</a:t>
            </a:r>
            <a:r>
              <a:rPr lang="en-US" dirty="0" smtClean="0"/>
              <a:t>[]</a:t>
            </a:r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24040" y="1712896"/>
            <a:ext cx="5002504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4040" y="2328769"/>
            <a:ext cx="5002504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8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addToMenu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423" y="1501190"/>
            <a:ext cx="7532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public void </a:t>
            </a:r>
            <a:r>
              <a:rPr lang="en-US" sz="2800" dirty="0" err="1" smtClean="0"/>
              <a:t>addToMenu</a:t>
            </a:r>
            <a:r>
              <a:rPr lang="en-US" sz="2800" dirty="0" smtClean="0"/>
              <a:t>(</a:t>
            </a:r>
            <a:r>
              <a:rPr lang="en-US" sz="2800" dirty="0" err="1" smtClean="0"/>
              <a:t>FoodItem</a:t>
            </a:r>
            <a:r>
              <a:rPr lang="en-US" sz="2800" dirty="0" smtClean="0"/>
              <a:t> item,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dirty="0" err="1" smtClean="0"/>
              <a:t>int</a:t>
            </a:r>
            <a:r>
              <a:rPr lang="en-US" sz="2800" dirty="0" smtClean="0"/>
              <a:t> position)</a:t>
            </a:r>
          </a:p>
          <a:p>
            <a:r>
              <a:rPr lang="en-US" sz="2800" dirty="0" smtClean="0"/>
              <a:t>{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err="1" smtClean="0"/>
              <a:t>menu.add</a:t>
            </a:r>
            <a:r>
              <a:rPr lang="en-US" sz="2800" dirty="0" smtClean="0"/>
              <a:t>(position, item);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9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findWithoutWheat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an array</a:t>
            </a:r>
          </a:p>
          <a:p>
            <a:pPr lvl="1"/>
            <a:r>
              <a:rPr lang="en-US" dirty="0" smtClean="0"/>
              <a:t>Size cannot be returned so must be perfect sized array</a:t>
            </a:r>
          </a:p>
          <a:p>
            <a:r>
              <a:rPr lang="en-US" dirty="0" smtClean="0"/>
              <a:t>Usual strategy</a:t>
            </a:r>
          </a:p>
          <a:p>
            <a:pPr lvl="1"/>
            <a:r>
              <a:rPr lang="en-US" dirty="0" smtClean="0"/>
              <a:t>Count the number of items without wheat</a:t>
            </a:r>
          </a:p>
          <a:p>
            <a:pPr lvl="1"/>
            <a:r>
              <a:rPr lang="en-US" dirty="0" smtClean="0"/>
              <a:t>Construct array to the perfect size</a:t>
            </a:r>
          </a:p>
          <a:p>
            <a:pPr lvl="1"/>
            <a:r>
              <a:rPr lang="en-US" dirty="0" smtClean="0"/>
              <a:t>Put items without wheat in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1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8848" y="230953"/>
            <a:ext cx="4603506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FoodItem</a:t>
            </a:r>
            <a:r>
              <a:rPr lang="en-US" dirty="0" smtClean="0"/>
              <a:t>[] </a:t>
            </a:r>
            <a:r>
              <a:rPr lang="en-US" dirty="0" err="1" smtClean="0"/>
              <a:t>findWithoutWheat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FoodItem</a:t>
            </a:r>
            <a:r>
              <a:rPr lang="en-US" dirty="0" smtClean="0"/>
              <a:t> f: menu)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f.hasWheat</a:t>
            </a:r>
            <a:r>
              <a:rPr lang="en-US" dirty="0" smtClean="0"/>
              <a:t>())</a:t>
            </a:r>
          </a:p>
          <a:p>
            <a:r>
              <a:rPr lang="en-US" dirty="0"/>
              <a:t>	</a:t>
            </a:r>
            <a:r>
              <a:rPr lang="en-US" dirty="0" smtClean="0"/>
              <a:t>		++count;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FoodItem</a:t>
            </a:r>
            <a:r>
              <a:rPr lang="en-US" dirty="0" smtClean="0"/>
              <a:t>[] result = new </a:t>
            </a:r>
            <a:r>
              <a:rPr lang="en-US" dirty="0" err="1" smtClean="0"/>
              <a:t>FoodItem</a:t>
            </a:r>
            <a:r>
              <a:rPr lang="en-US" dirty="0" smtClean="0"/>
              <a:t>[count];</a:t>
            </a:r>
          </a:p>
          <a:p>
            <a:endParaRPr lang="en-US" dirty="0" smtClean="0"/>
          </a:p>
          <a:p>
            <a:r>
              <a:rPr lang="en-US" dirty="0" smtClean="0"/>
              <a:t>	count = 0;</a:t>
            </a:r>
          </a:p>
          <a:p>
            <a:r>
              <a:rPr lang="en-US" dirty="0" smtClean="0"/>
              <a:t>	for</a:t>
            </a:r>
            <a:r>
              <a:rPr lang="en-US" dirty="0"/>
              <a:t>(</a:t>
            </a:r>
            <a:r>
              <a:rPr lang="en-US" dirty="0" err="1"/>
              <a:t>FoodItem</a:t>
            </a:r>
            <a:r>
              <a:rPr lang="en-US" dirty="0"/>
              <a:t> f: menu)</a:t>
            </a:r>
          </a:p>
          <a:p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f.hasWheat</a:t>
            </a:r>
            <a:r>
              <a:rPr lang="en-US" dirty="0"/>
              <a:t>()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		result[count] = f;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++count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result;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15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Classes that feature an </a:t>
            </a:r>
            <a:r>
              <a:rPr lang="en-US" dirty="0" err="1" smtClean="0"/>
              <a:t>ArrayList</a:t>
            </a:r>
            <a:r>
              <a:rPr lang="en-US" dirty="0" smtClean="0"/>
              <a:t> to aggregate another class are common</a:t>
            </a:r>
          </a:p>
          <a:p>
            <a:pPr lvl="1"/>
            <a:r>
              <a:rPr lang="en-US" dirty="0" smtClean="0"/>
              <a:t>Methods in these classes often use </a:t>
            </a:r>
            <a:r>
              <a:rPr lang="en-US" dirty="0" err="1" smtClean="0"/>
              <a:t>ArrayList</a:t>
            </a:r>
            <a:r>
              <a:rPr lang="en-US" dirty="0" smtClean="0"/>
              <a:t> operations to perform tasks</a:t>
            </a:r>
          </a:p>
          <a:p>
            <a:r>
              <a:rPr lang="en-US" dirty="0" smtClean="0"/>
              <a:t>Classes that group together fields of different type have a simple pattern</a:t>
            </a:r>
          </a:p>
          <a:p>
            <a:pPr lvl="1"/>
            <a:r>
              <a:rPr lang="en-US" dirty="0" smtClean="0"/>
              <a:t>Can be written almost mechanically</a:t>
            </a:r>
          </a:p>
          <a:p>
            <a:r>
              <a:rPr lang="en-US" dirty="0" smtClean="0"/>
              <a:t>These two types of classes frequently work together</a:t>
            </a:r>
          </a:p>
        </p:txBody>
      </p:sp>
    </p:spTree>
    <p:extLst>
      <p:ext uri="{BB962C8B-B14F-4D97-AF65-F5344CB8AC3E}">
        <p14:creationId xmlns:p14="http://schemas.microsoft.com/office/powerpoint/2010/main" val="402332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class has a data field from another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StringArrayList</a:t>
            </a:r>
            <a:r>
              <a:rPr lang="en-US" dirty="0" smtClean="0"/>
              <a:t> aggregates String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3280" y="3522022"/>
            <a:ext cx="2097203" cy="65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StringArrayList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95158" y="3522022"/>
            <a:ext cx="1981762" cy="65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</a:p>
        </p:txBody>
      </p:sp>
      <p:sp>
        <p:nvSpPr>
          <p:cNvPr id="6" name="Diamond 5"/>
          <p:cNvSpPr/>
          <p:nvPr/>
        </p:nvSpPr>
        <p:spPr>
          <a:xfrm>
            <a:off x="4040483" y="3685614"/>
            <a:ext cx="557972" cy="3271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>
            <a:off x="4598455" y="3849205"/>
            <a:ext cx="109670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3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Type of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Relationship is aggregation because many String objects </a:t>
            </a:r>
            <a:r>
              <a:rPr lang="en-US" dirty="0" smtClean="0"/>
              <a:t>stored</a:t>
            </a:r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 and arrays exemplify this type of aggregation relationship</a:t>
            </a:r>
          </a:p>
          <a:p>
            <a:pPr lvl="1"/>
            <a:r>
              <a:rPr lang="en-US" dirty="0" smtClean="0"/>
              <a:t>Many elements of the same type are combined</a:t>
            </a:r>
          </a:p>
          <a:p>
            <a:r>
              <a:rPr lang="en-US" dirty="0" smtClean="0"/>
              <a:t>Virtually every significant program has </a:t>
            </a:r>
            <a:r>
              <a:rPr lang="en-US" dirty="0" smtClean="0"/>
              <a:t>this form of aggregation</a:t>
            </a:r>
          </a:p>
          <a:p>
            <a:pPr lvl="1"/>
            <a:r>
              <a:rPr lang="en-US" dirty="0" smtClean="0"/>
              <a:t>We’ve done many, many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9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Pattern for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fields of different types combined into an object</a:t>
            </a:r>
          </a:p>
          <a:p>
            <a:r>
              <a:rPr lang="en-US" dirty="0" smtClean="0"/>
              <a:t>Example: Food Item for Restaurant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allergens in this food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heat, milk, nuts</a:t>
            </a:r>
          </a:p>
        </p:txBody>
      </p:sp>
    </p:spTree>
    <p:extLst>
      <p:ext uri="{BB962C8B-B14F-4D97-AF65-F5344CB8AC3E}">
        <p14:creationId xmlns:p14="http://schemas.microsoft.com/office/powerpoint/2010/main" val="394322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7579" y="1063229"/>
            <a:ext cx="3328589" cy="2920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FoodItem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-name: String</a:t>
            </a:r>
          </a:p>
          <a:p>
            <a:r>
              <a:rPr lang="en-US" dirty="0" smtClean="0"/>
              <a:t>-price: double</a:t>
            </a:r>
          </a:p>
          <a:p>
            <a:r>
              <a:rPr lang="en-US" dirty="0" smtClean="0"/>
              <a:t>-description: 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allegens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[]</a:t>
            </a:r>
          </a:p>
          <a:p>
            <a:r>
              <a:rPr lang="en-US" u="sng" dirty="0" smtClean="0"/>
              <a:t>-WHEAT: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r>
              <a:rPr lang="en-US" u="sng" dirty="0" smtClean="0"/>
              <a:t>-</a:t>
            </a:r>
            <a:r>
              <a:rPr lang="en-US" u="sng" dirty="0" err="1" smtClean="0"/>
              <a:t>MILK:int</a:t>
            </a:r>
            <a:endParaRPr lang="en-US" u="sng" dirty="0" smtClean="0"/>
          </a:p>
          <a:p>
            <a:r>
              <a:rPr lang="en-US" u="sng" dirty="0" smtClean="0"/>
              <a:t>-NUT: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r>
              <a:rPr lang="en-US" u="sng" dirty="0" smtClean="0"/>
              <a:t>-NUMBER_ALLERGENS: </a:t>
            </a:r>
            <a:r>
              <a:rPr lang="en-US" u="sng" dirty="0" err="1" smtClean="0"/>
              <a:t>int</a:t>
            </a:r>
            <a:endParaRPr lang="en-US" u="sng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47579" y="1578174"/>
            <a:ext cx="332858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6419" y="1578174"/>
            <a:ext cx="1984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constants will be</a:t>
            </a:r>
          </a:p>
          <a:p>
            <a:r>
              <a:rPr lang="en-US" dirty="0" smtClean="0"/>
              <a:t>used to index array</a:t>
            </a:r>
          </a:p>
          <a:p>
            <a:endParaRPr lang="en-US" dirty="0"/>
          </a:p>
          <a:p>
            <a:r>
              <a:rPr lang="en-US" dirty="0" smtClean="0"/>
              <a:t>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type of aggregation is rarely shown in UML</a:t>
            </a:r>
          </a:p>
          <a:p>
            <a:pPr lvl="1"/>
            <a:r>
              <a:rPr lang="en-US" dirty="0" smtClean="0"/>
              <a:t>Aggregation must be between classes, not between a class and a primitive data type</a:t>
            </a:r>
          </a:p>
          <a:p>
            <a:pPr lvl="1"/>
            <a:r>
              <a:rPr lang="en-US" dirty="0" smtClean="0"/>
              <a:t>Knowing that a class aggregates a String not useful</a:t>
            </a:r>
          </a:p>
        </p:txBody>
      </p:sp>
    </p:spTree>
    <p:extLst>
      <p:ext uri="{BB962C8B-B14F-4D97-AF65-F5344CB8AC3E}">
        <p14:creationId xmlns:p14="http://schemas.microsoft.com/office/powerpoint/2010/main" val="223778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Constructor(s)</a:t>
            </a:r>
          </a:p>
          <a:p>
            <a:pPr lvl="1"/>
            <a:r>
              <a:rPr lang="en-US" dirty="0" smtClean="0"/>
              <a:t>Remember to cascade them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accessors</a:t>
            </a:r>
            <a:endParaRPr lang="en-US" dirty="0" smtClean="0"/>
          </a:p>
          <a:p>
            <a:pPr lvl="1"/>
            <a:r>
              <a:rPr lang="en-US" dirty="0" smtClean="0"/>
              <a:t>Usually just a single return statement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For now, just a single line</a:t>
            </a:r>
          </a:p>
          <a:p>
            <a:pPr lvl="1"/>
            <a:r>
              <a:rPr lang="en-US" dirty="0" smtClean="0"/>
              <a:t>Gets more interesting when we have better error handling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15759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FoodItem</a:t>
            </a:r>
            <a:r>
              <a:rPr lang="en-US" dirty="0" smtClean="0"/>
              <a:t>(name: String, price: double, description: String)</a:t>
            </a:r>
          </a:p>
          <a:p>
            <a:pPr lvl="1"/>
            <a:r>
              <a:rPr lang="en-US" dirty="0" smtClean="0"/>
              <a:t>No allergens</a:t>
            </a:r>
          </a:p>
          <a:p>
            <a:r>
              <a:rPr lang="en-US" dirty="0" err="1" smtClean="0"/>
              <a:t>FoodItem</a:t>
            </a:r>
            <a:r>
              <a:rPr lang="en-US" dirty="0" smtClean="0"/>
              <a:t>(name: String, price: double, description: String, wheat: </a:t>
            </a:r>
            <a:r>
              <a:rPr lang="en-US" dirty="0" err="1" smtClean="0"/>
              <a:t>boolean</a:t>
            </a:r>
            <a:r>
              <a:rPr lang="en-US" dirty="0" smtClean="0"/>
              <a:t>, nuts: </a:t>
            </a:r>
            <a:r>
              <a:rPr lang="en-US" dirty="0" err="1" smtClean="0"/>
              <a:t>boolean</a:t>
            </a:r>
            <a:r>
              <a:rPr lang="en-US" dirty="0" smtClean="0"/>
              <a:t>, milk: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Constructors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136" y="1063229"/>
            <a:ext cx="7686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FoodItem</a:t>
            </a:r>
            <a:r>
              <a:rPr lang="en-US" dirty="0" smtClean="0"/>
              <a:t>(String name, double price, String description, </a:t>
            </a:r>
            <a:r>
              <a:rPr lang="en-US" dirty="0" err="1" smtClean="0"/>
              <a:t>boolean</a:t>
            </a:r>
            <a:r>
              <a:rPr lang="en-US" dirty="0" smtClean="0"/>
              <a:t> wheat,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boolean</a:t>
            </a:r>
            <a:r>
              <a:rPr lang="en-US" dirty="0" smtClean="0"/>
              <a:t> milk, </a:t>
            </a:r>
            <a:r>
              <a:rPr lang="en-US" dirty="0" err="1" smtClean="0"/>
              <a:t>boolean</a:t>
            </a:r>
            <a:r>
              <a:rPr lang="en-US" dirty="0" smtClean="0"/>
              <a:t> nut) {</a:t>
            </a:r>
          </a:p>
          <a:p>
            <a:r>
              <a:rPr lang="en-US" dirty="0"/>
              <a:t>	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	</a:t>
            </a:r>
            <a:r>
              <a:rPr lang="en-US" dirty="0" err="1" smtClean="0"/>
              <a:t>this.price</a:t>
            </a:r>
            <a:r>
              <a:rPr lang="en-US" dirty="0" smtClean="0"/>
              <a:t> = price;</a:t>
            </a:r>
          </a:p>
          <a:p>
            <a:r>
              <a:rPr lang="en-US" dirty="0"/>
              <a:t>	</a:t>
            </a:r>
            <a:r>
              <a:rPr lang="en-US" dirty="0" err="1" smtClean="0"/>
              <a:t>this.description</a:t>
            </a:r>
            <a:r>
              <a:rPr lang="en-US" dirty="0" smtClean="0"/>
              <a:t> = description;</a:t>
            </a:r>
          </a:p>
          <a:p>
            <a:r>
              <a:rPr lang="en-US" dirty="0"/>
              <a:t>	</a:t>
            </a:r>
            <a:r>
              <a:rPr lang="en-US" dirty="0" smtClean="0"/>
              <a:t>allergens = new </a:t>
            </a:r>
            <a:r>
              <a:rPr lang="en-US" dirty="0" err="1" smtClean="0"/>
              <a:t>boolean</a:t>
            </a:r>
            <a:r>
              <a:rPr lang="en-US" dirty="0" smtClean="0"/>
              <a:t>[NUMBER_ALLERGENS]; </a:t>
            </a:r>
          </a:p>
          <a:p>
            <a:r>
              <a:rPr lang="en-US" dirty="0"/>
              <a:t>	</a:t>
            </a:r>
            <a:r>
              <a:rPr lang="en-US" dirty="0" err="1" smtClean="0"/>
              <a:t>allegens</a:t>
            </a:r>
            <a:r>
              <a:rPr lang="en-US" dirty="0" smtClean="0"/>
              <a:t>[WHEAT] = wheat;</a:t>
            </a:r>
          </a:p>
          <a:p>
            <a:r>
              <a:rPr lang="en-US" dirty="0"/>
              <a:t>	</a:t>
            </a:r>
            <a:r>
              <a:rPr lang="en-US" dirty="0" smtClean="0"/>
              <a:t>allergens[MILK] = milk;</a:t>
            </a:r>
          </a:p>
          <a:p>
            <a:r>
              <a:rPr lang="en-US" dirty="0"/>
              <a:t>	</a:t>
            </a:r>
            <a:r>
              <a:rPr lang="en-US" dirty="0" smtClean="0"/>
              <a:t>allergens[NUT] = nut;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FoodItem</a:t>
            </a:r>
            <a:r>
              <a:rPr lang="en-US" dirty="0" smtClean="0"/>
              <a:t>(String name, double price, String description) {</a:t>
            </a:r>
          </a:p>
          <a:p>
            <a:r>
              <a:rPr lang="en-US" dirty="0"/>
              <a:t>	</a:t>
            </a:r>
            <a:r>
              <a:rPr lang="en-US" dirty="0" smtClean="0"/>
              <a:t>this(name, price, description, false, false, false);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42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583</Words>
  <Application>Microsoft Macintosh PowerPoint</Application>
  <PresentationFormat>On-screen Show (16:9)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Two Patterns</vt:lpstr>
      <vt:lpstr>Aggregation</vt:lpstr>
      <vt:lpstr>First Type of Aggregation</vt:lpstr>
      <vt:lpstr>Second Pattern for Aggregation</vt:lpstr>
      <vt:lpstr>Design Data</vt:lpstr>
      <vt:lpstr>UML</vt:lpstr>
      <vt:lpstr>Implementation Pattern</vt:lpstr>
      <vt:lpstr>Constructors</vt:lpstr>
      <vt:lpstr>Implement Constructors</vt:lpstr>
      <vt:lpstr>Methods</vt:lpstr>
      <vt:lpstr>Design Methods</vt:lpstr>
      <vt:lpstr>Implement Accessors</vt:lpstr>
      <vt:lpstr>Implement Mutator</vt:lpstr>
      <vt:lpstr>Design a Menu</vt:lpstr>
      <vt:lpstr>Design Class (Partial)</vt:lpstr>
      <vt:lpstr>Implement addToMenu()</vt:lpstr>
      <vt:lpstr>findWithoutWheat</vt:lpstr>
      <vt:lpstr>PowerPoint Presentation</vt:lpstr>
      <vt:lpstr>Observations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84</cp:revision>
  <dcterms:created xsi:type="dcterms:W3CDTF">2013-11-05T19:37:50Z</dcterms:created>
  <dcterms:modified xsi:type="dcterms:W3CDTF">2014-06-21T01:17:02Z</dcterms:modified>
</cp:coreProperties>
</file>