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4" r:id="rId4"/>
    <p:sldId id="262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2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12/23/13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3" y="6211329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7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Structures and Relational Operators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49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The Vending Machine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 a machine that sells </a:t>
            </a:r>
            <a:r>
              <a:rPr lang="en-US" dirty="0"/>
              <a:t>granola bars.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granola bar costs $1.25. </a:t>
            </a:r>
            <a:endParaRPr lang="en-US" dirty="0" smtClean="0"/>
          </a:p>
          <a:p>
            <a:r>
              <a:rPr lang="en-US" dirty="0" smtClean="0"/>
              <a:t>If the </a:t>
            </a:r>
            <a:r>
              <a:rPr lang="en-US" dirty="0"/>
              <a:t>user deposits exactly $1.25, the machine should </a:t>
            </a:r>
            <a:r>
              <a:rPr lang="en-US" dirty="0" smtClean="0"/>
              <a:t>vend the </a:t>
            </a:r>
            <a:r>
              <a:rPr lang="en-US" dirty="0"/>
              <a:t>bar.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user deposits more than $1.25, the money </a:t>
            </a:r>
            <a:r>
              <a:rPr lang="en-US" dirty="0" smtClean="0"/>
              <a:t>should make </a:t>
            </a:r>
            <a:r>
              <a:rPr lang="en-US" dirty="0"/>
              <a:t>change.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user deposits less than $1.25, the </a:t>
            </a:r>
            <a:r>
              <a:rPr lang="en-US" dirty="0" smtClean="0"/>
              <a:t>machine should </a:t>
            </a:r>
            <a:r>
              <a:rPr lang="en-US" dirty="0"/>
              <a:t>request more money.</a:t>
            </a:r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eclipse</a:t>
            </a:r>
          </a:p>
          <a:p>
            <a:r>
              <a:rPr lang="en-US" dirty="0" smtClean="0"/>
              <a:t>Create project</a:t>
            </a:r>
          </a:p>
          <a:p>
            <a:r>
              <a:rPr lang="en-US" dirty="0" smtClean="0"/>
              <a:t>Create class</a:t>
            </a:r>
          </a:p>
          <a:p>
            <a:r>
              <a:rPr lang="en-US" dirty="0" smtClean="0"/>
              <a:t>Create main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Copy the problem statement in as a comment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0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$1.25</a:t>
            </a:r>
          </a:p>
          <a:p>
            <a:r>
              <a:rPr lang="en-US" dirty="0" smtClean="0"/>
              <a:t>Money</a:t>
            </a:r>
          </a:p>
          <a:p>
            <a:endParaRPr lang="en-US" dirty="0"/>
          </a:p>
          <a:p>
            <a:r>
              <a:rPr lang="en-US" dirty="0" smtClean="0"/>
              <a:t>Add to main program</a:t>
            </a:r>
          </a:p>
          <a:p>
            <a:r>
              <a:rPr lang="en-US" dirty="0" smtClean="0"/>
              <a:t>Get input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61348" y="1590575"/>
            <a:ext cx="3484346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final double COST_OF_BAR = 1.25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9496" y="2319688"/>
            <a:ext cx="2743200" cy="37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moneyDeposited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9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contains “if”</a:t>
            </a:r>
          </a:p>
          <a:p>
            <a:endParaRPr lang="en-US" dirty="0"/>
          </a:p>
          <a:p>
            <a:r>
              <a:rPr lang="en-US" dirty="0" smtClean="0"/>
              <a:t>Write code, including output</a:t>
            </a:r>
          </a:p>
        </p:txBody>
      </p:sp>
    </p:spTree>
    <p:extLst>
      <p:ext uri="{BB962C8B-B14F-4D97-AF65-F5344CB8AC3E}">
        <p14:creationId xmlns:p14="http://schemas.microsoft.com/office/powerpoint/2010/main" val="180655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Deposit</a:t>
            </a:r>
          </a:p>
          <a:p>
            <a:pPr lvl="1"/>
            <a:r>
              <a:rPr lang="en-US" dirty="0" smtClean="0"/>
              <a:t>$1</a:t>
            </a:r>
          </a:p>
          <a:p>
            <a:pPr lvl="1"/>
            <a:r>
              <a:rPr lang="en-US" dirty="0" smtClean="0"/>
              <a:t>$1.25</a:t>
            </a:r>
          </a:p>
          <a:p>
            <a:pPr lvl="1"/>
            <a:r>
              <a:rPr lang="en-US" dirty="0" smtClean="0"/>
              <a:t>$1.50</a:t>
            </a:r>
          </a:p>
          <a:p>
            <a:r>
              <a:rPr lang="en-US" dirty="0" smtClean="0"/>
              <a:t>What happens with $1.30?</a:t>
            </a:r>
          </a:p>
        </p:txBody>
      </p:sp>
    </p:spTree>
    <p:extLst>
      <p:ext uri="{BB962C8B-B14F-4D97-AF65-F5344CB8AC3E}">
        <p14:creationId xmlns:p14="http://schemas.microsoft.com/office/powerpoint/2010/main" val="410500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accidentally picked test values that were easy to represent perfectly in binary</a:t>
            </a:r>
          </a:p>
          <a:p>
            <a:r>
              <a:rPr lang="en-US" dirty="0" smtClean="0"/>
              <a:t>Equality comparisons between floating point are dangerous</a:t>
            </a:r>
          </a:p>
          <a:p>
            <a:pPr lvl="1"/>
            <a:r>
              <a:rPr lang="en-US" dirty="0" smtClean="0"/>
              <a:t>Remember Java is storing a fixed number of digits</a:t>
            </a:r>
          </a:p>
          <a:p>
            <a:r>
              <a:rPr lang="en-US" dirty="0" smtClean="0"/>
              <a:t>Fix this problem: money in pennies</a:t>
            </a:r>
          </a:p>
        </p:txBody>
      </p:sp>
    </p:spTree>
    <p:extLst>
      <p:ext uri="{BB962C8B-B14F-4D97-AF65-F5344CB8AC3E}">
        <p14:creationId xmlns:p14="http://schemas.microsoft.com/office/powerpoint/2010/main" val="15021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176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Conditional Structures and Relational Operators</vt:lpstr>
      <vt:lpstr>Problem Statement</vt:lpstr>
      <vt:lpstr>Get Started</vt:lpstr>
      <vt:lpstr>Choose data</vt:lpstr>
      <vt:lpstr>Identify Control Structure</vt:lpstr>
      <vt:lpstr>Test the Program</vt:lpstr>
      <vt:lpstr>Problem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14</cp:revision>
  <dcterms:created xsi:type="dcterms:W3CDTF">2013-11-05T19:37:50Z</dcterms:created>
  <dcterms:modified xsi:type="dcterms:W3CDTF">2013-12-23T15:58:58Z</dcterms:modified>
</cp:coreProperties>
</file>