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 snapToObjects="1">
      <p:cViewPr varScale="1">
        <p:scale>
          <a:sx n="146" d="100"/>
          <a:sy n="146" d="100"/>
        </p:scale>
        <p:origin x="64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CS</a:t>
            </a:r>
            <a:r>
              <a:rPr lang="en-US" sz="1400" baseline="0" dirty="0"/>
              <a:t> 1323-010</a:t>
            </a:r>
            <a:r>
              <a:rPr lang="en-US" sz="1400" dirty="0"/>
              <a:t> | Introduction</a:t>
            </a:r>
            <a:r>
              <a:rPr lang="en-US" sz="1400" baseline="0" dirty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23EE-836D-EB41-9961-1C49C4874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Rectangles versus Triangles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77086-D2A1-A249-ACA5-94362D389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5852</TotalTime>
  <Words>3</Words>
  <Application>Microsoft Macintosh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 Neue</vt:lpstr>
      <vt:lpstr>Helvetica Neue Light</vt:lpstr>
      <vt:lpstr>Office Theme</vt:lpstr>
      <vt:lpstr>Rectangles versus Triangles</vt:lpstr>
    </vt:vector>
  </TitlesOfParts>
  <Company>University of Oklahoma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Jon Hunnell</cp:lastModifiedBy>
  <cp:revision>74</cp:revision>
  <dcterms:created xsi:type="dcterms:W3CDTF">2013-11-05T19:37:50Z</dcterms:created>
  <dcterms:modified xsi:type="dcterms:W3CDTF">2018-10-03T00:19:14Z</dcterms:modified>
</cp:coreProperties>
</file>