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Accessing and Changing Objects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String-like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String-like: sequences of characters</a:t>
            </a:r>
          </a:p>
          <a:p>
            <a:pPr lvl="1"/>
            <a:r>
              <a:rPr lang="en-US" dirty="0" smtClean="0"/>
              <a:t>Sequence: order important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/>
              <a:t>Special </a:t>
            </a:r>
            <a:r>
              <a:rPr lang="en-US" dirty="0" smtClean="0"/>
              <a:t>syntax: language analogy</a:t>
            </a:r>
            <a:endParaRPr lang="en-US" dirty="0"/>
          </a:p>
          <a:p>
            <a:pPr lvl="1"/>
            <a:r>
              <a:rPr lang="en-US" dirty="0" smtClean="0"/>
              <a:t>Immutable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r>
              <a:rPr lang="en-US" dirty="0" smtClean="0"/>
              <a:t>Mutable</a:t>
            </a:r>
          </a:p>
          <a:p>
            <a:r>
              <a:rPr lang="en-US" dirty="0" err="1" smtClean="0"/>
              <a:t>StringBuffer</a:t>
            </a:r>
            <a:endParaRPr lang="en-US" dirty="0" smtClean="0"/>
          </a:p>
          <a:p>
            <a:pPr lvl="1"/>
            <a:r>
              <a:rPr lang="en-US" dirty="0" smtClean="0"/>
              <a:t>Synchronized—too advanced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String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 name = new String(“Sadie”);</a:t>
            </a:r>
          </a:p>
          <a:p>
            <a:r>
              <a:rPr lang="en-US" dirty="0" err="1" smtClean="0"/>
              <a:t>name.length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number of characters in String</a:t>
            </a:r>
          </a:p>
          <a:p>
            <a:r>
              <a:rPr lang="en-US" dirty="0" err="1" smtClean="0"/>
              <a:t>name.charAt</a:t>
            </a:r>
            <a:r>
              <a:rPr lang="en-US" dirty="0" smtClean="0"/>
              <a:t>(0)</a:t>
            </a:r>
          </a:p>
          <a:p>
            <a:pPr lvl="1"/>
            <a:r>
              <a:rPr lang="en-US" dirty="0" smtClean="0"/>
              <a:t>Returns ‘S’</a:t>
            </a:r>
          </a:p>
          <a:p>
            <a:pPr lvl="1"/>
            <a:r>
              <a:rPr lang="en-US" dirty="0" smtClean="0"/>
              <a:t>Notice zero indexing</a:t>
            </a:r>
          </a:p>
          <a:p>
            <a:r>
              <a:rPr lang="en-US" dirty="0" smtClean="0"/>
              <a:t>Pattern: </a:t>
            </a:r>
            <a:r>
              <a:rPr lang="en-US" dirty="0" err="1" smtClean="0"/>
              <a:t>object.methodName</a:t>
            </a:r>
            <a:r>
              <a:rPr lang="en-US" dirty="0" smtClean="0"/>
              <a:t>(argument(s))</a:t>
            </a:r>
          </a:p>
          <a:p>
            <a:r>
              <a:rPr lang="en-US" dirty="0" smtClean="0"/>
              <a:t>All methods documented in API</a:t>
            </a:r>
          </a:p>
        </p:txBody>
      </p:sp>
    </p:spTree>
    <p:extLst>
      <p:ext uri="{BB962C8B-B14F-4D97-AF65-F5344CB8AC3E}">
        <p14:creationId xmlns:p14="http://schemas.microsoft.com/office/powerpoint/2010/main" val="410892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String class has a method that changes any upper case characters to lower case</a:t>
            </a:r>
          </a:p>
          <a:p>
            <a:pPr lvl="1"/>
            <a:r>
              <a:rPr lang="en-US" dirty="0" smtClean="0"/>
              <a:t>But String objects are immutable</a:t>
            </a:r>
            <a:endParaRPr lang="en-US" dirty="0"/>
          </a:p>
          <a:p>
            <a:r>
              <a:rPr lang="en-US" dirty="0" smtClean="0"/>
              <a:t>The method creates a new String object with all lower case characters and returns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213440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name = new String(“Sadie”);</a:t>
            </a:r>
          </a:p>
          <a:p>
            <a:r>
              <a:rPr lang="en-US" dirty="0" smtClean="0"/>
              <a:t>name = </a:t>
            </a:r>
            <a:r>
              <a:rPr lang="en-US" dirty="0" err="1" smtClean="0"/>
              <a:t>name.toLowerCase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3571" y="2368791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286" y="2759675"/>
            <a:ext cx="1433286" cy="54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03143" y="3113929"/>
            <a:ext cx="1251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572" y="3567500"/>
            <a:ext cx="925286" cy="469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Sadie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549572" y="3031818"/>
            <a:ext cx="453571" cy="6822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571" y="3113929"/>
            <a:ext cx="1251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9000" y="3567500"/>
            <a:ext cx="925286" cy="469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adie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7130145" y="1336941"/>
            <a:ext cx="1832426" cy="103185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idden</a:t>
            </a:r>
          </a:p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1"/>
            <a:endCxn id="17" idx="3"/>
          </p:cNvCxnSpPr>
          <p:nvPr/>
        </p:nvCxnSpPr>
        <p:spPr>
          <a:xfrm flipH="1">
            <a:off x="4499428" y="3031818"/>
            <a:ext cx="616858" cy="682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430761" y="3044769"/>
            <a:ext cx="635000" cy="600164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7" grpId="0" animBg="1"/>
      <p:bldP spid="18" grpId="0" animBg="1"/>
      <p:bldP spid="24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Sequence of characters</a:t>
            </a:r>
          </a:p>
          <a:p>
            <a:pPr lvl="1"/>
            <a:r>
              <a:rPr lang="en-US" dirty="0" smtClean="0"/>
              <a:t>Mutable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similar to String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name = new </a:t>
            </a:r>
            <a:r>
              <a:rPr lang="en-US" dirty="0" err="1" smtClean="0"/>
              <a:t>StringBuilder</a:t>
            </a:r>
            <a:r>
              <a:rPr lang="en-US" dirty="0" smtClean="0"/>
              <a:t> (“Abby”);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shortcut constructor</a:t>
            </a:r>
          </a:p>
          <a:p>
            <a:r>
              <a:rPr lang="en-US" dirty="0" err="1" smtClean="0"/>
              <a:t>name.length</a:t>
            </a:r>
            <a:r>
              <a:rPr lang="en-US" dirty="0" smtClean="0"/>
              <a:t>() returns 4</a:t>
            </a:r>
          </a:p>
          <a:p>
            <a:r>
              <a:rPr lang="en-US" dirty="0" err="1" smtClean="0"/>
              <a:t>name.charAt</a:t>
            </a:r>
            <a:r>
              <a:rPr lang="en-US" dirty="0" smtClean="0"/>
              <a:t>(0) returns ‘A’</a:t>
            </a:r>
          </a:p>
        </p:txBody>
      </p:sp>
    </p:spTree>
    <p:extLst>
      <p:ext uri="{BB962C8B-B14F-4D97-AF65-F5344CB8AC3E}">
        <p14:creationId xmlns:p14="http://schemas.microsoft.com/office/powerpoint/2010/main" val="3062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name = new </a:t>
            </a:r>
            <a:r>
              <a:rPr lang="en-US" dirty="0" err="1" smtClean="0"/>
              <a:t>StringBuilder</a:t>
            </a:r>
            <a:r>
              <a:rPr lang="en-US" dirty="0" smtClean="0"/>
              <a:t>(“Sadie”);</a:t>
            </a:r>
          </a:p>
          <a:p>
            <a:r>
              <a:rPr lang="en-US" dirty="0" err="1" smtClean="0"/>
              <a:t>name.reverse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3571" y="2368791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7428" y="2767431"/>
            <a:ext cx="1433286" cy="54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03143" y="3113929"/>
            <a:ext cx="16836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StringBuilder</a:t>
            </a:r>
            <a:endParaRPr lang="en-US" u="sng" dirty="0" smtClean="0"/>
          </a:p>
          <a:p>
            <a:pPr algn="ctr"/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0429" y="3567500"/>
            <a:ext cx="925286" cy="469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Sadie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440714" y="3039574"/>
            <a:ext cx="562429" cy="6745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20429" y="3567500"/>
            <a:ext cx="925286" cy="469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smtClean="0"/>
              <a:t>Engineering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Strings are more efficiently represented than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r>
              <a:rPr lang="en-US" dirty="0" err="1" smtClean="0"/>
              <a:t>StringBuilder</a:t>
            </a:r>
            <a:r>
              <a:rPr lang="en-US" dirty="0" smtClean="0"/>
              <a:t> needs to have excess capacity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xcess capacity is wasted if changes aren’t needed</a:t>
            </a:r>
          </a:p>
          <a:p>
            <a:r>
              <a:rPr lang="en-US" dirty="0" smtClean="0"/>
              <a:t>No changes needed: String</a:t>
            </a:r>
          </a:p>
          <a:p>
            <a:r>
              <a:rPr lang="en-US" dirty="0" smtClean="0"/>
              <a:t>Changes needed: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1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247</Words>
  <Application>Microsoft Macintosh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StringBuilder vs String</vt:lpstr>
      <vt:lpstr>Three String-like Classes</vt:lpstr>
      <vt:lpstr>Accessing String Properties</vt:lpstr>
      <vt:lpstr>toLowerCase()</vt:lpstr>
      <vt:lpstr>Memory Diagram</vt:lpstr>
      <vt:lpstr>StringBuilder</vt:lpstr>
      <vt:lpstr>Mutating</vt:lpstr>
      <vt:lpstr>Software Engineering Decision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55</cp:revision>
  <dcterms:created xsi:type="dcterms:W3CDTF">2013-11-05T19:37:50Z</dcterms:created>
  <dcterms:modified xsi:type="dcterms:W3CDTF">2014-05-22T19:10:01Z</dcterms:modified>
</cp:coreProperties>
</file>