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5" r:id="rId4"/>
    <p:sldId id="264" r:id="rId5"/>
    <p:sldId id="266" r:id="rId6"/>
    <p:sldId id="267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0" y="1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Statements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Changing Primitive Data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and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Science is part of Mathematics</a:t>
            </a:r>
          </a:p>
          <a:p>
            <a:r>
              <a:rPr lang="en-US" dirty="0" smtClean="0"/>
              <a:t>The notation is often similar</a:t>
            </a:r>
          </a:p>
          <a:p>
            <a:pPr lvl="1"/>
            <a:r>
              <a:rPr lang="en-US" dirty="0" smtClean="0"/>
              <a:t>Can be very helpful</a:t>
            </a:r>
          </a:p>
          <a:p>
            <a:r>
              <a:rPr lang="en-US" dirty="0"/>
              <a:t>T</a:t>
            </a:r>
            <a:r>
              <a:rPr lang="en-US" dirty="0" smtClean="0"/>
              <a:t>here can be both subtle and profound differences in meaning for mathematical symbols in programming</a:t>
            </a:r>
          </a:p>
          <a:p>
            <a:pPr lvl="1"/>
            <a:r>
              <a:rPr lang="en-US" dirty="0" smtClean="0"/>
              <a:t>Possible source of confusion</a:t>
            </a:r>
          </a:p>
        </p:txBody>
      </p:sp>
    </p:spTree>
    <p:extLst>
      <p:ext uri="{BB962C8B-B14F-4D97-AF65-F5344CB8AC3E}">
        <p14:creationId xmlns:p14="http://schemas.microsoft.com/office/powerpoint/2010/main" val="255477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Equality in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x </a:t>
            </a:r>
            <a:r>
              <a:rPr lang="en-US" b="1" u="sng" dirty="0" smtClean="0"/>
              <a:t>is</a:t>
            </a:r>
            <a:r>
              <a:rPr lang="en-US" dirty="0" smtClean="0"/>
              <a:t> 3</a:t>
            </a:r>
          </a:p>
          <a:p>
            <a:r>
              <a:rPr lang="en-US" dirty="0" smtClean="0"/>
              <a:t>The variable x has the value of 3 forever</a:t>
            </a:r>
          </a:p>
          <a:p>
            <a:r>
              <a:rPr lang="en-US" dirty="0" smtClean="0"/>
              <a:t>x=3 and x=4 are inconsistent</a:t>
            </a:r>
          </a:p>
          <a:p>
            <a:r>
              <a:rPr lang="en-US" dirty="0" smtClean="0"/>
              <a:t>3=x and x=3 mean the same thing</a:t>
            </a:r>
          </a:p>
          <a:p>
            <a:pPr lvl="1"/>
            <a:r>
              <a:rPr lang="en-US" dirty="0" smtClean="0"/>
              <a:t>Called symmetry</a:t>
            </a:r>
          </a:p>
        </p:txBody>
      </p:sp>
    </p:spTree>
    <p:extLst>
      <p:ext uri="{BB962C8B-B14F-4D97-AF65-F5344CB8AC3E}">
        <p14:creationId xmlns:p14="http://schemas.microsoft.com/office/powerpoint/2010/main" val="390642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Symbol =</a:t>
            </a:r>
          </a:p>
          <a:p>
            <a:r>
              <a:rPr lang="en-US" dirty="0" smtClean="0"/>
              <a:t>Does not mean equality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3;</a:t>
            </a:r>
          </a:p>
          <a:p>
            <a:pPr lvl="1"/>
            <a:r>
              <a:rPr lang="en-US" dirty="0" smtClean="0"/>
              <a:t>The location in memory called x </a:t>
            </a:r>
            <a:r>
              <a:rPr lang="en-US" b="1" u="sng" dirty="0" smtClean="0"/>
              <a:t>gets the value of </a:t>
            </a:r>
            <a:r>
              <a:rPr lang="en-US" dirty="0" smtClean="0"/>
              <a:t>3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ight now</a:t>
            </a:r>
          </a:p>
          <a:p>
            <a:r>
              <a:rPr lang="en-US" dirty="0" smtClean="0"/>
              <a:t>Location called x may have a different value earlier or later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52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3;</a:t>
            </a:r>
            <a:endParaRPr lang="en-US" dirty="0"/>
          </a:p>
          <a:p>
            <a:r>
              <a:rPr lang="en-US" dirty="0" smtClean="0"/>
              <a:t>Take </a:t>
            </a:r>
            <a:r>
              <a:rPr lang="en-US" dirty="0"/>
              <a:t>the value on the </a:t>
            </a:r>
            <a:r>
              <a:rPr lang="en-US" dirty="0" smtClean="0"/>
              <a:t>right</a:t>
            </a:r>
            <a:r>
              <a:rPr lang="en-US" dirty="0" smtClean="0"/>
              <a:t> </a:t>
            </a:r>
            <a:r>
              <a:rPr lang="en-US" dirty="0"/>
              <a:t>and store it on the location on the </a:t>
            </a:r>
            <a:r>
              <a:rPr lang="en-US" dirty="0" smtClean="0"/>
              <a:t>left</a:t>
            </a:r>
            <a:endParaRPr lang="en-US" dirty="0"/>
          </a:p>
          <a:p>
            <a:pPr lvl="1"/>
            <a:r>
              <a:rPr lang="en-US" dirty="0"/>
              <a:t>Asymmetric: right and left </a:t>
            </a:r>
            <a:r>
              <a:rPr lang="en-US" dirty="0" smtClean="0"/>
              <a:t>matter</a:t>
            </a:r>
          </a:p>
          <a:p>
            <a:r>
              <a:rPr lang="en-US" dirty="0" smtClean="0"/>
              <a:t>3 = x;</a:t>
            </a:r>
          </a:p>
          <a:p>
            <a:pPr lvl="1"/>
            <a:r>
              <a:rPr lang="en-US" dirty="0" smtClean="0"/>
              <a:t>Doesn’t make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9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r>
              <a:rPr lang="en-US" dirty="0" err="1"/>
              <a:t>int</a:t>
            </a:r>
            <a:r>
              <a:rPr lang="en-US" dirty="0"/>
              <a:t> y = 20;</a:t>
            </a:r>
          </a:p>
          <a:p>
            <a:r>
              <a:rPr lang="en-US" dirty="0"/>
              <a:t>Are the two statements below the </a:t>
            </a:r>
            <a:r>
              <a:rPr lang="en-US" dirty="0" smtClean="0"/>
              <a:t>same?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x </a:t>
            </a:r>
            <a:r>
              <a:rPr lang="en-US" dirty="0"/>
              <a:t>= </a:t>
            </a:r>
            <a:r>
              <a:rPr lang="en-US" dirty="0" smtClean="0"/>
              <a:t>y;									y </a:t>
            </a:r>
            <a:r>
              <a:rPr lang="en-US" dirty="0"/>
              <a:t>= 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768" y="3854916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8577" y="3861334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767" y="3858295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7068" y="34633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9472" y="34920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47912" y="3864358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22721" y="3870776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22721" y="3875568"/>
            <a:ext cx="1010653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1212" y="347275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3616" y="35014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Technique: Paraphrasing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r>
              <a:rPr lang="en-US" dirty="0" smtClean="0"/>
              <a:t>Set aside enough space in memory to store one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Call this location size</a:t>
            </a:r>
          </a:p>
          <a:p>
            <a:r>
              <a:rPr lang="en-US" dirty="0" smtClean="0"/>
              <a:t>size = 3;</a:t>
            </a:r>
          </a:p>
          <a:p>
            <a:r>
              <a:rPr lang="en-US" dirty="0" smtClean="0"/>
              <a:t>Take the value 3 and store it in location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6421" y="2464067"/>
            <a:ext cx="1193533" cy="47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8723" y="212539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56421" y="2464067"/>
            <a:ext cx="1193533" cy="471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226</Words>
  <Application>Microsoft Macintosh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 Statements</vt:lpstr>
      <vt:lpstr>Mathematics and Programming</vt:lpstr>
      <vt:lpstr>Recall: Equality in Mathematics</vt:lpstr>
      <vt:lpstr>Assignment Statement</vt:lpstr>
      <vt:lpstr>Asymmetry</vt:lpstr>
      <vt:lpstr>Example: Asymmetry</vt:lpstr>
      <vt:lpstr>Technique: Paraphrasing Code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43</cp:revision>
  <dcterms:created xsi:type="dcterms:W3CDTF">2013-11-05T19:37:50Z</dcterms:created>
  <dcterms:modified xsi:type="dcterms:W3CDTF">2014-05-09T15:48:10Z</dcterms:modified>
</cp:coreProperties>
</file>