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4" r:id="rId4"/>
    <p:sldId id="263" r:id="rId5"/>
    <p:sldId id="266" r:id="rId6"/>
    <p:sldId id="265" r:id="rId7"/>
    <p:sldId id="31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1" autoAdjust="0"/>
    <p:restoredTop sz="93548" autoAdjust="0"/>
  </p:normalViewPr>
  <p:slideViewPr>
    <p:cSldViewPr snapToGrid="0" snapToObjects="1">
      <p:cViewPr varScale="1">
        <p:scale>
          <a:sx n="134" d="100"/>
          <a:sy n="134" d="100"/>
        </p:scale>
        <p:origin x="-112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00" y="6211332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60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1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Primitive Data Types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7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Choose Cell Phone Contract: First Iteration</a:t>
            </a: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you want to compare the cost of two cell phone plans with ATV Telecommunications</a:t>
            </a:r>
          </a:p>
          <a:p>
            <a:r>
              <a:rPr lang="en-US" dirty="0" smtClean="0"/>
              <a:t>Super Saver: $39.99 a month for 500 minutes</a:t>
            </a:r>
            <a:endParaRPr lang="en-US" dirty="0"/>
          </a:p>
          <a:p>
            <a:pPr lvl="1"/>
            <a:r>
              <a:rPr lang="en-US" dirty="0" smtClean="0"/>
              <a:t>Additional minutes cost 5 cents each</a:t>
            </a:r>
          </a:p>
          <a:p>
            <a:r>
              <a:rPr lang="en-US" dirty="0" smtClean="0"/>
              <a:t>Big Talker: $59.99 a month for 1000 minutes</a:t>
            </a:r>
          </a:p>
          <a:p>
            <a:pPr lvl="1"/>
            <a:r>
              <a:rPr lang="en-US" dirty="0" smtClean="0"/>
              <a:t>Additional minutes cost 3 cents each</a:t>
            </a:r>
          </a:p>
          <a:p>
            <a:r>
              <a:rPr lang="en-US" dirty="0" smtClean="0"/>
              <a:t>If you talk for 1200 minutes a month, which plan should you choose?</a:t>
            </a:r>
          </a:p>
        </p:txBody>
      </p:sp>
    </p:spTree>
    <p:extLst>
      <p:ext uri="{BB962C8B-B14F-4D97-AF65-F5344CB8AC3E}">
        <p14:creationId xmlns:p14="http://schemas.microsoft.com/office/powerpoint/2010/main" val="362116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decisions that we will use in a program eventually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0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Types/identifiers for</a:t>
            </a:r>
          </a:p>
          <a:p>
            <a:pPr lvl="1"/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Minutes per month</a:t>
            </a:r>
          </a:p>
          <a:p>
            <a:pPr lvl="2"/>
            <a:r>
              <a:rPr lang="en-US" dirty="0" smtClean="0"/>
              <a:t>Minutes you talk every month</a:t>
            </a:r>
          </a:p>
          <a:p>
            <a:pPr lvl="1"/>
            <a:r>
              <a:rPr lang="en-US" dirty="0" smtClean="0"/>
              <a:t>Money</a:t>
            </a:r>
          </a:p>
          <a:p>
            <a:pPr lvl="2"/>
            <a:r>
              <a:rPr lang="en-US" dirty="0"/>
              <a:t>Monthly </a:t>
            </a:r>
            <a:r>
              <a:rPr lang="en-US" dirty="0" smtClean="0"/>
              <a:t>cost</a:t>
            </a:r>
          </a:p>
          <a:p>
            <a:pPr lvl="2"/>
            <a:r>
              <a:rPr lang="en-US" dirty="0"/>
              <a:t>Cost for additional </a:t>
            </a:r>
            <a:r>
              <a:rPr lang="en-US" dirty="0" smtClean="0"/>
              <a:t>minutes</a:t>
            </a:r>
          </a:p>
          <a:p>
            <a:pPr lvl="1"/>
            <a:r>
              <a:rPr lang="en-US" dirty="0" smtClean="0"/>
              <a:t>Name of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9800" y="2456763"/>
            <a:ext cx="1839817" cy="815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planMinutes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talkMinutes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39788" y="3690649"/>
            <a:ext cx="3073706" cy="837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monthlyCostPennies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additionalMinutesPennies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28771" y="5023691"/>
            <a:ext cx="2412694" cy="561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String </a:t>
            </a:r>
            <a:r>
              <a:rPr lang="en-US" dirty="0" err="1" smtClean="0"/>
              <a:t>planName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4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are </a:t>
            </a:r>
            <a:r>
              <a:rPr lang="en-US" dirty="0" err="1" smtClean="0"/>
              <a:t>int</a:t>
            </a:r>
            <a:r>
              <a:rPr lang="en-US" dirty="0" smtClean="0"/>
              <a:t> or double</a:t>
            </a:r>
          </a:p>
          <a:p>
            <a:pPr lvl="1"/>
            <a:r>
              <a:rPr lang="en-US" dirty="0" smtClean="0"/>
              <a:t>Depending on decimal point</a:t>
            </a:r>
          </a:p>
          <a:p>
            <a:pPr lvl="1"/>
            <a:r>
              <a:rPr lang="en-US" dirty="0" smtClean="0"/>
              <a:t>Think carefully about things like $</a:t>
            </a:r>
          </a:p>
          <a:p>
            <a:r>
              <a:rPr lang="en-US" dirty="0" smtClean="0"/>
              <a:t>Single characters are char</a:t>
            </a:r>
          </a:p>
          <a:p>
            <a:pPr lvl="1"/>
            <a:r>
              <a:rPr lang="en-US" dirty="0" smtClean="0"/>
              <a:t>We didn’t have any of these</a:t>
            </a:r>
          </a:p>
          <a:p>
            <a:r>
              <a:rPr lang="en-US" dirty="0" smtClean="0"/>
              <a:t>Multiple characters are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1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make everything double?</a:t>
            </a:r>
          </a:p>
          <a:p>
            <a:r>
              <a:rPr lang="en-US" dirty="0" smtClean="0"/>
              <a:t>Why not consider long/short/float?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4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13" y="1385284"/>
            <a:ext cx="6799467" cy="360857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176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Primitive Data Types</vt:lpstr>
      <vt:lpstr>Problem Statement</vt:lpstr>
      <vt:lpstr>Preparation</vt:lpstr>
      <vt:lpstr>Choose Variables</vt:lpstr>
      <vt:lpstr>Rules</vt:lpstr>
      <vt:lpstr>Food for Thought</vt:lpstr>
      <vt:lpstr>PowerPoint Presentation</vt:lpstr>
    </vt:vector>
  </TitlesOfParts>
  <Company>University of Oklahoma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51</cp:revision>
  <dcterms:created xsi:type="dcterms:W3CDTF">2013-11-05T19:37:50Z</dcterms:created>
  <dcterms:modified xsi:type="dcterms:W3CDTF">2014-06-12T19:45:05Z</dcterms:modified>
</cp:coreProperties>
</file>