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72" r:id="rId6"/>
    <p:sldId id="273" r:id="rId7"/>
    <p:sldId id="274" r:id="rId8"/>
    <p:sldId id="31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1" autoAdjust="0"/>
    <p:restoredTop sz="93548" autoAdjust="0"/>
  </p:normalViewPr>
  <p:slideViewPr>
    <p:cSldViewPr snapToGrid="0" snapToObjects="1">
      <p:cViewPr varScale="1">
        <p:scale>
          <a:sx n="134" d="100"/>
          <a:sy n="134" d="100"/>
        </p:scale>
        <p:origin x="-112" y="-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43600"/>
            <a:ext cx="5750916" cy="365125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6/12/14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00" y="6211332"/>
            <a:ext cx="1938465" cy="1267685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6224160"/>
            <a:ext cx="8229600" cy="25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18591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Changing Primitive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C91D2"/>
                </a:solidFill>
                <a:latin typeface="Helvetica Neue"/>
                <a:cs typeface="Helvetica Neue"/>
              </a:rPr>
              <a:t>Choose Cell Phone Contract:</a:t>
            </a:r>
          </a:p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Second Iteration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6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you want to compare the cost of two cell phone plans with ATV Telecommunications</a:t>
            </a:r>
          </a:p>
          <a:p>
            <a:r>
              <a:rPr lang="en-US" dirty="0" smtClean="0"/>
              <a:t>Super Saver: $39.99 a month for 500 minutes</a:t>
            </a:r>
            <a:endParaRPr lang="en-US" dirty="0"/>
          </a:p>
          <a:p>
            <a:pPr lvl="1"/>
            <a:r>
              <a:rPr lang="en-US" dirty="0" smtClean="0"/>
              <a:t>Additional minutes cost 5 cents each</a:t>
            </a:r>
          </a:p>
          <a:p>
            <a:r>
              <a:rPr lang="en-US" dirty="0" smtClean="0"/>
              <a:t>Big Talker: $59.99 a month for 1000 minutes</a:t>
            </a:r>
          </a:p>
          <a:p>
            <a:pPr lvl="1"/>
            <a:r>
              <a:rPr lang="en-US" dirty="0" smtClean="0"/>
              <a:t>Additional minutes cost 3 cents each</a:t>
            </a:r>
          </a:p>
          <a:p>
            <a:r>
              <a:rPr lang="en-US" dirty="0" smtClean="0"/>
              <a:t>If you talk for 1200 minutes a month, which plan should you choose?</a:t>
            </a:r>
          </a:p>
        </p:txBody>
      </p:sp>
    </p:spTree>
    <p:extLst>
      <p:ext uri="{BB962C8B-B14F-4D97-AF65-F5344CB8AC3E}">
        <p14:creationId xmlns:p14="http://schemas.microsoft.com/office/powerpoint/2010/main" val="237672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a cell phone contract requires mathematical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Recall variables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planMinutes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talkMinutes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monthlyCostPennies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additionalMinutesPennies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planName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Assign values to variables for Super Saver Plan</a:t>
            </a:r>
          </a:p>
          <a:p>
            <a:r>
              <a:rPr lang="en-US" dirty="0" smtClean="0"/>
              <a:t>What will we do with the Big Talker Plan?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1157" y="2016094"/>
            <a:ext cx="2060154" cy="41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planMinutes</a:t>
            </a:r>
            <a:r>
              <a:rPr lang="en-US" dirty="0"/>
              <a:t> = 500;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2176" y="2544904"/>
            <a:ext cx="2153797" cy="41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dk1"/>
                </a:solidFill>
              </a:rPr>
              <a:t>talkMinutes</a:t>
            </a:r>
            <a:r>
              <a:rPr lang="en-US" dirty="0">
                <a:solidFill>
                  <a:schemeClr val="dk1"/>
                </a:solidFill>
              </a:rPr>
              <a:t> = 1200;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990" y="3068197"/>
            <a:ext cx="2875403" cy="429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dk1"/>
                </a:solidFill>
              </a:rPr>
              <a:t>monthlyCostPennies</a:t>
            </a:r>
            <a:r>
              <a:rPr lang="en-US" dirty="0">
                <a:solidFill>
                  <a:schemeClr val="dk1"/>
                </a:solidFill>
              </a:rPr>
              <a:t> = </a:t>
            </a:r>
            <a:r>
              <a:rPr lang="en-US" dirty="0" smtClean="0"/>
              <a:t>3999</a:t>
            </a:r>
            <a:r>
              <a:rPr lang="en-US" dirty="0" smtClean="0">
                <a:solidFill>
                  <a:schemeClr val="dk1"/>
                </a:solidFill>
              </a:rPr>
              <a:t>;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2583" y="3602513"/>
            <a:ext cx="3018622" cy="440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dk1"/>
                </a:solidFill>
              </a:rPr>
              <a:t>additionalMinutesPennies</a:t>
            </a:r>
            <a:r>
              <a:rPr lang="en-US" dirty="0">
                <a:solidFill>
                  <a:schemeClr val="dk1"/>
                </a:solidFill>
              </a:rPr>
              <a:t> = 5;</a:t>
            </a:r>
          </a:p>
        </p:txBody>
      </p:sp>
      <p:sp>
        <p:nvSpPr>
          <p:cNvPr id="8" name="Rectangle 7"/>
          <p:cNvSpPr/>
          <p:nvPr/>
        </p:nvSpPr>
        <p:spPr>
          <a:xfrm>
            <a:off x="3547432" y="4131332"/>
            <a:ext cx="2754216" cy="41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/>
              <a:t>planName</a:t>
            </a:r>
            <a:r>
              <a:rPr lang="en-US" dirty="0"/>
              <a:t> </a:t>
            </a:r>
            <a:r>
              <a:rPr lang="en-US" dirty="0" smtClean="0"/>
              <a:t>= “Super Saver”;</a:t>
            </a:r>
          </a:p>
        </p:txBody>
      </p:sp>
    </p:spTree>
    <p:extLst>
      <p:ext uri="{BB962C8B-B14F-4D97-AF65-F5344CB8AC3E}">
        <p14:creationId xmlns:p14="http://schemas.microsoft.com/office/powerpoint/2010/main" val="99908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is sum of</a:t>
            </a:r>
          </a:p>
          <a:p>
            <a:pPr lvl="1"/>
            <a:r>
              <a:rPr lang="en-US" dirty="0" smtClean="0"/>
              <a:t>Monthly cost of plan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Cost of additional minutes</a:t>
            </a:r>
          </a:p>
          <a:p>
            <a:r>
              <a:rPr lang="en-US" dirty="0" smtClean="0"/>
              <a:t>Need to store result </a:t>
            </a:r>
          </a:p>
          <a:p>
            <a:r>
              <a:rPr lang="en-US" dirty="0" smtClean="0"/>
              <a:t>Initialize to cost of monthly plan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54199" y="3227943"/>
            <a:ext cx="2346592" cy="561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totalCostPennies</a:t>
            </a:r>
            <a:r>
              <a:rPr lang="en-US" dirty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6260" y="4362680"/>
            <a:ext cx="4594034" cy="473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totalCostPennies</a:t>
            </a:r>
            <a:r>
              <a:rPr lang="en-US" dirty="0" smtClean="0"/>
              <a:t> = </a:t>
            </a:r>
            <a:r>
              <a:rPr lang="en-US" dirty="0" err="1" smtClean="0"/>
              <a:t>monthlyCostPennies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212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 Additional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</a:t>
            </a:r>
            <a:r>
              <a:rPr lang="en-US" dirty="0"/>
              <a:t>of additional </a:t>
            </a:r>
            <a:r>
              <a:rPr lang="en-US" dirty="0" smtClean="0"/>
              <a:t>minutes</a:t>
            </a:r>
          </a:p>
          <a:p>
            <a:endParaRPr lang="en-US" dirty="0"/>
          </a:p>
          <a:p>
            <a:r>
              <a:rPr lang="en-US" dirty="0" smtClean="0"/>
              <a:t>Cost of these minutes</a:t>
            </a:r>
          </a:p>
          <a:p>
            <a:endParaRPr lang="en-US" dirty="0"/>
          </a:p>
          <a:p>
            <a:r>
              <a:rPr lang="en-US" dirty="0" smtClean="0"/>
              <a:t>Add to plan cost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6947" y="2203376"/>
            <a:ext cx="2699133" cy="572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talkMinutes</a:t>
            </a:r>
            <a:r>
              <a:rPr lang="en-US" dirty="0"/>
              <a:t> – </a:t>
            </a:r>
            <a:r>
              <a:rPr lang="en-US" dirty="0" err="1"/>
              <a:t>planMinutes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99142" y="3349131"/>
            <a:ext cx="6015210" cy="6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/>
              <a:t>additionalMinutesPennies</a:t>
            </a:r>
            <a:r>
              <a:rPr lang="en-US" dirty="0" smtClean="0"/>
              <a:t> * (</a:t>
            </a:r>
            <a:r>
              <a:rPr lang="en-US" dirty="0" err="1" smtClean="0"/>
              <a:t>talkMinutes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planMinutes</a:t>
            </a:r>
            <a:r>
              <a:rPr lang="en-US" dirty="0" smtClean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7973" y="4605051"/>
            <a:ext cx="7755875" cy="6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/>
              <a:t>totalCostPennies</a:t>
            </a:r>
            <a:r>
              <a:rPr lang="en-US" dirty="0" smtClean="0"/>
              <a:t> = </a:t>
            </a:r>
            <a:r>
              <a:rPr lang="en-US" dirty="0" err="1" smtClean="0"/>
              <a:t>totalCostPennies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				+ </a:t>
            </a:r>
            <a:r>
              <a:rPr lang="en-US" dirty="0" err="1" smtClean="0"/>
              <a:t>additionalMinutesPennies</a:t>
            </a:r>
            <a:r>
              <a:rPr lang="en-US" dirty="0" smtClean="0"/>
              <a:t> </a:t>
            </a:r>
            <a:r>
              <a:rPr lang="en-US" dirty="0"/>
              <a:t>* (</a:t>
            </a:r>
            <a:r>
              <a:rPr lang="en-US" dirty="0" err="1"/>
              <a:t>talkMinutes</a:t>
            </a:r>
            <a:r>
              <a:rPr lang="en-US" dirty="0"/>
              <a:t> – </a:t>
            </a:r>
            <a:r>
              <a:rPr lang="en-US" dirty="0" err="1"/>
              <a:t>planMinutes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972" y="5418463"/>
            <a:ext cx="7755875" cy="6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/>
              <a:t>totalCostPennies</a:t>
            </a:r>
            <a:r>
              <a:rPr lang="en-US" dirty="0" smtClean="0"/>
              <a:t> = </a:t>
            </a:r>
            <a:r>
              <a:rPr lang="en-US" dirty="0" err="1" smtClean="0"/>
              <a:t>monthlyCostPennies</a:t>
            </a:r>
            <a:endParaRPr lang="en-US" dirty="0" smtClean="0"/>
          </a:p>
          <a:p>
            <a:r>
              <a:rPr lang="en-US" dirty="0" smtClean="0"/>
              <a:t>				+ </a:t>
            </a:r>
            <a:r>
              <a:rPr lang="en-US" dirty="0" err="1" smtClean="0"/>
              <a:t>additionalMinutesPennies</a:t>
            </a:r>
            <a:r>
              <a:rPr lang="en-US" dirty="0" smtClean="0"/>
              <a:t> </a:t>
            </a:r>
            <a:r>
              <a:rPr lang="en-US" dirty="0"/>
              <a:t>* (</a:t>
            </a:r>
            <a:r>
              <a:rPr lang="en-US" dirty="0" err="1"/>
              <a:t>talkMinutes</a:t>
            </a:r>
            <a:r>
              <a:rPr lang="en-US" dirty="0"/>
              <a:t> – </a:t>
            </a:r>
            <a:r>
              <a:rPr lang="en-US" dirty="0" err="1"/>
              <a:t>planMinutes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1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didn’t I use shorter variable names?</a:t>
            </a:r>
          </a:p>
          <a:p>
            <a:r>
              <a:rPr lang="en-US" dirty="0" smtClean="0"/>
              <a:t>How do you figure out the operations?</a:t>
            </a:r>
          </a:p>
          <a:p>
            <a:pPr lvl="1"/>
            <a:r>
              <a:rPr lang="en-US" dirty="0" smtClean="0"/>
              <a:t>Think of how you would do it by hand using numbers</a:t>
            </a:r>
          </a:p>
          <a:p>
            <a:pPr lvl="1"/>
            <a:r>
              <a:rPr lang="en-US" dirty="0" smtClean="0"/>
              <a:t>Substitute variables for numbers</a:t>
            </a:r>
          </a:p>
          <a:p>
            <a:pPr lvl="2"/>
            <a:r>
              <a:rPr lang="en-US" dirty="0" smtClean="0"/>
              <a:t>39.99 + (1200 – 500) * .05</a:t>
            </a:r>
          </a:p>
          <a:p>
            <a:r>
              <a:rPr lang="en-US" dirty="0" smtClean="0"/>
              <a:t>What happens if we only talk 400 minutes?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11" y="1385284"/>
            <a:ext cx="6799467" cy="360857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5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264</Words>
  <Application>Microsoft Macintosh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Changing Primitive Data</vt:lpstr>
      <vt:lpstr>Problem Statement</vt:lpstr>
      <vt:lpstr>Select Operations</vt:lpstr>
      <vt:lpstr>Create Calculations</vt:lpstr>
      <vt:lpstr>Perform Calculation</vt:lpstr>
      <vt:lpstr>Add in Additional Minutes</vt:lpstr>
      <vt:lpstr>Food for Thought</vt:lpstr>
      <vt:lpstr>PowerPoint Presentation</vt:lpstr>
    </vt:vector>
  </TitlesOfParts>
  <Company>University of Oklahoma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Brianna Gaither</cp:lastModifiedBy>
  <cp:revision>51</cp:revision>
  <dcterms:created xsi:type="dcterms:W3CDTF">2013-11-05T19:37:50Z</dcterms:created>
  <dcterms:modified xsi:type="dcterms:W3CDTF">2014-06-12T19:46:04Z</dcterms:modified>
</cp:coreProperties>
</file>