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1" r:id="rId3"/>
    <p:sldId id="276" r:id="rId4"/>
    <p:sldId id="278" r:id="rId5"/>
    <p:sldId id="279" r:id="rId6"/>
    <p:sldId id="280" r:id="rId7"/>
    <p:sldId id="277" r:id="rId8"/>
    <p:sldId id="281" r:id="rId9"/>
    <p:sldId id="282" r:id="rId10"/>
    <p:sldId id="31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1" autoAdjust="0"/>
    <p:restoredTop sz="93548" autoAdjust="0"/>
  </p:normalViewPr>
  <p:slideViewPr>
    <p:cSldViewPr snapToGrid="0" snapToObjects="1">
      <p:cViewPr varScale="1">
        <p:scale>
          <a:sx n="134" d="100"/>
          <a:sy n="134" d="100"/>
        </p:scale>
        <p:origin x="-112" y="-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00" y="6211332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60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1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C91D2"/>
                </a:solidFill>
                <a:latin typeface="Helvetica Neue"/>
                <a:cs typeface="Helvetica Neue"/>
              </a:rPr>
              <a:t>Choose Cell Phone Contract: Third Iteration</a:t>
            </a:r>
          </a:p>
        </p:txBody>
      </p:sp>
    </p:spTree>
    <p:extLst>
      <p:ext uri="{BB962C8B-B14F-4D97-AF65-F5344CB8AC3E}">
        <p14:creationId xmlns:p14="http://schemas.microsoft.com/office/powerpoint/2010/main" val="39605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9" y="1385284"/>
            <a:ext cx="6799467" cy="360857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3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Suppose you want to compare the cost of two cell phone plans with ATV Telecommunications</a:t>
            </a:r>
          </a:p>
          <a:p>
            <a:r>
              <a:rPr lang="en-US" dirty="0" smtClean="0"/>
              <a:t>Super Saver: $39.99 a month for 500 minutes</a:t>
            </a:r>
            <a:endParaRPr lang="en-US" dirty="0"/>
          </a:p>
          <a:p>
            <a:pPr lvl="1"/>
            <a:r>
              <a:rPr lang="en-US" dirty="0" smtClean="0"/>
              <a:t>Additional minutes cost 5 cents each</a:t>
            </a:r>
          </a:p>
          <a:p>
            <a:r>
              <a:rPr lang="en-US" dirty="0" smtClean="0"/>
              <a:t>Big Talker: $59.99 a month for 1000 minutes</a:t>
            </a:r>
          </a:p>
          <a:p>
            <a:pPr lvl="1"/>
            <a:r>
              <a:rPr lang="en-US" dirty="0" smtClean="0"/>
              <a:t>Additional minutes cost 3 cents each</a:t>
            </a:r>
          </a:p>
          <a:p>
            <a:r>
              <a:rPr lang="en-US" dirty="0" smtClean="0"/>
              <a:t>If you talk for 1200 minutes a month, which plan should you choose?</a:t>
            </a:r>
          </a:p>
        </p:txBody>
      </p:sp>
    </p:spTree>
    <p:extLst>
      <p:ext uri="{BB962C8B-B14F-4D97-AF65-F5344CB8AC3E}">
        <p14:creationId xmlns:p14="http://schemas.microsoft.com/office/powerpoint/2010/main" val="237672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see results on the screen</a:t>
            </a:r>
          </a:p>
          <a:p>
            <a:pPr lvl="1"/>
            <a:r>
              <a:rPr lang="en-US" dirty="0" smtClean="0"/>
              <a:t>Don’t have a complete program yet</a:t>
            </a:r>
          </a:p>
          <a:p>
            <a:r>
              <a:rPr lang="en-US" dirty="0" smtClean="0"/>
              <a:t>What happens when you start talking more or less?</a:t>
            </a:r>
          </a:p>
        </p:txBody>
      </p:sp>
    </p:spTree>
    <p:extLst>
      <p:ext uri="{BB962C8B-B14F-4D97-AF65-F5344CB8AC3E}">
        <p14:creationId xmlns:p14="http://schemas.microsoft.com/office/powerpoint/2010/main" val="195722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Whole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eclipse</a:t>
            </a:r>
          </a:p>
          <a:p>
            <a:r>
              <a:rPr lang="en-US" dirty="0" smtClean="0"/>
              <a:t>Create a project</a:t>
            </a:r>
          </a:p>
          <a:p>
            <a:r>
              <a:rPr lang="en-US" dirty="0" smtClean="0"/>
              <a:t>Create a class</a:t>
            </a:r>
          </a:p>
          <a:p>
            <a:pPr lvl="1"/>
            <a:r>
              <a:rPr lang="en-US" dirty="0" smtClean="0"/>
              <a:t>Class names always start with capital letters</a:t>
            </a:r>
          </a:p>
          <a:p>
            <a:pPr lvl="1"/>
            <a:r>
              <a:rPr lang="en-US" dirty="0" smtClean="0"/>
              <a:t>Curly braces to hold class body</a:t>
            </a:r>
          </a:p>
          <a:p>
            <a:r>
              <a:rPr lang="en-US" dirty="0" smtClean="0"/>
              <a:t>Create a main program</a:t>
            </a:r>
          </a:p>
          <a:p>
            <a:pPr lvl="1"/>
            <a:r>
              <a:rPr lang="en-US" dirty="0" smtClean="0"/>
              <a:t>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Magical incantation for now</a:t>
            </a:r>
          </a:p>
          <a:p>
            <a:pPr lvl="1"/>
            <a:r>
              <a:rPr lang="en-US" dirty="0" smtClean="0"/>
              <a:t>Curly braces to hold main program body</a:t>
            </a:r>
          </a:p>
        </p:txBody>
      </p:sp>
    </p:spTree>
    <p:extLst>
      <p:ext uri="{BB962C8B-B14F-4D97-AF65-F5344CB8AC3E}">
        <p14:creationId xmlns:p14="http://schemas.microsoft.com/office/powerpoint/2010/main" val="412197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Declare variables and assign values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planMinutes</a:t>
            </a:r>
            <a:r>
              <a:rPr lang="en-US" dirty="0" smtClean="0"/>
              <a:t> = 500;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talkMinutes</a:t>
            </a:r>
            <a:r>
              <a:rPr lang="en-US" dirty="0" smtClean="0"/>
              <a:t> = 1200;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monthlyCostPennies</a:t>
            </a:r>
            <a:r>
              <a:rPr lang="en-US" dirty="0" smtClean="0"/>
              <a:t> = 3999;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additionalMinutesPennies</a:t>
            </a:r>
            <a:r>
              <a:rPr lang="en-US" dirty="0" smtClean="0"/>
              <a:t> = 5;</a:t>
            </a:r>
            <a:endParaRPr lang="en-US" dirty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planName</a:t>
            </a:r>
            <a:r>
              <a:rPr lang="en-US" dirty="0" smtClean="0"/>
              <a:t> = “Super Saver”;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totalCostPennies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Calculation</a:t>
            </a:r>
          </a:p>
          <a:p>
            <a:pPr lvl="1"/>
            <a:r>
              <a:rPr lang="en-US" dirty="0" err="1"/>
              <a:t>totalCostPennies</a:t>
            </a:r>
            <a:r>
              <a:rPr lang="en-US" dirty="0"/>
              <a:t> = </a:t>
            </a:r>
            <a:r>
              <a:rPr lang="en-US" dirty="0" err="1" smtClean="0"/>
              <a:t>monthlyCostPennies</a:t>
            </a:r>
            <a:r>
              <a:rPr lang="en-US" dirty="0" smtClean="0"/>
              <a:t> + </a:t>
            </a:r>
            <a:r>
              <a:rPr lang="en-US" dirty="0" err="1"/>
              <a:t>additionalMinutesPennies</a:t>
            </a:r>
            <a:r>
              <a:rPr lang="en-US" dirty="0"/>
              <a:t> * (</a:t>
            </a:r>
            <a:r>
              <a:rPr lang="en-US" dirty="0" err="1"/>
              <a:t>talkMinutes</a:t>
            </a:r>
            <a:r>
              <a:rPr lang="en-US" dirty="0"/>
              <a:t> – </a:t>
            </a:r>
            <a:r>
              <a:rPr lang="en-US" dirty="0" err="1"/>
              <a:t>planMinutes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Add comments to improve the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3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(“The total cost is “            + </a:t>
            </a:r>
            <a:r>
              <a:rPr lang="en-US" dirty="0" err="1" smtClean="0"/>
              <a:t>totalCostPennies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Run the program</a:t>
            </a:r>
          </a:p>
          <a:p>
            <a:r>
              <a:rPr lang="en-US" dirty="0" smtClean="0"/>
              <a:t>Fix disappointing results, as many times as necessary</a:t>
            </a:r>
          </a:p>
        </p:txBody>
      </p:sp>
    </p:spTree>
    <p:extLst>
      <p:ext uri="{BB962C8B-B14F-4D97-AF65-F5344CB8AC3E}">
        <p14:creationId xmlns:p14="http://schemas.microsoft.com/office/powerpoint/2010/main" val="386381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Scanner object</a:t>
            </a:r>
          </a:p>
          <a:p>
            <a:pPr lvl="1"/>
            <a:r>
              <a:rPr lang="en-US" dirty="0" smtClean="0"/>
              <a:t>Attach to keyboard</a:t>
            </a:r>
          </a:p>
          <a:p>
            <a:r>
              <a:rPr lang="en-US" dirty="0" smtClean="0"/>
              <a:t>Each program should do this only once</a:t>
            </a:r>
          </a:p>
          <a:p>
            <a:r>
              <a:rPr lang="en-US" dirty="0" smtClean="0"/>
              <a:t>Must tell Java where to find Scanner</a:t>
            </a:r>
          </a:p>
          <a:p>
            <a:pPr lvl="1"/>
            <a:r>
              <a:rPr lang="en-US" dirty="0" smtClean="0"/>
              <a:t>Before class declaration</a:t>
            </a:r>
          </a:p>
          <a:p>
            <a:r>
              <a:rPr lang="en-US" dirty="0" smtClean="0"/>
              <a:t>Prompt user to enter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input from user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95731" y="2027112"/>
            <a:ext cx="4373696" cy="61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Scanner keyboard = new Scanner(System.in);</a:t>
            </a:r>
          </a:p>
        </p:txBody>
      </p:sp>
      <p:sp>
        <p:nvSpPr>
          <p:cNvPr id="5" name="Rectangle 4"/>
          <p:cNvSpPr/>
          <p:nvPr/>
        </p:nvSpPr>
        <p:spPr>
          <a:xfrm>
            <a:off x="958477" y="4660143"/>
            <a:ext cx="7392319" cy="594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(“Enter the number of minutes you talk each month”);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442345" y="3668619"/>
            <a:ext cx="2544895" cy="561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3036" y="5684705"/>
            <a:ext cx="3349128" cy="441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/>
              <a:t>talkMinutes</a:t>
            </a:r>
            <a:r>
              <a:rPr lang="en-US" dirty="0" smtClean="0"/>
              <a:t> = </a:t>
            </a:r>
            <a:r>
              <a:rPr lang="en-US" dirty="0" err="1" smtClean="0"/>
              <a:t>keyboard.nextInt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7666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Up to this point we’ve only worked with the Super Saver plan</a:t>
            </a:r>
          </a:p>
          <a:p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Big </a:t>
            </a:r>
            <a:r>
              <a:rPr lang="en-US" dirty="0"/>
              <a:t>Talker: $59.99 a month for 1000 minutes</a:t>
            </a:r>
          </a:p>
          <a:p>
            <a:pPr lvl="2"/>
            <a:r>
              <a:rPr lang="en-US" dirty="0" smtClean="0"/>
              <a:t>Additional minutes </a:t>
            </a:r>
            <a:r>
              <a:rPr lang="en-US" dirty="0"/>
              <a:t>cost 3 cents </a:t>
            </a:r>
            <a:r>
              <a:rPr lang="en-US" dirty="0" smtClean="0"/>
              <a:t>each</a:t>
            </a:r>
          </a:p>
          <a:p>
            <a:r>
              <a:rPr lang="en-US" dirty="0" smtClean="0"/>
              <a:t>Add </a:t>
            </a:r>
            <a:r>
              <a:rPr lang="en-US" dirty="0"/>
              <a:t>the Big Talker plan into the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Copy and paste</a:t>
            </a:r>
            <a:endParaRPr lang="en-US" dirty="0"/>
          </a:p>
          <a:p>
            <a:pPr lvl="1"/>
            <a:r>
              <a:rPr lang="en-US" dirty="0" smtClean="0"/>
              <a:t>Easy to forget to change all values</a:t>
            </a:r>
          </a:p>
          <a:p>
            <a:pPr lvl="1"/>
            <a:r>
              <a:rPr lang="en-US" dirty="0" smtClean="0"/>
              <a:t>Work methodically</a:t>
            </a:r>
          </a:p>
          <a:p>
            <a:pPr lvl="1"/>
            <a:r>
              <a:rPr lang="en-US" dirty="0" smtClean="0"/>
              <a:t>Read carefully</a:t>
            </a:r>
          </a:p>
          <a:p>
            <a:pPr lvl="1"/>
            <a:r>
              <a:rPr lang="en-US" dirty="0" smtClean="0"/>
              <a:t>Test well</a:t>
            </a:r>
          </a:p>
        </p:txBody>
      </p:sp>
    </p:spTree>
    <p:extLst>
      <p:ext uri="{BB962C8B-B14F-4D97-AF65-F5344CB8AC3E}">
        <p14:creationId xmlns:p14="http://schemas.microsoft.com/office/powerpoint/2010/main" val="139787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not need to add any additional variables</a:t>
            </a:r>
          </a:p>
          <a:p>
            <a:pPr lvl="1"/>
            <a:r>
              <a:rPr lang="en-US" dirty="0" smtClean="0"/>
              <a:t>We could have created a second set of variables</a:t>
            </a:r>
          </a:p>
          <a:p>
            <a:pPr lvl="2"/>
            <a:r>
              <a:rPr lang="en-US" dirty="0" smtClean="0"/>
              <a:t>Variable names get long</a:t>
            </a:r>
          </a:p>
          <a:p>
            <a:pPr lvl="2"/>
            <a:r>
              <a:rPr lang="en-US" dirty="0" smtClean="0"/>
              <a:t>Makes program more complicated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Build program a little bit at a time</a:t>
            </a:r>
          </a:p>
          <a:p>
            <a:pPr lvl="1"/>
            <a:r>
              <a:rPr lang="en-US" dirty="0" smtClean="0"/>
              <a:t>Compile and run as often as possible</a:t>
            </a:r>
          </a:p>
        </p:txBody>
      </p:sp>
    </p:spTree>
    <p:extLst>
      <p:ext uri="{BB962C8B-B14F-4D97-AF65-F5344CB8AC3E}">
        <p14:creationId xmlns:p14="http://schemas.microsoft.com/office/powerpoint/2010/main" val="279173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401</Words>
  <Application>Microsoft Macintosh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Command Line Interaction</vt:lpstr>
      <vt:lpstr>Problem Statement</vt:lpstr>
      <vt:lpstr>Shortcomings of Previous Work</vt:lpstr>
      <vt:lpstr>Create Whole Program</vt:lpstr>
      <vt:lpstr>Include Previous Work</vt:lpstr>
      <vt:lpstr>Output</vt:lpstr>
      <vt:lpstr>Get Input From User</vt:lpstr>
      <vt:lpstr>Create Comparison</vt:lpstr>
      <vt:lpstr>Observations</vt:lpstr>
      <vt:lpstr>PowerPoint Presentation</vt:lpstr>
    </vt:vector>
  </TitlesOfParts>
  <Company>University of Oklahoma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51</cp:revision>
  <dcterms:created xsi:type="dcterms:W3CDTF">2013-11-05T19:37:50Z</dcterms:created>
  <dcterms:modified xsi:type="dcterms:W3CDTF">2014-06-12T19:46:45Z</dcterms:modified>
</cp:coreProperties>
</file>