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8" r:id="rId3"/>
    <p:sldId id="263" r:id="rId4"/>
    <p:sldId id="266" r:id="rId5"/>
    <p:sldId id="265" r:id="rId6"/>
    <p:sldId id="267" r:id="rId7"/>
    <p:sldId id="269" r:id="rId8"/>
    <p:sldId id="264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8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Converting String to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Class </a:t>
            </a:r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Methods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String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Change “123” into 123</a:t>
            </a:r>
          </a:p>
          <a:p>
            <a:r>
              <a:rPr lang="en-US" dirty="0" smtClean="0"/>
              <a:t>Problem with a lot of solutions</a:t>
            </a:r>
          </a:p>
          <a:p>
            <a:r>
              <a:rPr lang="en-US" dirty="0" smtClean="0"/>
              <a:t>We’ll examine five different options</a:t>
            </a:r>
          </a:p>
          <a:p>
            <a:pPr lvl="1"/>
            <a:r>
              <a:rPr lang="en-US" dirty="0" smtClean="0"/>
              <a:t>Sometimes one option is much better</a:t>
            </a:r>
          </a:p>
          <a:p>
            <a:pPr lvl="1"/>
            <a:r>
              <a:rPr lang="en-US" dirty="0" smtClean="0"/>
              <a:t>Found options by looking for methods in API that have String parameters and </a:t>
            </a:r>
            <a:r>
              <a:rPr lang="en-US" dirty="0" err="1" smtClean="0"/>
              <a:t>int</a:t>
            </a:r>
            <a:r>
              <a:rPr lang="en-US" dirty="0" smtClean="0"/>
              <a:t> or Integer return values</a:t>
            </a:r>
          </a:p>
          <a:p>
            <a:r>
              <a:rPr lang="en-US" dirty="0" smtClean="0"/>
              <a:t>Pay attention to the use of objects versus class methods</a:t>
            </a:r>
          </a:p>
        </p:txBody>
      </p:sp>
    </p:spTree>
    <p:extLst>
      <p:ext uri="{BB962C8B-B14F-4D97-AF65-F5344CB8AC3E}">
        <p14:creationId xmlns:p14="http://schemas.microsoft.com/office/powerpoint/2010/main" val="371484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String to construct a Scanner object</a:t>
            </a:r>
          </a:p>
          <a:p>
            <a:r>
              <a:rPr lang="en-US" dirty="0" smtClean="0"/>
              <a:t>String letters = new String(“123”);</a:t>
            </a:r>
          </a:p>
          <a:p>
            <a:r>
              <a:rPr lang="en-US" dirty="0" smtClean="0"/>
              <a:t>Scanner input = new Scanner(letters);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number = </a:t>
            </a:r>
            <a:r>
              <a:rPr lang="en-US" dirty="0" err="1" smtClean="0"/>
              <a:t>input.nextInt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1370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class method in Integer class</a:t>
            </a:r>
          </a:p>
          <a:p>
            <a:pPr lvl="1"/>
            <a:r>
              <a:rPr lang="en-US" dirty="0" smtClean="0"/>
              <a:t>Class methods labeled static</a:t>
            </a:r>
          </a:p>
          <a:p>
            <a:pPr lvl="1"/>
            <a:r>
              <a:rPr lang="en-US" dirty="0" err="1" smtClean="0"/>
              <a:t>Integer.methodName</a:t>
            </a:r>
            <a:r>
              <a:rPr lang="en-US" dirty="0" smtClean="0"/>
              <a:t>(arguments)</a:t>
            </a:r>
          </a:p>
          <a:p>
            <a:r>
              <a:rPr lang="en-US" dirty="0" smtClean="0"/>
              <a:t>Two options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parseInt</a:t>
            </a:r>
            <a:r>
              <a:rPr lang="en-US" dirty="0" smtClean="0"/>
              <a:t>(String source)</a:t>
            </a:r>
          </a:p>
          <a:p>
            <a:pPr lvl="2"/>
            <a:r>
              <a:rPr lang="en-US" dirty="0" smtClean="0"/>
              <a:t>Decimal only</a:t>
            </a:r>
          </a:p>
          <a:p>
            <a:pPr lvl="1"/>
            <a:r>
              <a:rPr lang="en-US" dirty="0" smtClean="0"/>
              <a:t>Integer decode(String source)</a:t>
            </a:r>
          </a:p>
          <a:p>
            <a:pPr lvl="2"/>
            <a:r>
              <a:rPr lang="en-US" dirty="0" smtClean="0"/>
              <a:t>Decimal</a:t>
            </a:r>
          </a:p>
          <a:p>
            <a:pPr lvl="2"/>
            <a:r>
              <a:rPr lang="en-US" dirty="0" err="1" smtClean="0"/>
              <a:t>Hexidecimal</a:t>
            </a:r>
            <a:r>
              <a:rPr lang="en-US" dirty="0"/>
              <a:t> </a:t>
            </a:r>
            <a:r>
              <a:rPr lang="en-US" dirty="0" smtClean="0"/>
              <a:t>(base 16)</a:t>
            </a:r>
          </a:p>
          <a:p>
            <a:pPr lvl="2"/>
            <a:r>
              <a:rPr lang="en-US" dirty="0" smtClean="0"/>
              <a:t>Octal (base 8)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1249" y="2610213"/>
            <a:ext cx="37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number = </a:t>
            </a:r>
            <a:r>
              <a:rPr lang="en-US" dirty="0" err="1" smtClean="0"/>
              <a:t>Integer.parseInt</a:t>
            </a:r>
            <a:r>
              <a:rPr lang="en-US" dirty="0" smtClean="0"/>
              <a:t>(“123”);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object holds a single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primitive data type</a:t>
            </a:r>
          </a:p>
          <a:p>
            <a:pPr lvl="1"/>
            <a:r>
              <a:rPr lang="en-US" dirty="0" smtClean="0"/>
              <a:t>Integer: class with objects</a:t>
            </a:r>
          </a:p>
          <a:p>
            <a:r>
              <a:rPr lang="en-US" dirty="0" smtClean="0"/>
              <a:t>Construct an Integer object</a:t>
            </a:r>
          </a:p>
          <a:p>
            <a:pPr lvl="1"/>
            <a:r>
              <a:rPr lang="en-US" dirty="0" smtClean="0"/>
              <a:t>Integer number = new Integer (7);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94286" y="2231571"/>
            <a:ext cx="925285" cy="48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11143" y="3229429"/>
            <a:ext cx="14514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:Integer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7356929" y="2721429"/>
            <a:ext cx="879928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9571" y="3737429"/>
            <a:ext cx="725714" cy="47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4286" y="186223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Third/Fourth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decode in Integer class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num</a:t>
            </a:r>
            <a:r>
              <a:rPr lang="en-US" dirty="0" smtClean="0"/>
              <a:t> = new String(“123”);</a:t>
            </a:r>
          </a:p>
          <a:p>
            <a:r>
              <a:rPr lang="en-US" dirty="0" smtClean="0"/>
              <a:t>Integer number = </a:t>
            </a:r>
            <a:r>
              <a:rPr lang="en-US" dirty="0" err="1" smtClean="0"/>
              <a:t>Integer.decode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value = </a:t>
            </a:r>
            <a:r>
              <a:rPr lang="en-US" dirty="0" err="1" smtClean="0"/>
              <a:t>number.intValue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Method from Java API</a:t>
            </a:r>
          </a:p>
          <a:p>
            <a:r>
              <a:rPr lang="en-US" dirty="0" err="1" smtClean="0"/>
              <a:t>valueOf</a:t>
            </a:r>
            <a:r>
              <a:rPr lang="en-US" dirty="0" smtClean="0"/>
              <a:t>() can be used instead of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2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an Integer object from the String</a:t>
            </a:r>
          </a:p>
          <a:p>
            <a:r>
              <a:rPr lang="en-US" dirty="0" smtClean="0"/>
              <a:t>String letters = new String (“123”);</a:t>
            </a:r>
          </a:p>
          <a:p>
            <a:r>
              <a:rPr lang="en-US" dirty="0" smtClean="0"/>
              <a:t>Integer number = new Integer(letters);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value = </a:t>
            </a:r>
            <a:r>
              <a:rPr lang="en-US" dirty="0" err="1" smtClean="0"/>
              <a:t>number.intValue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3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of these methods are documented in the Java API</a:t>
            </a:r>
          </a:p>
          <a:p>
            <a:pPr lvl="1"/>
            <a:r>
              <a:rPr lang="en-US" dirty="0" smtClean="0"/>
              <a:t>Reading API can be challenging</a:t>
            </a:r>
          </a:p>
          <a:p>
            <a:pPr lvl="2"/>
            <a:r>
              <a:rPr lang="en-US" dirty="0" smtClean="0"/>
              <a:t>Written for software engineers, not beginners</a:t>
            </a:r>
          </a:p>
          <a:p>
            <a:r>
              <a:rPr lang="en-US" dirty="0" smtClean="0"/>
              <a:t>Critical skill: skip over things that don’t make sense</a:t>
            </a:r>
          </a:p>
          <a:p>
            <a:r>
              <a:rPr lang="en-US" dirty="0" smtClean="0"/>
              <a:t>The more you read the API the better you will understand it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24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319</Words>
  <Application>Microsoft Macintosh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Converting String to int</vt:lpstr>
      <vt:lpstr>Convert String to int</vt:lpstr>
      <vt:lpstr>First Way</vt:lpstr>
      <vt:lpstr>Second Way</vt:lpstr>
      <vt:lpstr>Integer class</vt:lpstr>
      <vt:lpstr>Third/Fourth Way</vt:lpstr>
      <vt:lpstr>Fifth Way</vt:lpstr>
      <vt:lpstr>Java API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62</cp:revision>
  <dcterms:created xsi:type="dcterms:W3CDTF">2013-11-05T19:37:50Z</dcterms:created>
  <dcterms:modified xsi:type="dcterms:W3CDTF">2014-05-22T19:26:15Z</dcterms:modified>
</cp:coreProperties>
</file>