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0" r:id="rId3"/>
    <p:sldId id="271" r:id="rId4"/>
    <p:sldId id="272" r:id="rId5"/>
    <p:sldId id="274" r:id="rId6"/>
    <p:sldId id="275" r:id="rId7"/>
    <p:sldId id="276" r:id="rId8"/>
    <p:sldId id="273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526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360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7" y="6211331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9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1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Craps: Iteration 2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783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program to play a modified version of craps</a:t>
            </a:r>
          </a:p>
          <a:p>
            <a:r>
              <a:rPr lang="en-US" dirty="0" smtClean="0"/>
              <a:t>The user rolls two six sided dice</a:t>
            </a:r>
          </a:p>
          <a:p>
            <a:pPr lvl="1"/>
            <a:r>
              <a:rPr lang="en-US" dirty="0" smtClean="0"/>
              <a:t>Loses if the sum of the digits is 7 or 11 (craps)</a:t>
            </a:r>
          </a:p>
          <a:p>
            <a:pPr lvl="1"/>
            <a:r>
              <a:rPr lang="en-US" dirty="0" smtClean="0"/>
              <a:t>Wins if the sum of the digits is 2, 3 or 12</a:t>
            </a:r>
          </a:p>
          <a:p>
            <a:pPr lvl="1"/>
            <a:r>
              <a:rPr lang="en-US" dirty="0" smtClean="0"/>
              <a:t>Rolls again if the sum of the digits is 4, 5, 6, 8, 9, or 10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70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code</a:t>
            </a:r>
          </a:p>
          <a:p>
            <a:pPr lvl="1"/>
            <a:r>
              <a:rPr lang="en-US" dirty="0" smtClean="0"/>
              <a:t>Calls for methods</a:t>
            </a:r>
          </a:p>
          <a:p>
            <a:r>
              <a:rPr lang="en-US" dirty="0"/>
              <a:t>S</a:t>
            </a:r>
            <a:r>
              <a:rPr lang="en-US" dirty="0" smtClean="0"/>
              <a:t>pot this when you are programming</a:t>
            </a:r>
          </a:p>
          <a:p>
            <a:pPr lvl="1"/>
            <a:r>
              <a:rPr lang="en-US" dirty="0" smtClean="0"/>
              <a:t>Copy and paste</a:t>
            </a:r>
          </a:p>
        </p:txBody>
      </p:sp>
    </p:spTree>
    <p:extLst>
      <p:ext uri="{BB962C8B-B14F-4D97-AF65-F5344CB8AC3E}">
        <p14:creationId xmlns:p14="http://schemas.microsoft.com/office/powerpoint/2010/main" val="169060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Rolling the dice</a:t>
            </a:r>
          </a:p>
          <a:p>
            <a:r>
              <a:rPr lang="en-US" dirty="0" smtClean="0"/>
              <a:t>Signature?</a:t>
            </a:r>
          </a:p>
          <a:p>
            <a:pPr lvl="1"/>
            <a:r>
              <a:rPr lang="en-US" dirty="0" smtClean="0"/>
              <a:t>Method name</a:t>
            </a:r>
          </a:p>
          <a:p>
            <a:pPr lvl="1"/>
            <a:r>
              <a:rPr lang="en-US" dirty="0" smtClean="0"/>
              <a:t>Parameters (inputs)</a:t>
            </a:r>
          </a:p>
          <a:p>
            <a:pPr lvl="1"/>
            <a:r>
              <a:rPr lang="en-US" dirty="0" smtClean="0"/>
              <a:t>Return type (output)</a:t>
            </a:r>
          </a:p>
          <a:p>
            <a:r>
              <a:rPr lang="en-US" dirty="0" smtClean="0"/>
              <a:t>Does a one line method actually improve anything?</a:t>
            </a:r>
          </a:p>
          <a:p>
            <a:pPr lvl="1"/>
            <a:r>
              <a:rPr lang="en-US" dirty="0" smtClean="0"/>
              <a:t>Information hiding</a:t>
            </a:r>
          </a:p>
          <a:p>
            <a:pPr lvl="1"/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4530" y="2658141"/>
            <a:ext cx="978196" cy="37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rollDie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4534" y="3221665"/>
            <a:ext cx="850605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14531" y="3742661"/>
            <a:ext cx="606056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/>
              <a:t>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69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that returns random choices between 1 (inclusive) and 6 (inclusive) may not be used too often</a:t>
            </a:r>
          </a:p>
          <a:p>
            <a:r>
              <a:rPr lang="en-US" dirty="0" smtClean="0"/>
              <a:t>What if it returned random choices between start and end (inclusive)?</a:t>
            </a:r>
          </a:p>
          <a:p>
            <a:r>
              <a:rPr lang="en-US" dirty="0" smtClean="0"/>
              <a:t>Add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1637" y="4327452"/>
            <a:ext cx="1903228" cy="637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start, </a:t>
            </a:r>
            <a:r>
              <a:rPr lang="en-US" dirty="0" err="1" smtClean="0"/>
              <a:t>int</a:t>
            </a:r>
            <a:r>
              <a:rPr lang="en-US" dirty="0" smtClean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81896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Boundary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85683"/>
              </p:ext>
            </p:extLst>
          </p:nvPr>
        </p:nvGraphicFramePr>
        <p:xfrm>
          <a:off x="457200" y="1784528"/>
          <a:ext cx="8229600" cy="12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452511"/>
                <a:gridCol w="1662289"/>
                <a:gridCol w="205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Math.random</a:t>
                      </a:r>
                      <a:r>
                        <a:rPr lang="en-US" sz="1900" dirty="0" smtClean="0"/>
                        <a:t>()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* (end-start)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</a:t>
                      </a:r>
                      <a:r>
                        <a:rPr lang="en-US" sz="1900" dirty="0" err="1" smtClean="0"/>
                        <a:t>int</a:t>
                      </a:r>
                      <a:r>
                        <a:rPr lang="en-US" sz="1900" dirty="0" smtClean="0"/>
                        <a:t>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+start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start</a:t>
                      </a:r>
                      <a:endParaRPr lang="en-US" sz="1900" dirty="0"/>
                    </a:p>
                  </a:txBody>
                  <a:tcPr/>
                </a:tc>
              </a:tr>
              <a:tr h="47325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.99999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(end-start-1) + 0.99999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(end-start-1)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end-1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425310"/>
              </p:ext>
            </p:extLst>
          </p:nvPr>
        </p:nvGraphicFramePr>
        <p:xfrm>
          <a:off x="457200" y="3687725"/>
          <a:ext cx="8229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238153"/>
                <a:gridCol w="1876647"/>
                <a:gridCol w="205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Math.random</a:t>
                      </a:r>
                      <a:r>
                        <a:rPr lang="en-US" sz="1900" dirty="0" smtClean="0"/>
                        <a:t>()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* (end-start+1)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</a:t>
                      </a:r>
                      <a:r>
                        <a:rPr lang="en-US" sz="1900" dirty="0" err="1" smtClean="0"/>
                        <a:t>int</a:t>
                      </a:r>
                      <a:r>
                        <a:rPr lang="en-US" sz="1900" dirty="0" smtClean="0"/>
                        <a:t>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+start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start</a:t>
                      </a:r>
                      <a:endParaRPr 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.99999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(end-start) +0.99999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(end-start)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end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014" y="5223395"/>
            <a:ext cx="567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start = 1 and end = 6, see if we get our original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8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on dice</a:t>
            </a:r>
          </a:p>
          <a:p>
            <a:r>
              <a:rPr lang="en-US" dirty="0" smtClean="0"/>
              <a:t>Try different ranges inside the program (first die only)</a:t>
            </a:r>
          </a:p>
          <a:p>
            <a:pPr lvl="1"/>
            <a:r>
              <a:rPr lang="en-US" dirty="0" smtClean="0"/>
              <a:t>1 to 5</a:t>
            </a:r>
          </a:p>
          <a:p>
            <a:pPr lvl="1"/>
            <a:r>
              <a:rPr lang="en-US" dirty="0" smtClean="0"/>
              <a:t>2 to 4</a:t>
            </a:r>
          </a:p>
          <a:p>
            <a:pPr lvl="1"/>
            <a:r>
              <a:rPr lang="en-US" dirty="0" smtClean="0"/>
              <a:t>3 to 4</a:t>
            </a:r>
          </a:p>
          <a:p>
            <a:pPr lvl="1"/>
            <a:r>
              <a:rPr lang="en-US" dirty="0" smtClean="0"/>
              <a:t>3 to 3</a:t>
            </a:r>
          </a:p>
        </p:txBody>
      </p:sp>
    </p:spTree>
    <p:extLst>
      <p:ext uri="{BB962C8B-B14F-4D97-AF65-F5344CB8AC3E}">
        <p14:creationId xmlns:p14="http://schemas.microsoft.com/office/powerpoint/2010/main" val="156202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Method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has gotten long</a:t>
            </a:r>
          </a:p>
          <a:p>
            <a:r>
              <a:rPr lang="en-US" dirty="0" smtClean="0"/>
              <a:t>Create a method that returns one of three things</a:t>
            </a:r>
          </a:p>
          <a:p>
            <a:pPr lvl="1"/>
            <a:r>
              <a:rPr lang="en-US" dirty="0" smtClean="0"/>
              <a:t>0 (LOST)</a:t>
            </a:r>
          </a:p>
          <a:p>
            <a:pPr lvl="1"/>
            <a:r>
              <a:rPr lang="en-US" dirty="0" smtClean="0"/>
              <a:t>1 (WON)</a:t>
            </a:r>
          </a:p>
          <a:p>
            <a:pPr lvl="1"/>
            <a:r>
              <a:rPr lang="en-US" dirty="0" smtClean="0"/>
              <a:t>2 (PLAY_AGAIN)</a:t>
            </a:r>
          </a:p>
          <a:p>
            <a:r>
              <a:rPr lang="en-US" dirty="0" smtClean="0"/>
              <a:t>Method signature: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determineCrapsResult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roll)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3" y="1385282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330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Methods</vt:lpstr>
      <vt:lpstr>Problem Statement</vt:lpstr>
      <vt:lpstr>Shortcomings of Code</vt:lpstr>
      <vt:lpstr>First Method</vt:lpstr>
      <vt:lpstr>Improve the Method</vt:lpstr>
      <vt:lpstr>Repeat Boundary Analysis</vt:lpstr>
      <vt:lpstr>Test Method</vt:lpstr>
      <vt:lpstr>Second Method Ideas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29</cp:revision>
  <dcterms:created xsi:type="dcterms:W3CDTF">2013-11-05T19:37:50Z</dcterms:created>
  <dcterms:modified xsi:type="dcterms:W3CDTF">2014-06-12T20:18:54Z</dcterms:modified>
</cp:coreProperties>
</file>