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8" r:id="rId6"/>
    <p:sldId id="269" r:id="rId7"/>
    <p:sldId id="271" r:id="rId8"/>
    <p:sldId id="265" r:id="rId9"/>
    <p:sldId id="266" r:id="rId10"/>
    <p:sldId id="267" r:id="rId11"/>
    <p:sldId id="270" r:id="rId12"/>
    <p:sldId id="272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Methods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GUI Input Tools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preamble from the API comes from </a:t>
            </a:r>
            <a:r>
              <a:rPr lang="en-US" dirty="0" err="1" smtClean="0"/>
              <a:t>Javadoc</a:t>
            </a:r>
            <a:r>
              <a:rPr lang="en-US" dirty="0" smtClean="0"/>
              <a:t> for the class</a:t>
            </a:r>
          </a:p>
          <a:p>
            <a:pPr lvl="1"/>
            <a:r>
              <a:rPr lang="en-US" dirty="0" smtClean="0"/>
              <a:t>/**</a:t>
            </a:r>
          </a:p>
          <a:p>
            <a:pPr lvl="1"/>
            <a:r>
              <a:rPr lang="en-US" dirty="0" smtClean="0"/>
              <a:t>Description of class.</a:t>
            </a:r>
          </a:p>
          <a:p>
            <a:pPr lvl="1"/>
            <a:r>
              <a:rPr lang="en-US" dirty="0" smtClean="0"/>
              <a:t>@author Author’s Name</a:t>
            </a:r>
          </a:p>
          <a:p>
            <a:pPr lvl="1"/>
            <a:r>
              <a:rPr lang="en-US" dirty="0" smtClean="0"/>
              <a:t>@version</a:t>
            </a:r>
          </a:p>
          <a:p>
            <a:pPr lvl="1"/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-&gt; Generate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 smtClean="0"/>
              <a:t>Accept defaults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for class will appear in pane labeled </a:t>
            </a:r>
            <a:r>
              <a:rPr lang="en-US" dirty="0" err="1" smtClean="0"/>
              <a:t>Javadoc</a:t>
            </a:r>
            <a:r>
              <a:rPr lang="en-US" dirty="0" smtClean="0"/>
              <a:t> below and be in tooltips</a:t>
            </a:r>
          </a:p>
        </p:txBody>
      </p:sp>
    </p:spTree>
    <p:extLst>
      <p:ext uri="{BB962C8B-B14F-4D97-AF65-F5344CB8AC3E}">
        <p14:creationId xmlns:p14="http://schemas.microsoft.com/office/powerpoint/2010/main" val="308085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Windows and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Views: tools that show the data in your project different ways</a:t>
            </a:r>
          </a:p>
          <a:p>
            <a:pPr lvl="1"/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 smtClean="0"/>
              <a:t>Package explorer</a:t>
            </a:r>
          </a:p>
          <a:p>
            <a:pPr lvl="1"/>
            <a:r>
              <a:rPr lang="en-US" dirty="0" smtClean="0"/>
              <a:t>Console</a:t>
            </a:r>
          </a:p>
          <a:p>
            <a:r>
              <a:rPr lang="en-US" dirty="0" smtClean="0"/>
              <a:t>Views selected from Window menu</a:t>
            </a:r>
          </a:p>
          <a:p>
            <a:r>
              <a:rPr lang="en-US" dirty="0" smtClean="0"/>
              <a:t>Perspectives</a:t>
            </a:r>
          </a:p>
          <a:p>
            <a:pPr lvl="1"/>
            <a:r>
              <a:rPr lang="en-US" dirty="0" smtClean="0"/>
              <a:t>Arrangement of Views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Debug also very handy (as you will see soon!)</a:t>
            </a:r>
          </a:p>
        </p:txBody>
      </p:sp>
    </p:spTree>
    <p:extLst>
      <p:ext uri="{BB962C8B-B14F-4D97-AF65-F5344CB8AC3E}">
        <p14:creationId xmlns:p14="http://schemas.microsoft.com/office/powerpoint/2010/main" val="169366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library of class methods that can be used to do simple Graphical User Interface (GUI) input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utility methods that can accept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ouble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lvl="1"/>
            <a:r>
              <a:rPr lang="en-US" dirty="0" smtClean="0"/>
              <a:t>Could do all primitive data types!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design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getIntDialog</a:t>
            </a:r>
            <a:r>
              <a:rPr lang="en-US" dirty="0" smtClean="0"/>
              <a:t>(String prompt)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getDoubleDialog</a:t>
            </a:r>
            <a:r>
              <a:rPr lang="en-US" dirty="0" smtClean="0"/>
              <a:t>(String prompt)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getStringDialog</a:t>
            </a:r>
            <a:r>
              <a:rPr lang="en-US" dirty="0" smtClean="0"/>
              <a:t>(String prompt)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getBooleanDialog</a:t>
            </a:r>
            <a:r>
              <a:rPr lang="en-US" dirty="0" smtClean="0"/>
              <a:t>(String prompt)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Four kinds of dialogs created</a:t>
            </a:r>
          </a:p>
          <a:p>
            <a:pPr lvl="1"/>
            <a:r>
              <a:rPr lang="en-US" dirty="0" smtClean="0"/>
              <a:t>Confirmation</a:t>
            </a:r>
          </a:p>
          <a:p>
            <a:pPr lvl="2"/>
            <a:r>
              <a:rPr lang="en-US" dirty="0" smtClean="0"/>
              <a:t>Yes/No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Gets input from user</a:t>
            </a:r>
          </a:p>
          <a:p>
            <a:pPr lvl="1"/>
            <a:r>
              <a:rPr lang="en-US" dirty="0" smtClean="0"/>
              <a:t>Messages</a:t>
            </a:r>
          </a:p>
          <a:p>
            <a:pPr lvl="2"/>
            <a:r>
              <a:rPr lang="en-US" dirty="0" smtClean="0"/>
              <a:t>Shows user a message</a:t>
            </a:r>
          </a:p>
          <a:p>
            <a:pPr lvl="1"/>
            <a:r>
              <a:rPr lang="en-US" dirty="0" smtClean="0"/>
              <a:t>Option</a:t>
            </a:r>
          </a:p>
          <a:p>
            <a:pPr lvl="2"/>
            <a:r>
              <a:rPr lang="en-US" dirty="0" smtClean="0"/>
              <a:t>More general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142" y="2385762"/>
            <a:ext cx="7979752" cy="6926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57332" y="2562695"/>
            <a:ext cx="328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showInputDialog</a:t>
            </a:r>
            <a:r>
              <a:rPr lang="en-US" dirty="0" smtClean="0"/>
              <a:t>(Object prompt)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 wrapper class has many options</a:t>
            </a:r>
          </a:p>
          <a:p>
            <a:pPr lvl="1"/>
            <a:r>
              <a:rPr lang="en-US" dirty="0" smtClean="0"/>
              <a:t>Using an Integer object</a:t>
            </a:r>
          </a:p>
          <a:p>
            <a:pPr lvl="2"/>
            <a:r>
              <a:rPr lang="en-US" dirty="0" smtClean="0"/>
              <a:t>Construct an Integer object from the String</a:t>
            </a:r>
          </a:p>
          <a:p>
            <a:pPr lvl="3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Using class methods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decode(String input)</a:t>
            </a:r>
          </a:p>
          <a:p>
            <a:pPr lvl="2"/>
            <a:r>
              <a:rPr lang="en-US" dirty="0" smtClean="0"/>
              <a:t>Integer </a:t>
            </a:r>
            <a:r>
              <a:rPr lang="en-US" dirty="0" err="1" smtClean="0"/>
              <a:t>valueOf</a:t>
            </a:r>
            <a:r>
              <a:rPr lang="en-US" dirty="0" smtClean="0"/>
              <a:t>(String input)</a:t>
            </a:r>
          </a:p>
          <a:p>
            <a:pPr lvl="2"/>
            <a:r>
              <a:rPr lang="en-US" dirty="0" smtClean="0"/>
              <a:t>Integer </a:t>
            </a:r>
            <a:r>
              <a:rPr lang="en-US" dirty="0" err="1" smtClean="0"/>
              <a:t>valueOf</a:t>
            </a:r>
            <a:r>
              <a:rPr lang="en-US" dirty="0" smtClean="0"/>
              <a:t>(String input, </a:t>
            </a:r>
            <a:r>
              <a:rPr lang="en-US" dirty="0" err="1" smtClean="0"/>
              <a:t>int</a:t>
            </a:r>
            <a:r>
              <a:rPr lang="en-US" dirty="0" smtClean="0"/>
              <a:t> radix)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(String input)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1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From Another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put a main program in this class to test</a:t>
            </a:r>
          </a:p>
          <a:p>
            <a:r>
              <a:rPr lang="en-US" dirty="0" smtClean="0"/>
              <a:t>A separate class is </a:t>
            </a:r>
            <a:r>
              <a:rPr lang="en-US" dirty="0" smtClean="0"/>
              <a:t>nice</a:t>
            </a:r>
            <a:endParaRPr lang="en-US" dirty="0" smtClean="0"/>
          </a:p>
          <a:p>
            <a:pPr lvl="1"/>
            <a:r>
              <a:rPr lang="en-US" dirty="0" err="1" smtClean="0"/>
              <a:t>TestGUIUtilities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made to be used by other classes</a:t>
            </a:r>
          </a:p>
          <a:p>
            <a:pPr lvl="1"/>
            <a:r>
              <a:rPr lang="en-US" dirty="0" smtClean="0"/>
              <a:t>We need to document each method well</a:t>
            </a:r>
          </a:p>
          <a:p>
            <a:r>
              <a:rPr lang="en-US" dirty="0" smtClean="0"/>
              <a:t>We can create documentation just like the API using </a:t>
            </a:r>
            <a:r>
              <a:rPr lang="en-US" dirty="0" err="1" smtClean="0"/>
              <a:t>Javadoc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18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Describe the method</a:t>
            </a:r>
          </a:p>
          <a:p>
            <a:pPr lvl="1"/>
            <a:r>
              <a:rPr lang="en-US" dirty="0" smtClean="0"/>
              <a:t>First sentence should be a summary</a:t>
            </a:r>
          </a:p>
          <a:p>
            <a:pPr lvl="2"/>
            <a:r>
              <a:rPr lang="en-US" dirty="0" smtClean="0"/>
              <a:t>Goes in table at star</a:t>
            </a:r>
          </a:p>
          <a:p>
            <a:pPr lvl="2"/>
            <a:r>
              <a:rPr lang="en-US" dirty="0" smtClean="0"/>
              <a:t>Ends with a period</a:t>
            </a:r>
          </a:p>
          <a:p>
            <a:pPr lvl="1"/>
            <a:r>
              <a:rPr lang="en-US" dirty="0" smtClean="0"/>
              <a:t>Other sentences visible in longer form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/>
              <a:t> </a:t>
            </a:r>
            <a:r>
              <a:rPr lang="en-US" dirty="0" err="1" smtClean="0"/>
              <a:t>ParameterName</a:t>
            </a:r>
            <a:r>
              <a:rPr lang="en-US" dirty="0" smtClean="0"/>
              <a:t> Description</a:t>
            </a:r>
          </a:p>
          <a:p>
            <a:r>
              <a:rPr lang="en-US" dirty="0" smtClean="0"/>
              <a:t>@return Description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Eclipse helps</a:t>
            </a:r>
          </a:p>
        </p:txBody>
      </p:sp>
    </p:spTree>
    <p:extLst>
      <p:ext uri="{BB962C8B-B14F-4D97-AF65-F5344CB8AC3E}">
        <p14:creationId xmlns:p14="http://schemas.microsoft.com/office/powerpoint/2010/main" val="137596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348</Words>
  <Application>Microsoft Macintosh PowerPoint</Application>
  <PresentationFormat>On-screen Show (16:9)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 Methods</vt:lpstr>
      <vt:lpstr>Problem Statement</vt:lpstr>
      <vt:lpstr>Design Test Data</vt:lpstr>
      <vt:lpstr>Design Methods</vt:lpstr>
      <vt:lpstr>JOptionPane</vt:lpstr>
      <vt:lpstr>String to int</vt:lpstr>
      <vt:lpstr>Test From Another Class</vt:lpstr>
      <vt:lpstr>Add Javadoc</vt:lpstr>
      <vt:lpstr>Javadoc Method Details</vt:lpstr>
      <vt:lpstr>Javadoc Classes</vt:lpstr>
      <vt:lpstr>Create Javadoc</vt:lpstr>
      <vt:lpstr>Eclipse Windows and Frames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31</cp:revision>
  <dcterms:created xsi:type="dcterms:W3CDTF">2013-11-05T19:37:50Z</dcterms:created>
  <dcterms:modified xsi:type="dcterms:W3CDTF">2013-12-29T16:31:10Z</dcterms:modified>
</cp:coreProperties>
</file>