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12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642E1-8897-CE4D-AA29-CB1F73170B11}" type="datetimeFigureOut">
              <a:rPr lang="en-US" smtClean="0"/>
              <a:t>6/12/14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ED98C-E96B-9646-9E23-ACA67A34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8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ED98C-E96B-9646-9E23-ACA67A3425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0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943600"/>
            <a:ext cx="5750916" cy="365125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3" y="6211329"/>
            <a:ext cx="1938465" cy="1267685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6224157"/>
            <a:ext cx="8229600" cy="25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1859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Storing Primitive Data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49"/>
            <a:ext cx="6400800" cy="178903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Target Heart Rates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9238" y="5014764"/>
            <a:ext cx="444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idea for this exercise came from </a:t>
            </a:r>
            <a:r>
              <a:rPr lang="en-US" dirty="0" err="1" smtClean="0"/>
              <a:t>Cohoon</a:t>
            </a:r>
            <a:endParaRPr lang="en-US" dirty="0" smtClean="0"/>
          </a:p>
          <a:p>
            <a:r>
              <a:rPr lang="en-US" dirty="0" smtClean="0"/>
              <a:t>and Davidson’s Java 5.0 Program Design,</a:t>
            </a:r>
          </a:p>
          <a:p>
            <a:r>
              <a:rPr lang="en-US" dirty="0" smtClean="0"/>
              <a:t>McGraw-Hill, 2006.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the maximum benefit from exercise, your heart rate needs to be increased</a:t>
            </a:r>
          </a:p>
          <a:p>
            <a:r>
              <a:rPr lang="en-US" dirty="0" smtClean="0"/>
              <a:t>There is a formula that is widely used:</a:t>
            </a:r>
          </a:p>
          <a:p>
            <a:pPr lvl="1"/>
            <a:r>
              <a:rPr lang="en-US" dirty="0" smtClean="0"/>
              <a:t>Subtract your age from 220</a:t>
            </a:r>
          </a:p>
          <a:p>
            <a:pPr lvl="1"/>
            <a:r>
              <a:rPr lang="en-US" dirty="0" smtClean="0"/>
              <a:t>Your target heart rate should be between 65 to 85 percent of this value</a:t>
            </a:r>
            <a:endParaRPr lang="en-US" dirty="0"/>
          </a:p>
          <a:p>
            <a:r>
              <a:rPr lang="en-US" dirty="0" smtClean="0"/>
              <a:t>People usually count their pulse for only ten seconds</a:t>
            </a:r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by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slide is written in math, not Java</a:t>
            </a:r>
          </a:p>
          <a:p>
            <a:r>
              <a:rPr lang="en-US" dirty="0" smtClean="0"/>
              <a:t>Let’s say you are 19</a:t>
            </a:r>
          </a:p>
          <a:p>
            <a:r>
              <a:rPr lang="en-US" dirty="0" smtClean="0"/>
              <a:t>(220 – 19) = 201</a:t>
            </a:r>
          </a:p>
          <a:p>
            <a:r>
              <a:rPr lang="en-US" dirty="0" smtClean="0"/>
              <a:t>201 * 65/100 = 130.65</a:t>
            </a:r>
          </a:p>
          <a:p>
            <a:r>
              <a:rPr lang="en-US" dirty="0" smtClean="0"/>
              <a:t>201 * 85/100 = 170.85</a:t>
            </a:r>
          </a:p>
          <a:p>
            <a:r>
              <a:rPr lang="en-US" dirty="0" smtClean="0"/>
              <a:t>So your target heart rate would be between 131 and 171 beats </a:t>
            </a:r>
            <a:r>
              <a:rPr lang="en-US" smtClean="0"/>
              <a:t>per minute</a:t>
            </a:r>
            <a:endParaRPr lang="en-US" dirty="0" smtClean="0"/>
          </a:p>
          <a:p>
            <a:r>
              <a:rPr lang="en-US" dirty="0" smtClean="0"/>
              <a:t>Your ten second pulse would be between</a:t>
            </a:r>
          </a:p>
          <a:p>
            <a:pPr lvl="1"/>
            <a:r>
              <a:rPr lang="en-US" dirty="0" smtClean="0"/>
              <a:t>130.65 * 10 / 60 = 21.83</a:t>
            </a:r>
          </a:p>
          <a:p>
            <a:pPr lvl="1"/>
            <a:r>
              <a:rPr lang="en-US" dirty="0" smtClean="0"/>
              <a:t>170.85 * 10 / 60 = 28.5</a:t>
            </a:r>
          </a:p>
        </p:txBody>
      </p:sp>
    </p:spTree>
    <p:extLst>
      <p:ext uri="{BB962C8B-B14F-4D97-AF65-F5344CB8AC3E}">
        <p14:creationId xmlns:p14="http://schemas.microsoft.com/office/powerpoint/2010/main" val="287625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and identifiers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220</a:t>
            </a:r>
          </a:p>
          <a:p>
            <a:pPr lvl="1"/>
            <a:r>
              <a:rPr lang="en-US" dirty="0" smtClean="0"/>
              <a:t>65 percent</a:t>
            </a:r>
          </a:p>
          <a:p>
            <a:pPr lvl="1"/>
            <a:r>
              <a:rPr lang="en-US" dirty="0" smtClean="0"/>
              <a:t>85 percent</a:t>
            </a:r>
          </a:p>
          <a:p>
            <a:pPr lvl="1"/>
            <a:r>
              <a:rPr lang="en-US" dirty="0" smtClean="0"/>
              <a:t>10 seconds</a:t>
            </a:r>
          </a:p>
          <a:p>
            <a:pPr lvl="1"/>
            <a:r>
              <a:rPr lang="en-US" dirty="0" smtClean="0"/>
              <a:t>Name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89197" y="2223436"/>
            <a:ext cx="981776" cy="471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int</a:t>
            </a:r>
            <a:r>
              <a:rPr lang="en-US" dirty="0" smtClean="0"/>
              <a:t> age;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89197" y="2810577"/>
            <a:ext cx="3542096" cy="40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final </a:t>
            </a:r>
            <a:r>
              <a:rPr lang="en-US" dirty="0" err="1" smtClean="0"/>
              <a:t>int</a:t>
            </a:r>
            <a:r>
              <a:rPr lang="en-US" dirty="0" smtClean="0"/>
              <a:t> WEIRD_CONSTANT = 220;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24463" y="3339966"/>
            <a:ext cx="3763477" cy="40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final double LOW_PERCENT= 0.65;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24464" y="3869356"/>
            <a:ext cx="3763476" cy="40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final double HIGH_PERCENT = 0.85;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22845" y="4369868"/>
            <a:ext cx="4379495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final double TEN_SECONDS = 0.166666667;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89197" y="4928135"/>
            <a:ext cx="1963552" cy="375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firstName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199</Words>
  <Application>Microsoft Macintosh PowerPoint</Application>
  <PresentationFormat>On-screen Show (4:3)</PresentationFormat>
  <Paragraphs>36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Storing Primitive Data</vt:lpstr>
      <vt:lpstr>Problem Statement</vt:lpstr>
      <vt:lpstr>Work by Hand</vt:lpstr>
      <vt:lpstr>Choose Variables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Brianna Gaither</cp:lastModifiedBy>
  <cp:revision>28</cp:revision>
  <dcterms:created xsi:type="dcterms:W3CDTF">2013-11-05T19:37:50Z</dcterms:created>
  <dcterms:modified xsi:type="dcterms:W3CDTF">2014-06-12T19:59:15Z</dcterms:modified>
</cp:coreProperties>
</file>