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1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Invisible Characters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Command Line Interaction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type at the keyboard you hit enter to end one line and start another</a:t>
            </a:r>
          </a:p>
          <a:p>
            <a:r>
              <a:rPr lang="en-US" dirty="0" smtClean="0"/>
              <a:t>Puts in a character that isn’t usually visible</a:t>
            </a:r>
          </a:p>
          <a:p>
            <a:pPr lvl="1"/>
            <a:r>
              <a:rPr lang="en-US" dirty="0" smtClean="0"/>
              <a:t>Called ‘\n’</a:t>
            </a:r>
            <a:endParaRPr lang="en-US" dirty="0"/>
          </a:p>
          <a:p>
            <a:r>
              <a:rPr lang="en-US" dirty="0" smtClean="0"/>
              <a:t>This character is the source of problems in programming</a:t>
            </a:r>
          </a:p>
          <a:p>
            <a:pPr lvl="1"/>
            <a:r>
              <a:rPr lang="en-US" dirty="0" smtClean="0"/>
              <a:t>Tab (‘\t’) is another similar </a:t>
            </a:r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Also return (‘\r’)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Scanner keyboard= new Scanner(System.in);</a:t>
            </a:r>
          </a:p>
          <a:p>
            <a:pPr lvl="1"/>
            <a:r>
              <a:rPr lang="en-US" dirty="0" smtClean="0"/>
              <a:t>Creates a new Scanner object that will allow us to read in characters entered at the keyboard and interpret them as different types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68524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next() versus </a:t>
            </a:r>
            <a:r>
              <a:rPr lang="en-US" dirty="0" err="1" smtClean="0"/>
              <a:t>nextLine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next() reads characters until a white space is found</a:t>
            </a:r>
          </a:p>
          <a:p>
            <a:pPr lvl="1"/>
            <a:r>
              <a:rPr lang="en-US" dirty="0" smtClean="0"/>
              <a:t>‘ ‘, ‘\t’, and ‘\n’ are all whitespace characters</a:t>
            </a:r>
          </a:p>
          <a:p>
            <a:pPr lvl="1"/>
            <a:r>
              <a:rPr lang="en-US" dirty="0" smtClean="0"/>
              <a:t>Does not read in the whitespace</a:t>
            </a:r>
          </a:p>
          <a:p>
            <a:r>
              <a:rPr lang="en-US" dirty="0" err="1" smtClean="0"/>
              <a:t>nextLine</a:t>
            </a:r>
            <a:r>
              <a:rPr lang="en-US" dirty="0" smtClean="0"/>
              <a:t>() reads characters until a newline is found</a:t>
            </a:r>
          </a:p>
          <a:p>
            <a:pPr lvl="1"/>
            <a:r>
              <a:rPr lang="en-US" dirty="0" smtClean="0"/>
              <a:t>Gets rid of 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2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enters:  Whose woods&lt;enter&gt;</a:t>
            </a:r>
          </a:p>
          <a:p>
            <a:r>
              <a:rPr lang="en-US" dirty="0" err="1" smtClean="0"/>
              <a:t>keyboard.next</a:t>
            </a:r>
            <a:r>
              <a:rPr lang="en-US" dirty="0" smtClean="0"/>
              <a:t>() reads “Whose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eaves “ woods</a:t>
            </a:r>
            <a:r>
              <a:rPr lang="en-US" dirty="0" smtClean="0"/>
              <a:t>\n” behind</a:t>
            </a:r>
          </a:p>
          <a:p>
            <a:r>
              <a:rPr lang="en-US" dirty="0" smtClean="0"/>
              <a:t>If we call </a:t>
            </a:r>
            <a:r>
              <a:rPr lang="en-US" dirty="0" err="1" smtClean="0"/>
              <a:t>keyboard.next</a:t>
            </a:r>
            <a:r>
              <a:rPr lang="en-US" dirty="0" smtClean="0"/>
              <a:t>() again, “woods” is read, but newline is left behind</a:t>
            </a:r>
          </a:p>
          <a:p>
            <a:r>
              <a:rPr lang="en-US" dirty="0" err="1" smtClean="0"/>
              <a:t>keyboard.nextLine</a:t>
            </a:r>
            <a:r>
              <a:rPr lang="en-US" dirty="0" smtClean="0"/>
              <a:t>() reads “Whose woods” and removes 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and Newlines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Suppose you want to read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age </a:t>
            </a:r>
            <a:r>
              <a:rPr lang="en-US" dirty="0" smtClean="0"/>
              <a:t>and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14&lt;enter&gt;</a:t>
            </a:r>
          </a:p>
          <a:p>
            <a:pPr lvl="1"/>
            <a:r>
              <a:rPr lang="en-US" dirty="0" smtClean="0"/>
              <a:t>Maggie&lt;enter&gt;</a:t>
            </a:r>
          </a:p>
          <a:p>
            <a:r>
              <a:rPr lang="en-US" dirty="0" err="1" smtClean="0"/>
              <a:t>keyboard.nextInt</a:t>
            </a:r>
            <a:r>
              <a:rPr lang="en-US" dirty="0" smtClean="0"/>
              <a:t>() will read </a:t>
            </a:r>
            <a:r>
              <a:rPr lang="en-US" dirty="0" smtClean="0"/>
              <a:t>14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eave </a:t>
            </a:r>
            <a:r>
              <a:rPr lang="en-US" dirty="0" smtClean="0"/>
              <a:t>the newline behind</a:t>
            </a:r>
          </a:p>
          <a:p>
            <a:r>
              <a:rPr lang="en-US" dirty="0" err="1" smtClean="0"/>
              <a:t>keyboard.nextLine</a:t>
            </a:r>
            <a:r>
              <a:rPr lang="en-US" dirty="0" smtClean="0"/>
              <a:t>() removes the newline</a:t>
            </a:r>
          </a:p>
          <a:p>
            <a:r>
              <a:rPr lang="en-US" dirty="0" err="1" smtClean="0"/>
              <a:t>keyboard.next</a:t>
            </a:r>
            <a:r>
              <a:rPr lang="en-US" dirty="0" smtClean="0"/>
              <a:t>() reads “Maggie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eaves </a:t>
            </a:r>
            <a:r>
              <a:rPr lang="en-US" dirty="0" smtClean="0"/>
              <a:t>the newline behind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keyboard.nextLine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emoves </a:t>
            </a:r>
            <a:r>
              <a:rPr lang="en-US" dirty="0" smtClean="0"/>
              <a:t>the newline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87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reading data from the keyboard you have to think about the newline characters all the time</a:t>
            </a:r>
          </a:p>
          <a:p>
            <a:r>
              <a:rPr lang="en-US" dirty="0" smtClean="0"/>
              <a:t>Best strategy: Read in newline characters just as carefully as you do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300</Words>
  <Application>Microsoft Macintosh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Reading Invisible Characters</vt:lpstr>
      <vt:lpstr>Newline</vt:lpstr>
      <vt:lpstr>Scanner</vt:lpstr>
      <vt:lpstr>next() versus nextLine()</vt:lpstr>
      <vt:lpstr>Read Data</vt:lpstr>
      <vt:lpstr>Integer and Newlines</vt:lpstr>
      <vt:lpstr>Rules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41</cp:revision>
  <dcterms:created xsi:type="dcterms:W3CDTF">2013-11-05T19:37:50Z</dcterms:created>
  <dcterms:modified xsi:type="dcterms:W3CDTF">2014-05-09T16:02:18Z</dcterms:modified>
</cp:coreProperties>
</file>