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3" r:id="rId3"/>
    <p:sldId id="265" r:id="rId4"/>
    <p:sldId id="266" r:id="rId5"/>
    <p:sldId id="267" r:id="rId6"/>
    <p:sldId id="264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54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F442-5C4C-47C3-8C43-F37904B003EB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95C87-3E50-4878-81AD-A35D45C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95C87-3E50-4878-81AD-A35D45CAE0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trytten@o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Use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JavaBat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Summer 2014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interactive tutor</a:t>
            </a:r>
          </a:p>
          <a:p>
            <a:r>
              <a:rPr lang="en-US" dirty="0" smtClean="0"/>
              <a:t>Requires implementation of a whole method</a:t>
            </a:r>
          </a:p>
          <a:p>
            <a:r>
              <a:rPr lang="en-US" dirty="0" smtClean="0"/>
              <a:t>Shows testing table to help debug results</a:t>
            </a:r>
          </a:p>
          <a:p>
            <a:pPr lvl="1"/>
            <a:r>
              <a:rPr lang="en-US" dirty="0" smtClean="0"/>
              <a:t>But does not offer other helpful feedback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2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JavaBat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codingbat.com </a:t>
            </a:r>
          </a:p>
          <a:p>
            <a:r>
              <a:rPr lang="en-US" dirty="0" smtClean="0"/>
              <a:t>Create account</a:t>
            </a:r>
          </a:p>
          <a:p>
            <a:pPr lvl="1"/>
            <a:r>
              <a:rPr lang="en-US" dirty="0" smtClean="0"/>
              <a:t>Do not use Mozilla Persona</a:t>
            </a:r>
          </a:p>
          <a:p>
            <a:pPr lvl="1"/>
            <a:r>
              <a:rPr lang="en-US" dirty="0" smtClean="0"/>
              <a:t>Use your email, and make sure you use your real name</a:t>
            </a:r>
          </a:p>
        </p:txBody>
      </p:sp>
    </p:spTree>
    <p:extLst>
      <p:ext uri="{BB962C8B-B14F-4D97-AF65-F5344CB8AC3E}">
        <p14:creationId xmlns:p14="http://schemas.microsoft.com/office/powerpoint/2010/main" val="17756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allow me to see your progress you need to share your work</a:t>
            </a:r>
          </a:p>
          <a:p>
            <a:r>
              <a:rPr lang="en-US" dirty="0" err="1" smtClean="0"/>
              <a:t>Prefs</a:t>
            </a:r>
            <a:endParaRPr lang="en-US" dirty="0" smtClean="0"/>
          </a:p>
          <a:p>
            <a:pPr lvl="1"/>
            <a:r>
              <a:rPr lang="en-US" dirty="0" smtClean="0"/>
              <a:t>Teacher Share</a:t>
            </a:r>
          </a:p>
          <a:p>
            <a:pPr lvl="1"/>
            <a:r>
              <a:rPr lang="en-US" dirty="0" smtClean="0"/>
              <a:t>Use my email: </a:t>
            </a:r>
            <a:r>
              <a:rPr lang="en-US" dirty="0" smtClean="0">
                <a:hlinkClick r:id="rId2"/>
              </a:rPr>
              <a:t>dtrytten@ou.edu</a:t>
            </a:r>
            <a:endParaRPr lang="en-US" dirty="0" smtClean="0"/>
          </a:p>
          <a:p>
            <a:r>
              <a:rPr lang="en-US" dirty="0" smtClean="0"/>
              <a:t>If you do not do this you will not get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Edit between curly braces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sumDouble</a:t>
            </a:r>
            <a:endParaRPr lang="en-US" dirty="0" smtClean="0"/>
          </a:p>
          <a:p>
            <a:pPr lvl="1"/>
            <a:r>
              <a:rPr lang="en-US" dirty="0" smtClean="0"/>
              <a:t>Enter “return </a:t>
            </a:r>
            <a:r>
              <a:rPr lang="en-US" dirty="0" err="1" smtClean="0"/>
              <a:t>a+b</a:t>
            </a:r>
            <a:r>
              <a:rPr lang="en-US" dirty="0" smtClean="0"/>
              <a:t>;”</a:t>
            </a:r>
          </a:p>
          <a:p>
            <a:r>
              <a:rPr lang="en-US" dirty="0" smtClean="0"/>
              <a:t>Green boxes are successful test cases</a:t>
            </a:r>
          </a:p>
          <a:p>
            <a:r>
              <a:rPr lang="en-US" dirty="0" smtClean="0"/>
              <a:t>Red boxes are failed test cases</a:t>
            </a:r>
          </a:p>
          <a:p>
            <a:r>
              <a:rPr lang="en-US" dirty="0" smtClean="0"/>
              <a:t>Fix the result</a:t>
            </a:r>
          </a:p>
          <a:p>
            <a:r>
              <a:rPr lang="en-US" dirty="0" smtClean="0"/>
              <a:t>Look at progress graph</a:t>
            </a:r>
          </a:p>
        </p:txBody>
      </p:sp>
    </p:spTree>
    <p:extLst>
      <p:ext uri="{BB962C8B-B14F-4D97-AF65-F5344CB8AC3E}">
        <p14:creationId xmlns:p14="http://schemas.microsoft.com/office/powerpoint/2010/main" val="4958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</a:t>
            </a:r>
            <a:r>
              <a:rPr lang="en-US" dirty="0" err="1" smtClean="0"/>
              <a:t>JavaBat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problem </a:t>
            </a:r>
            <a:r>
              <a:rPr lang="en-US" dirty="0" smtClean="0"/>
              <a:t>names and URLs </a:t>
            </a:r>
            <a:r>
              <a:rPr lang="en-US" dirty="0" smtClean="0"/>
              <a:t>to be worked are stored on </a:t>
            </a:r>
            <a:r>
              <a:rPr lang="en-US" dirty="0" err="1" smtClean="0"/>
              <a:t>Janux</a:t>
            </a:r>
            <a:endParaRPr lang="en-US" dirty="0" smtClean="0"/>
          </a:p>
          <a:p>
            <a:pPr lvl="1"/>
            <a:r>
              <a:rPr lang="en-US" dirty="0" smtClean="0"/>
              <a:t>You  may work additional problems, but will not get extra credit</a:t>
            </a:r>
          </a:p>
          <a:p>
            <a:r>
              <a:rPr lang="en-US" dirty="0" err="1" smtClean="0"/>
              <a:t>Javabat</a:t>
            </a:r>
            <a:r>
              <a:rPr lang="en-US" dirty="0" smtClean="0"/>
              <a:t> exercises are each worth 2 points</a:t>
            </a:r>
          </a:p>
          <a:p>
            <a:pPr lvl="1"/>
            <a:r>
              <a:rPr lang="en-US" dirty="0" err="1" smtClean="0"/>
              <a:t>Turingscraft</a:t>
            </a:r>
            <a:r>
              <a:rPr lang="en-US" dirty="0" smtClean="0"/>
              <a:t> exercises are worth 1 point</a:t>
            </a:r>
          </a:p>
          <a:p>
            <a:r>
              <a:rPr lang="en-US" dirty="0" smtClean="0"/>
              <a:t>You may do exercises as many times as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178</Words>
  <Application>Microsoft Office PowerPoint</Application>
  <PresentationFormat>On-screen Show (16:9)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To Use JavaBat</vt:lpstr>
      <vt:lpstr>What is JavaBat</vt:lpstr>
      <vt:lpstr>Set up JavaBat</vt:lpstr>
      <vt:lpstr>Sharing your Work</vt:lpstr>
      <vt:lpstr>Work a problem</vt:lpstr>
      <vt:lpstr>Grading JavaBat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41</cp:revision>
  <dcterms:created xsi:type="dcterms:W3CDTF">2013-11-05T19:37:50Z</dcterms:created>
  <dcterms:modified xsi:type="dcterms:W3CDTF">2014-05-10T03:52:16Z</dcterms:modified>
</cp:coreProperties>
</file>