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7" r:id="rId4"/>
    <p:sldId id="263" r:id="rId5"/>
    <p:sldId id="273" r:id="rId6"/>
    <p:sldId id="271" r:id="rId7"/>
    <p:sldId id="268" r:id="rId8"/>
    <p:sldId id="266" r:id="rId9"/>
    <p:sldId id="272" r:id="rId10"/>
    <p:sldId id="269" r:id="rId11"/>
    <p:sldId id="264" r:id="rId12"/>
    <p:sldId id="265" r:id="rId13"/>
    <p:sldId id="270" r:id="rId14"/>
    <p:sldId id="274" r:id="rId15"/>
    <p:sldId id="26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Improving List Software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Repositioning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A, B, C, D, E</a:t>
            </a:r>
          </a:p>
          <a:p>
            <a:pPr lvl="1"/>
            <a:r>
              <a:rPr lang="en-US" dirty="0" smtClean="0"/>
              <a:t>Reposition 4 to position 1</a:t>
            </a:r>
          </a:p>
          <a:p>
            <a:pPr lvl="2"/>
            <a:r>
              <a:rPr lang="en-US" dirty="0" smtClean="0"/>
              <a:t>Remove from current position (moving others): A, B, C, E</a:t>
            </a:r>
          </a:p>
          <a:p>
            <a:pPr lvl="2"/>
            <a:r>
              <a:rPr lang="en-US" dirty="0" smtClean="0"/>
              <a:t>Add to desired position (moving others out of way)</a:t>
            </a:r>
          </a:p>
          <a:p>
            <a:pPr lvl="3"/>
            <a:r>
              <a:rPr lang="en-US" dirty="0" smtClean="0"/>
              <a:t>D, A, B, C, E</a:t>
            </a:r>
          </a:p>
          <a:p>
            <a:r>
              <a:rPr lang="en-US" dirty="0"/>
              <a:t>A</a:t>
            </a:r>
            <a:r>
              <a:rPr lang="en-US" dirty="0" smtClean="0"/>
              <a:t>dd and remove methods in </a:t>
            </a: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18495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Data: </a:t>
            </a:r>
            <a:r>
              <a:rPr lang="en-US" dirty="0" err="1" smtClean="0"/>
              <a:t>Hashtags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Insert elements with several </a:t>
            </a:r>
            <a:r>
              <a:rPr lang="en-US" dirty="0" err="1" smtClean="0"/>
              <a:t>hashtags</a:t>
            </a:r>
            <a:endParaRPr lang="en-US" dirty="0" smtClean="0"/>
          </a:p>
          <a:p>
            <a:pPr lvl="1"/>
            <a:r>
              <a:rPr lang="en-US" dirty="0" smtClean="0"/>
              <a:t>A #1, B #2, C, </a:t>
            </a:r>
            <a:r>
              <a:rPr lang="en-US" dirty="0" smtClean="0"/>
              <a:t>D </a:t>
            </a:r>
            <a:r>
              <a:rPr lang="en-US" dirty="0" smtClean="0"/>
              <a:t>#3, E #1, F #1 #3, G #</a:t>
            </a:r>
            <a:r>
              <a:rPr lang="en-US" dirty="0" smtClean="0"/>
              <a:t>1, H #14</a:t>
            </a:r>
            <a:endParaRPr lang="en-US" dirty="0" smtClean="0"/>
          </a:p>
          <a:p>
            <a:pPr lvl="1"/>
            <a:r>
              <a:rPr lang="en-US" dirty="0" smtClean="0"/>
              <a:t>Retrieve</a:t>
            </a:r>
          </a:p>
          <a:p>
            <a:pPr lvl="2"/>
            <a:r>
              <a:rPr lang="en-US" dirty="0" smtClean="0"/>
              <a:t>#1 (</a:t>
            </a:r>
            <a:r>
              <a:rPr lang="en-US" dirty="0" smtClean="0"/>
              <a:t>A #1, E #1, F #1 #3, G #1)</a:t>
            </a:r>
            <a:endParaRPr lang="en-US" dirty="0" smtClean="0"/>
          </a:p>
          <a:p>
            <a:pPr lvl="2"/>
            <a:r>
              <a:rPr lang="en-US" dirty="0" smtClean="0"/>
              <a:t>#2 (</a:t>
            </a:r>
            <a:r>
              <a:rPr lang="en-US" dirty="0" smtClean="0"/>
              <a:t>B #2)</a:t>
            </a:r>
            <a:endParaRPr lang="en-US" dirty="0" smtClean="0"/>
          </a:p>
          <a:p>
            <a:pPr lvl="2"/>
            <a:r>
              <a:rPr lang="en-US" dirty="0" smtClean="0"/>
              <a:t>#3 (</a:t>
            </a:r>
            <a:r>
              <a:rPr lang="en-US" dirty="0" smtClean="0"/>
              <a:t>D #3, F #1 #3)</a:t>
            </a:r>
            <a:endParaRPr lang="en-US" dirty="0" smtClean="0"/>
          </a:p>
          <a:p>
            <a:pPr lvl="2"/>
            <a:r>
              <a:rPr lang="en-US" dirty="0" smtClean="0"/>
              <a:t>#13 </a:t>
            </a:r>
            <a:r>
              <a:rPr lang="en-US" dirty="0" smtClean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41246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 signature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findHashTag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Scanner keyboard)</a:t>
            </a:r>
          </a:p>
          <a:p>
            <a:pPr lvl="1"/>
            <a:r>
              <a:rPr lang="en-US" dirty="0" smtClean="0"/>
              <a:t>Inside of method need to keep multiple matches</a:t>
            </a:r>
          </a:p>
          <a:p>
            <a:pPr lvl="2"/>
            <a:r>
              <a:rPr lang="en-US" dirty="0" smtClean="0"/>
              <a:t>Local variable </a:t>
            </a:r>
            <a:r>
              <a:rPr lang="en-US" dirty="0" err="1" smtClean="0"/>
              <a:t>ArrayList</a:t>
            </a:r>
            <a:r>
              <a:rPr lang="en-US" dirty="0" smtClean="0"/>
              <a:t>&lt;String&gt;</a:t>
            </a:r>
          </a:p>
          <a:p>
            <a:r>
              <a:rPr lang="en-US" dirty="0" smtClean="0"/>
              <a:t>What if there are no matches?</a:t>
            </a:r>
          </a:p>
        </p:txBody>
      </p:sp>
    </p:spTree>
    <p:extLst>
      <p:ext uri="{BB962C8B-B14F-4D97-AF65-F5344CB8AC3E}">
        <p14:creationId xmlns:p14="http://schemas.microsoft.com/office/powerpoint/2010/main" val="36833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 through </a:t>
            </a:r>
            <a:r>
              <a:rPr lang="en-US" dirty="0" err="1" smtClean="0"/>
              <a:t>ArrayList</a:t>
            </a:r>
            <a:r>
              <a:rPr lang="en-US" dirty="0" smtClean="0"/>
              <a:t>&lt;String&gt; one element at a time</a:t>
            </a:r>
          </a:p>
          <a:p>
            <a:r>
              <a:rPr lang="en-US" dirty="0" smtClean="0"/>
              <a:t>Method for discovering whether </a:t>
            </a:r>
            <a:r>
              <a:rPr lang="en-US" dirty="0" err="1" smtClean="0"/>
              <a:t>hashtag</a:t>
            </a:r>
            <a:r>
              <a:rPr lang="en-US" dirty="0" smtClean="0"/>
              <a:t> is in </a:t>
            </a:r>
            <a:r>
              <a:rPr lang="en-US" dirty="0" err="1" smtClean="0"/>
              <a:t>ArrayList</a:t>
            </a:r>
            <a:r>
              <a:rPr lang="en-US" dirty="0" smtClean="0"/>
              <a:t>&lt;String&gt;?</a:t>
            </a:r>
          </a:p>
          <a:p>
            <a:pPr lvl="1"/>
            <a:r>
              <a:rPr lang="en-US" dirty="0" smtClean="0"/>
              <a:t>Which class?</a:t>
            </a:r>
          </a:p>
          <a:p>
            <a:r>
              <a:rPr lang="en-US" dirty="0" smtClean="0"/>
              <a:t>Possible methods</a:t>
            </a:r>
          </a:p>
          <a:p>
            <a:pPr lvl="1"/>
            <a:r>
              <a:rPr lang="en-US" dirty="0" err="1" smtClean="0"/>
              <a:t>startsWith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 smtClean="0"/>
              <a:t>endsWith</a:t>
            </a:r>
            <a:r>
              <a:rPr lang="en-US" dirty="0" smtClean="0"/>
              <a:t>()?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ontains()?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 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this program before we had &amp;&amp; and || available</a:t>
            </a:r>
          </a:p>
          <a:p>
            <a:pPr lvl="1"/>
            <a:r>
              <a:rPr lang="en-US" dirty="0" smtClean="0"/>
              <a:t>We did no error checking of input</a:t>
            </a:r>
          </a:p>
          <a:p>
            <a:pPr lvl="1"/>
            <a:r>
              <a:rPr lang="en-US" dirty="0" smtClean="0"/>
              <a:t>Fix this</a:t>
            </a:r>
          </a:p>
        </p:txBody>
      </p:sp>
    </p:spTree>
    <p:extLst>
      <p:ext uri="{BB962C8B-B14F-4D97-AF65-F5344CB8AC3E}">
        <p14:creationId xmlns:p14="http://schemas.microsoft.com/office/powerpoint/2010/main" val="137621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Recall our list making program 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eeps </a:t>
            </a:r>
            <a:r>
              <a:rPr lang="en-US" dirty="0"/>
              <a:t>track of a </a:t>
            </a:r>
            <a:r>
              <a:rPr lang="en-US" dirty="0" smtClean="0"/>
              <a:t>persistent list</a:t>
            </a:r>
            <a:endParaRPr lang="en-US" dirty="0"/>
          </a:p>
          <a:p>
            <a:pPr lvl="1"/>
            <a:r>
              <a:rPr lang="en-US" dirty="0" smtClean="0"/>
              <a:t>Data retrieved from and stored to file</a:t>
            </a:r>
          </a:p>
          <a:p>
            <a:pPr lvl="1"/>
            <a:r>
              <a:rPr lang="en-US" dirty="0" smtClean="0"/>
              <a:t>Add and remove items, show list</a:t>
            </a:r>
          </a:p>
          <a:p>
            <a:r>
              <a:rPr lang="en-US" dirty="0" smtClean="0"/>
              <a:t>New features</a:t>
            </a:r>
          </a:p>
          <a:p>
            <a:pPr lvl="1"/>
            <a:r>
              <a:rPr lang="en-US" dirty="0" err="1" smtClean="0"/>
              <a:t>Hashtags</a:t>
            </a:r>
            <a:r>
              <a:rPr lang="en-US" dirty="0" smtClean="0"/>
              <a:t> on items #Shopping, #</a:t>
            </a:r>
            <a:r>
              <a:rPr lang="en-US" dirty="0" err="1" smtClean="0"/>
              <a:t>Todo</a:t>
            </a:r>
            <a:endParaRPr lang="en-US" dirty="0" smtClean="0"/>
          </a:p>
          <a:p>
            <a:pPr lvl="2"/>
            <a:r>
              <a:rPr lang="en-US" dirty="0" smtClean="0"/>
              <a:t>Inspired by </a:t>
            </a:r>
            <a:r>
              <a:rPr lang="en-US" dirty="0" err="1" smtClean="0"/>
              <a:t>Workflowy.com</a:t>
            </a:r>
            <a:endParaRPr lang="en-US" dirty="0" smtClean="0"/>
          </a:p>
          <a:p>
            <a:pPr lvl="1"/>
            <a:r>
              <a:rPr lang="en-US" dirty="0" smtClean="0"/>
              <a:t>Moving items up and down</a:t>
            </a:r>
          </a:p>
          <a:p>
            <a:pPr lvl="1"/>
            <a:r>
              <a:rPr lang="en-US" dirty="0" smtClean="0"/>
              <a:t>More general reordering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are adding three separate features</a:t>
            </a:r>
          </a:p>
          <a:p>
            <a:r>
              <a:rPr lang="en-US" dirty="0" smtClean="0"/>
              <a:t>Work on them one at a time</a:t>
            </a:r>
          </a:p>
          <a:p>
            <a:pPr lvl="1"/>
            <a:r>
              <a:rPr lang="en-US" dirty="0" smtClean="0"/>
              <a:t>Easiest to hardest is best idea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Move up/down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Move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Hashtags</a:t>
            </a:r>
            <a:endParaRPr lang="en-US" dirty="0" smtClean="0"/>
          </a:p>
          <a:p>
            <a:r>
              <a:rPr lang="en-US" dirty="0" smtClean="0"/>
              <a:t>Test all features after each feature </a:t>
            </a:r>
            <a:r>
              <a:rPr lang="en-US" dirty="0" smtClean="0"/>
              <a:t>added</a:t>
            </a:r>
          </a:p>
          <a:p>
            <a:r>
              <a:rPr lang="en-US" dirty="0" smtClean="0"/>
              <a:t>I’ve written user interface in advance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09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Data: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all of the original tests again</a:t>
            </a:r>
          </a:p>
          <a:p>
            <a:r>
              <a:rPr lang="en-US" dirty="0" smtClean="0"/>
              <a:t>Moving </a:t>
            </a:r>
            <a:r>
              <a:rPr lang="en-US" dirty="0"/>
              <a:t>u</a:t>
            </a:r>
            <a:r>
              <a:rPr lang="en-US" dirty="0" smtClean="0"/>
              <a:t>p and down</a:t>
            </a:r>
          </a:p>
          <a:p>
            <a:pPr lvl="1"/>
            <a:r>
              <a:rPr lang="en-US" dirty="0" smtClean="0"/>
              <a:t>Put A, B, C, D, E in list</a:t>
            </a:r>
          </a:p>
          <a:p>
            <a:pPr lvl="1"/>
            <a:r>
              <a:rPr lang="en-US" dirty="0" smtClean="0"/>
              <a:t>Move E to the front, one position at a time</a:t>
            </a:r>
          </a:p>
          <a:p>
            <a:pPr lvl="1"/>
            <a:r>
              <a:rPr lang="en-US" dirty="0" smtClean="0"/>
              <a:t>Then move </a:t>
            </a:r>
            <a:r>
              <a:rPr lang="en-US" dirty="0"/>
              <a:t>E</a:t>
            </a:r>
            <a:r>
              <a:rPr lang="en-US" dirty="0" smtClean="0"/>
              <a:t> to be end, one position at a time</a:t>
            </a:r>
          </a:p>
        </p:txBody>
      </p:sp>
    </p:spTree>
    <p:extLst>
      <p:ext uri="{BB962C8B-B14F-4D97-AF65-F5344CB8AC3E}">
        <p14:creationId xmlns:p14="http://schemas.microsoft.com/office/powerpoint/2010/main" val="143321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Design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methods</a:t>
            </a:r>
          </a:p>
          <a:p>
            <a:pPr lvl="1"/>
            <a:r>
              <a:rPr lang="en-US" dirty="0" err="1" smtClean="0"/>
              <a:t>addItemToList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r>
              <a:rPr lang="en-US" dirty="0" smtClean="0"/>
              <a:t>, Scanner keyboard)</a:t>
            </a:r>
          </a:p>
          <a:p>
            <a:pPr lvl="1"/>
            <a:r>
              <a:rPr lang="en-US" dirty="0" err="1" smtClean="0"/>
              <a:t>deleteITemFromList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mylist</a:t>
            </a:r>
            <a:r>
              <a:rPr lang="en-US" dirty="0" smtClean="0"/>
              <a:t>, Scanner keyboard)</a:t>
            </a:r>
          </a:p>
          <a:p>
            <a:r>
              <a:rPr lang="en-US" dirty="0" smtClean="0"/>
              <a:t>Need to keep design consistent</a:t>
            </a:r>
          </a:p>
          <a:p>
            <a:pPr lvl="1"/>
            <a:r>
              <a:rPr lang="en-US" dirty="0" smtClean="0"/>
              <a:t>User enters data in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4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#1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moveUp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Scanner keyboard)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moveDown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Scanner keyboard)</a:t>
            </a:r>
          </a:p>
          <a:p>
            <a:r>
              <a:rPr lang="en-US" dirty="0" smtClean="0"/>
              <a:t>Design #2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move(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Scanner keyboard,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goUp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8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Moving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A, B, C, D, E</a:t>
            </a:r>
          </a:p>
          <a:p>
            <a:pPr lvl="1"/>
            <a:r>
              <a:rPr lang="en-US" dirty="0" smtClean="0"/>
              <a:t>What happens if we move B up one position</a:t>
            </a:r>
          </a:p>
          <a:p>
            <a:pPr lvl="2"/>
            <a:r>
              <a:rPr lang="en-US" dirty="0" smtClean="0"/>
              <a:t>B, A, C, D, E</a:t>
            </a:r>
          </a:p>
          <a:p>
            <a:pPr lvl="1"/>
            <a:r>
              <a:rPr lang="en-US" dirty="0" smtClean="0"/>
              <a:t>What operation is that?</a:t>
            </a:r>
          </a:p>
          <a:p>
            <a:r>
              <a:rPr lang="en-US" dirty="0" smtClean="0"/>
              <a:t>Useful method in Collections class: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/>
              <a:t>s</a:t>
            </a:r>
            <a:r>
              <a:rPr lang="en-US" dirty="0" smtClean="0"/>
              <a:t>wap(List&lt;?&gt;,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</a:t>
            </a:r>
          </a:p>
          <a:p>
            <a:pPr lvl="2"/>
            <a:r>
              <a:rPr lang="en-US" dirty="0" smtClean="0"/>
              <a:t>Recall that we can send </a:t>
            </a:r>
            <a:r>
              <a:rPr lang="en-US" dirty="0" err="1" smtClean="0"/>
              <a:t>ArrayList</a:t>
            </a:r>
            <a:r>
              <a:rPr lang="en-US" dirty="0" smtClean="0"/>
              <a:t> objects to List parameters</a:t>
            </a:r>
          </a:p>
          <a:p>
            <a:pPr lvl="2"/>
            <a:r>
              <a:rPr lang="en-US" dirty="0" smtClean="0"/>
              <a:t>What about ?</a:t>
            </a:r>
          </a:p>
        </p:txBody>
      </p:sp>
    </p:spTree>
    <p:extLst>
      <p:ext uri="{BB962C8B-B14F-4D97-AF65-F5344CB8AC3E}">
        <p14:creationId xmlns:p14="http://schemas.microsoft.com/office/powerpoint/2010/main" val="299222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Test Data: Reposition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all other tests again</a:t>
            </a:r>
          </a:p>
          <a:p>
            <a:r>
              <a:rPr lang="en-US" dirty="0" smtClean="0"/>
              <a:t>Put </a:t>
            </a:r>
            <a:r>
              <a:rPr lang="en-US" dirty="0" smtClean="0"/>
              <a:t>A, B, C, D, E in list</a:t>
            </a:r>
          </a:p>
          <a:p>
            <a:pPr lvl="1"/>
            <a:r>
              <a:rPr lang="en-US" dirty="0" smtClean="0"/>
              <a:t>Move A to position 2</a:t>
            </a:r>
          </a:p>
          <a:p>
            <a:pPr lvl="1"/>
            <a:r>
              <a:rPr lang="en-US" dirty="0" smtClean="0"/>
              <a:t>Move A back to position 1</a:t>
            </a:r>
          </a:p>
          <a:p>
            <a:pPr lvl="1"/>
            <a:r>
              <a:rPr lang="en-US" dirty="0" smtClean="0"/>
              <a:t>Repeat for positions 3, 4, 5</a:t>
            </a:r>
          </a:p>
          <a:p>
            <a:pPr lvl="1"/>
            <a:r>
              <a:rPr lang="en-US" dirty="0" smtClean="0"/>
              <a:t>Move A to position 1 when it is already in position 1</a:t>
            </a:r>
          </a:p>
          <a:p>
            <a:r>
              <a:rPr lang="en-US" dirty="0" smtClean="0"/>
              <a:t>Nothing should happen if you try to move to position 0 or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repositionItem</a:t>
            </a:r>
            <a:r>
              <a:rPr lang="en-US" dirty="0" smtClean="0"/>
              <a:t>(</a:t>
            </a:r>
            <a:r>
              <a:rPr lang="en-US" dirty="0" err="1" smtClean="0"/>
              <a:t>ArrayList</a:t>
            </a:r>
            <a:r>
              <a:rPr lang="en-US" dirty="0" smtClean="0"/>
              <a:t>&lt;String&gt; list, Scanner keyboard)</a:t>
            </a:r>
          </a:p>
        </p:txBody>
      </p:sp>
    </p:spTree>
    <p:extLst>
      <p:ext uri="{BB962C8B-B14F-4D97-AF65-F5344CB8AC3E}">
        <p14:creationId xmlns:p14="http://schemas.microsoft.com/office/powerpoint/2010/main" val="187207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634</Words>
  <Application>Microsoft Macintosh PowerPoint</Application>
  <PresentationFormat>On-screen Show (16:9)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Searching</vt:lpstr>
      <vt:lpstr>Problem Statement</vt:lpstr>
      <vt:lpstr>Strategy</vt:lpstr>
      <vt:lpstr>Design Test Data: Move</vt:lpstr>
      <vt:lpstr>Recall Design of Program</vt:lpstr>
      <vt:lpstr>Design Signatures</vt:lpstr>
      <vt:lpstr>Implement Moving Up and Down</vt:lpstr>
      <vt:lpstr>Design Test Data: Reposition</vt:lpstr>
      <vt:lpstr>Design Signature</vt:lpstr>
      <vt:lpstr>Implement Repositioning</vt:lpstr>
      <vt:lpstr>Design Test Data: Hashtags</vt:lpstr>
      <vt:lpstr>Design Signature</vt:lpstr>
      <vt:lpstr>Implementation</vt:lpstr>
      <vt:lpstr>Improve  Error Checking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32</cp:revision>
  <dcterms:created xsi:type="dcterms:W3CDTF">2013-11-05T19:37:50Z</dcterms:created>
  <dcterms:modified xsi:type="dcterms:W3CDTF">2014-01-02T19:42:38Z</dcterms:modified>
</cp:coreProperties>
</file>