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8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Nested Conditionals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Conditional Structures and Relational Operators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Conditional statements allow different courses of action to be followed</a:t>
            </a:r>
          </a:p>
          <a:p>
            <a:r>
              <a:rPr lang="en-US" dirty="0" smtClean="0"/>
              <a:t>Can put one conditional statement inside another</a:t>
            </a:r>
          </a:p>
          <a:p>
            <a:pPr lvl="1"/>
            <a:r>
              <a:rPr lang="en-US" dirty="0" smtClean="0"/>
              <a:t>Called nesting</a:t>
            </a:r>
          </a:p>
          <a:p>
            <a:pPr lvl="1"/>
            <a:r>
              <a:rPr lang="en-US" dirty="0" smtClean="0"/>
              <a:t>Any depth is possible</a:t>
            </a:r>
          </a:p>
          <a:p>
            <a:pPr lvl="1"/>
            <a:r>
              <a:rPr lang="en-US" dirty="0" smtClean="0"/>
              <a:t>More than 3 layers tends to be hard to understand</a:t>
            </a:r>
          </a:p>
          <a:p>
            <a:r>
              <a:rPr lang="en-US" dirty="0" smtClean="0"/>
              <a:t>We’ll learn some simplification tricks later</a:t>
            </a:r>
          </a:p>
          <a:p>
            <a:pPr lvl="1"/>
            <a:r>
              <a:rPr lang="en-US" dirty="0" smtClean="0"/>
              <a:t>Logical operators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the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program that allows the user to enter a dog’s weight and prints out the amount of dog food to feed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lbs</a:t>
            </a:r>
            <a:r>
              <a:rPr lang="en-US" dirty="0" smtClean="0"/>
              <a:t>: 1/2 to 3/5 cup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lbs</a:t>
            </a:r>
            <a:r>
              <a:rPr lang="en-US" dirty="0" smtClean="0"/>
              <a:t>: 3/4  to 1cup</a:t>
            </a:r>
          </a:p>
          <a:p>
            <a:pPr lvl="1"/>
            <a:r>
              <a:rPr lang="en-US" dirty="0" smtClean="0"/>
              <a:t>20 </a:t>
            </a:r>
            <a:r>
              <a:rPr lang="en-US" dirty="0" err="1" smtClean="0"/>
              <a:t>lbs</a:t>
            </a:r>
            <a:r>
              <a:rPr lang="en-US" dirty="0" smtClean="0"/>
              <a:t>: 1 1/3 to 1 1/2  cups</a:t>
            </a:r>
          </a:p>
          <a:p>
            <a:pPr lvl="1"/>
            <a:r>
              <a:rPr lang="en-US" dirty="0" smtClean="0"/>
              <a:t>40 </a:t>
            </a:r>
            <a:r>
              <a:rPr lang="en-US" dirty="0" err="1" smtClean="0"/>
              <a:t>lbs</a:t>
            </a:r>
            <a:r>
              <a:rPr lang="en-US" dirty="0" smtClean="0"/>
              <a:t>: 2 1/4  to 2 1/2 cups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97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will we do with dogs between two weights?</a:t>
            </a:r>
          </a:p>
          <a:p>
            <a:pPr lvl="1"/>
            <a:r>
              <a:rPr lang="en-US" dirty="0" smtClean="0"/>
              <a:t>Lower</a:t>
            </a:r>
          </a:p>
          <a:p>
            <a:pPr lvl="1"/>
            <a:r>
              <a:rPr lang="en-US" dirty="0" smtClean="0"/>
              <a:t>Higher</a:t>
            </a:r>
          </a:p>
          <a:p>
            <a:pPr lvl="1"/>
            <a:r>
              <a:rPr lang="en-US" dirty="0" smtClean="0"/>
              <a:t>Closest</a:t>
            </a:r>
          </a:p>
          <a:p>
            <a:pPr lvl="1"/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Interpolate</a:t>
            </a:r>
          </a:p>
          <a:p>
            <a:pPr lvl="1"/>
            <a:r>
              <a:rPr lang="en-US" dirty="0" smtClean="0"/>
              <a:t>High end of low range to low end of high range</a:t>
            </a:r>
          </a:p>
          <a:p>
            <a:pPr lvl="1"/>
            <a:r>
              <a:rPr lang="en-US" dirty="0" smtClean="0"/>
              <a:t>Low end of low range to high end of high range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50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organized</a:t>
            </a:r>
          </a:p>
          <a:p>
            <a:pPr lvl="1"/>
            <a:r>
              <a:rPr lang="en-US" dirty="0" smtClean="0"/>
              <a:t>Lowest to highest</a:t>
            </a:r>
          </a:p>
          <a:p>
            <a:pPr lvl="1"/>
            <a:r>
              <a:rPr lang="en-US" dirty="0" smtClean="0"/>
              <a:t>Highest to </a:t>
            </a:r>
            <a:r>
              <a:rPr lang="en-US" dirty="0" smtClean="0"/>
              <a:t>lowest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33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and 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Lining up if/else at left hand side is OK if the structure is simple</a:t>
            </a:r>
          </a:p>
          <a:p>
            <a:pPr lvl="1"/>
            <a:r>
              <a:rPr lang="en-US" dirty="0" smtClean="0"/>
              <a:t> if/else if/else if/ etc.</a:t>
            </a:r>
          </a:p>
          <a:p>
            <a:r>
              <a:rPr lang="en-US" dirty="0" smtClean="0"/>
              <a:t>{} are optional but highly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207</Words>
  <Application>Microsoft Macintosh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Nested Conditionals</vt:lpstr>
      <vt:lpstr>Sometimes</vt:lpstr>
      <vt:lpstr>Feed the Dog</vt:lpstr>
      <vt:lpstr>Interpretation</vt:lpstr>
      <vt:lpstr>Strategy</vt:lpstr>
      <vt:lpstr>Indentation and {}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44</cp:revision>
  <dcterms:created xsi:type="dcterms:W3CDTF">2013-11-05T19:37:50Z</dcterms:created>
  <dcterms:modified xsi:type="dcterms:W3CDTF">2014-05-16T03:51:41Z</dcterms:modified>
</cp:coreProperties>
</file>