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Statement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Logical Operators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and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 word usage and Java </a:t>
            </a:r>
            <a:r>
              <a:rPr lang="en-US" dirty="0" smtClean="0"/>
              <a:t>word </a:t>
            </a:r>
            <a:r>
              <a:rPr lang="en-US" dirty="0" smtClean="0"/>
              <a:t>usage can be very similar</a:t>
            </a:r>
          </a:p>
          <a:p>
            <a:pPr lvl="1"/>
            <a:r>
              <a:rPr lang="en-US" dirty="0" smtClean="0"/>
              <a:t>And (&amp;&amp;)</a:t>
            </a:r>
          </a:p>
          <a:p>
            <a:pPr lvl="1"/>
            <a:r>
              <a:rPr lang="en-US" dirty="0" smtClean="0"/>
              <a:t>Not (!)</a:t>
            </a:r>
          </a:p>
          <a:p>
            <a:r>
              <a:rPr lang="en-US" dirty="0" smtClean="0"/>
              <a:t>Can be different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 smtClean="0"/>
              <a:t>Or (||)</a:t>
            </a:r>
          </a:p>
        </p:txBody>
      </p:sp>
    </p:spTree>
    <p:extLst>
      <p:ext uri="{BB962C8B-B14F-4D97-AF65-F5344CB8AC3E}">
        <p14:creationId xmlns:p14="http://schemas.microsoft.com/office/powerpoint/2010/main" val="34912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go to the movies and go to the store</a:t>
            </a:r>
          </a:p>
          <a:p>
            <a:r>
              <a:rPr lang="en-US" dirty="0" smtClean="0"/>
              <a:t>Only true if you do both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go to the movies or I will buy milk</a:t>
            </a:r>
          </a:p>
          <a:p>
            <a:r>
              <a:rPr lang="en-US" dirty="0" smtClean="0"/>
              <a:t>English usage is not completely clear</a:t>
            </a:r>
          </a:p>
          <a:p>
            <a:pPr lvl="1"/>
            <a:r>
              <a:rPr lang="en-US" dirty="0" smtClean="0"/>
              <a:t>Depends on context</a:t>
            </a:r>
          </a:p>
          <a:p>
            <a:r>
              <a:rPr lang="en-US" dirty="0" smtClean="0"/>
              <a:t>Usually “or” in English is an exclusive or</a:t>
            </a:r>
          </a:p>
          <a:p>
            <a:pPr lvl="1"/>
            <a:r>
              <a:rPr lang="en-US" dirty="0" smtClean="0"/>
              <a:t>One or the other but not both</a:t>
            </a:r>
          </a:p>
        </p:txBody>
      </p:sp>
    </p:spTree>
    <p:extLst>
      <p:ext uri="{BB962C8B-B14F-4D97-AF65-F5344CB8AC3E}">
        <p14:creationId xmlns:p14="http://schemas.microsoft.com/office/powerpoint/2010/main" val="423356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is Inconsistent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a retailer asks you the following question on a web survey</a:t>
            </a:r>
          </a:p>
          <a:p>
            <a:r>
              <a:rPr lang="en-US" dirty="0" smtClean="0"/>
              <a:t>Where do you shop for our brand?</a:t>
            </a:r>
          </a:p>
          <a:p>
            <a:pPr lvl="1"/>
            <a:r>
              <a:rPr lang="en-US" dirty="0" smtClean="0"/>
              <a:t>In the store or through the catalog</a:t>
            </a:r>
            <a:endParaRPr lang="en-US" dirty="0" smtClean="0"/>
          </a:p>
          <a:p>
            <a:pPr lvl="1"/>
            <a:r>
              <a:rPr lang="en-US" dirty="0" smtClean="0"/>
              <a:t>Online or through the catalog</a:t>
            </a:r>
            <a:endParaRPr lang="en-US" dirty="0" smtClean="0"/>
          </a:p>
          <a:p>
            <a:pPr lvl="1"/>
            <a:r>
              <a:rPr lang="en-US" dirty="0" smtClean="0"/>
              <a:t>Online or in the store</a:t>
            </a:r>
          </a:p>
          <a:p>
            <a:r>
              <a:rPr lang="en-US" dirty="0" smtClean="0"/>
              <a:t>This is an inclusive or</a:t>
            </a:r>
          </a:p>
        </p:txBody>
      </p:sp>
    </p:spTree>
    <p:extLst>
      <p:ext uri="{BB962C8B-B14F-4D97-AF65-F5344CB8AC3E}">
        <p14:creationId xmlns:p14="http://schemas.microsoft.com/office/powerpoint/2010/main" val="42419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languages must be consistent</a:t>
            </a:r>
          </a:p>
          <a:p>
            <a:r>
              <a:rPr lang="en-US" dirty="0" smtClean="0"/>
              <a:t>Java or is an inclusive or</a:t>
            </a:r>
          </a:p>
          <a:p>
            <a:r>
              <a:rPr lang="en-US" dirty="0" smtClean="0"/>
              <a:t>(x%2 == 0) || (x%3 == 0)</a:t>
            </a:r>
          </a:p>
          <a:p>
            <a:pPr lvl="1"/>
            <a:r>
              <a:rPr lang="en-US" dirty="0" smtClean="0"/>
              <a:t>True for numbers divisible by 2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ven numbers</a:t>
            </a:r>
          </a:p>
          <a:p>
            <a:pPr lvl="1"/>
            <a:r>
              <a:rPr lang="en-US" dirty="0" smtClean="0"/>
              <a:t>True for numbers divisible by 3</a:t>
            </a:r>
          </a:p>
          <a:p>
            <a:pPr lvl="1"/>
            <a:r>
              <a:rPr lang="en-US" dirty="0" smtClean="0"/>
              <a:t>True for numbers divisible by both 2 and 3</a:t>
            </a:r>
          </a:p>
        </p:txBody>
      </p:sp>
    </p:spTree>
    <p:extLst>
      <p:ext uri="{BB962C8B-B14F-4D97-AF65-F5344CB8AC3E}">
        <p14:creationId xmlns:p14="http://schemas.microsoft.com/office/powerpoint/2010/main" val="312256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want to find out if an </a:t>
            </a:r>
            <a:r>
              <a:rPr lang="en-US" dirty="0" err="1" smtClean="0"/>
              <a:t>int</a:t>
            </a:r>
            <a:r>
              <a:rPr lang="en-US" dirty="0" smtClean="0"/>
              <a:t> value is outside of the range from 1 to 100 inclusive</a:t>
            </a:r>
          </a:p>
          <a:p>
            <a:pPr lvl="1"/>
            <a:r>
              <a:rPr lang="en-US" dirty="0" smtClean="0"/>
              <a:t>This is actually an exclusive or</a:t>
            </a:r>
          </a:p>
          <a:p>
            <a:pPr lvl="2"/>
            <a:r>
              <a:rPr lang="en-US" dirty="0" smtClean="0"/>
              <a:t>A single value cannot be less than 1 and bigger than 100 at the same time</a:t>
            </a:r>
          </a:p>
          <a:p>
            <a:pPr lvl="1"/>
            <a:r>
              <a:rPr lang="en-US" dirty="0" smtClean="0"/>
              <a:t>Inclusive or works fine here</a:t>
            </a:r>
          </a:p>
          <a:p>
            <a:pPr lvl="2"/>
            <a:r>
              <a:rPr lang="en-US" dirty="0" smtClean="0"/>
              <a:t>(value &lt; 1) || (value &gt; 100)</a:t>
            </a:r>
          </a:p>
          <a:p>
            <a:pPr lvl="2"/>
            <a:r>
              <a:rPr lang="en-US" dirty="0" smtClean="0"/>
              <a:t>The fact that the value cannot satisfy both conditions is immaterial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6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Rarely will we </a:t>
            </a:r>
            <a:r>
              <a:rPr lang="en-US" dirty="0" smtClean="0"/>
              <a:t>need exclusive or</a:t>
            </a:r>
          </a:p>
          <a:p>
            <a:pPr lvl="1"/>
            <a:r>
              <a:rPr lang="en-US" dirty="0"/>
              <a:t>Application: </a:t>
            </a:r>
            <a:r>
              <a:rPr lang="en-US" dirty="0" err="1"/>
              <a:t>Crytography</a:t>
            </a:r>
            <a:endParaRPr lang="en-US" dirty="0"/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numbers that are a multiple of two or three but not six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a conditional statement to look for the case when both true</a:t>
            </a:r>
          </a:p>
          <a:p>
            <a:r>
              <a:rPr lang="en-US" dirty="0" smtClean="0"/>
              <a:t>Java has an exclusive or operator (Caret ^) but it works slightly differently</a:t>
            </a:r>
          </a:p>
          <a:p>
            <a:pPr lvl="1"/>
            <a:r>
              <a:rPr lang="en-US" dirty="0" smtClean="0"/>
              <a:t>Beyond scope of class</a:t>
            </a:r>
          </a:p>
          <a:p>
            <a:pPr lvl="1"/>
            <a:r>
              <a:rPr lang="en-US" dirty="0" smtClean="0"/>
              <a:t>Called </a:t>
            </a:r>
            <a:r>
              <a:rPr lang="en-US" dirty="0" err="1" smtClean="0"/>
              <a:t>Xor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42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divisibleBy2Xor3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divisbleBy2 = (value%2==0);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divisibleBy3 </a:t>
            </a:r>
            <a:r>
              <a:rPr lang="en-US" dirty="0" smtClean="0"/>
              <a:t>= </a:t>
            </a:r>
            <a:r>
              <a:rPr lang="en-US" dirty="0" smtClean="0"/>
              <a:t>(value%3==0);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(divisibleBy2 &amp;&amp; divisibleBy3)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(divisibleBy2 || divisibleBy3)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567714" y="1487714"/>
            <a:ext cx="1886857" cy="117928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of if statements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344</Words>
  <Application>Microsoft Macintosh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 Statement</vt:lpstr>
      <vt:lpstr>English and Java</vt:lpstr>
      <vt:lpstr>And</vt:lpstr>
      <vt:lpstr>Or</vt:lpstr>
      <vt:lpstr>English is Inconsistent</vt:lpstr>
      <vt:lpstr>Java Or</vt:lpstr>
      <vt:lpstr>Exclusive Or in Java</vt:lpstr>
      <vt:lpstr>Exclusive Or Operator</vt:lpstr>
      <vt:lpstr>Code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57</cp:revision>
  <dcterms:created xsi:type="dcterms:W3CDTF">2013-11-05T19:37:50Z</dcterms:created>
  <dcterms:modified xsi:type="dcterms:W3CDTF">2014-06-01T01:22:27Z</dcterms:modified>
</cp:coreProperties>
</file>