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72" r:id="rId5"/>
    <p:sldId id="264" r:id="rId6"/>
    <p:sldId id="265" r:id="rId7"/>
    <p:sldId id="269" r:id="rId8"/>
    <p:sldId id="270" r:id="rId9"/>
    <p:sldId id="268" r:id="rId10"/>
    <p:sldId id="271" r:id="rId11"/>
    <p:sldId id="266" r:id="rId12"/>
    <p:sldId id="267" r:id="rId13"/>
    <p:sldId id="26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56" y="-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With Generics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List Maker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Item From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deleteItemFromList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&lt;String&gt; list, Scanner keyboard)</a:t>
            </a:r>
          </a:p>
          <a:p>
            <a:pPr lvl="1"/>
            <a:r>
              <a:rPr lang="en-US" dirty="0" smtClean="0"/>
              <a:t>Ask user for input</a:t>
            </a:r>
          </a:p>
          <a:p>
            <a:pPr lvl="1"/>
            <a:r>
              <a:rPr lang="en-US" dirty="0" smtClean="0"/>
              <a:t>Remove requested item</a:t>
            </a:r>
          </a:p>
          <a:p>
            <a:pPr lvl="1"/>
            <a:r>
              <a:rPr lang="en-US" dirty="0" smtClean="0"/>
              <a:t>Remember zero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9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&lt;String&gt; </a:t>
            </a:r>
            <a:r>
              <a:rPr lang="en-US" dirty="0" err="1" smtClean="0"/>
              <a:t>readListFromFile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Problem: No list in file initially</a:t>
            </a:r>
          </a:p>
          <a:p>
            <a:pPr lvl="2"/>
            <a:r>
              <a:rPr lang="en-US" dirty="0" smtClean="0"/>
              <a:t>Solution #1: Create an empty file</a:t>
            </a:r>
          </a:p>
          <a:p>
            <a:pPr lvl="2"/>
            <a:r>
              <a:rPr lang="en-US" dirty="0" smtClean="0"/>
              <a:t>Solution #2: Create an empty list if the file isn’t there</a:t>
            </a:r>
          </a:p>
          <a:p>
            <a:pPr lvl="3"/>
            <a:r>
              <a:rPr lang="en-US" dirty="0" smtClean="0"/>
              <a:t>Look for API method </a:t>
            </a:r>
          </a:p>
          <a:p>
            <a:r>
              <a:rPr lang="en-US" dirty="0" smtClean="0"/>
              <a:t>File must be closed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6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writeListToFile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smtClean="0"/>
              <a:t>String&gt; 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PrintWriter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Construct from File</a:t>
            </a:r>
          </a:p>
          <a:p>
            <a:pPr lvl="1"/>
            <a:r>
              <a:rPr lang="en-US" dirty="0" smtClean="0"/>
              <a:t>Find method in API to write data</a:t>
            </a:r>
          </a:p>
          <a:p>
            <a:r>
              <a:rPr lang="en-US" dirty="0" smtClean="0"/>
              <a:t>File must be closed</a:t>
            </a:r>
          </a:p>
        </p:txBody>
      </p:sp>
    </p:spTree>
    <p:extLst>
      <p:ext uri="{BB962C8B-B14F-4D97-AF65-F5344CB8AC3E}">
        <p14:creationId xmlns:p14="http://schemas.microsoft.com/office/powerpoint/2010/main" val="216265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a program that keeps track of a shopping list</a:t>
            </a:r>
          </a:p>
          <a:p>
            <a:pPr lvl="1"/>
            <a:r>
              <a:rPr lang="en-US" dirty="0" smtClean="0"/>
              <a:t>Retrieve data from file when program starts</a:t>
            </a:r>
          </a:p>
          <a:p>
            <a:pPr lvl="1"/>
            <a:r>
              <a:rPr lang="en-US" dirty="0" smtClean="0"/>
              <a:t>Repeatedly</a:t>
            </a:r>
          </a:p>
          <a:p>
            <a:pPr lvl="2"/>
            <a:r>
              <a:rPr lang="en-US" dirty="0" smtClean="0"/>
              <a:t>Add items</a:t>
            </a:r>
          </a:p>
          <a:p>
            <a:pPr lvl="2"/>
            <a:r>
              <a:rPr lang="en-US" dirty="0" smtClean="0"/>
              <a:t>Remove items</a:t>
            </a:r>
          </a:p>
          <a:p>
            <a:pPr lvl="2"/>
            <a:r>
              <a:rPr lang="en-US" dirty="0" smtClean="0"/>
              <a:t>Show items</a:t>
            </a:r>
          </a:p>
          <a:p>
            <a:pPr lvl="1"/>
            <a:r>
              <a:rPr lang="en-US" dirty="0" smtClean="0"/>
              <a:t>Store data in file when program stops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Plan: perform additions and deletions, checking the list after each one</a:t>
            </a:r>
          </a:p>
          <a:p>
            <a:r>
              <a:rPr lang="en-US" dirty="0" smtClean="0"/>
              <a:t>Add four items, one at a time</a:t>
            </a:r>
          </a:p>
          <a:p>
            <a:pPr lvl="1"/>
            <a:r>
              <a:rPr lang="en-US" dirty="0" smtClean="0"/>
              <a:t>Bread, milk, dog bones, diet </a:t>
            </a:r>
            <a:r>
              <a:rPr lang="en-US" dirty="0" smtClean="0"/>
              <a:t>soda</a:t>
            </a:r>
            <a:endParaRPr lang="en-US" dirty="0" smtClean="0"/>
          </a:p>
          <a:p>
            <a:r>
              <a:rPr lang="en-US" dirty="0" smtClean="0"/>
              <a:t>Delete all items, one at a time</a:t>
            </a:r>
          </a:p>
          <a:p>
            <a:r>
              <a:rPr lang="en-US" dirty="0" smtClean="0"/>
              <a:t>Alternate adding and deleting</a:t>
            </a:r>
          </a:p>
          <a:p>
            <a:r>
              <a:rPr lang="en-US" dirty="0" smtClean="0"/>
              <a:t>Exit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to store data?</a:t>
            </a:r>
          </a:p>
          <a:p>
            <a:r>
              <a:rPr lang="en-US" dirty="0" smtClean="0"/>
              <a:t>Which methods to use?</a:t>
            </a:r>
            <a:endParaRPr lang="en-US" dirty="0"/>
          </a:p>
          <a:p>
            <a:pPr lvl="1"/>
            <a:r>
              <a:rPr lang="en-US" dirty="0" smtClean="0"/>
              <a:t>Which parameters/return types?</a:t>
            </a:r>
          </a:p>
          <a:p>
            <a:r>
              <a:rPr lang="en-US" dirty="0" smtClean="0"/>
              <a:t>Plan order of implementation</a:t>
            </a:r>
          </a:p>
          <a:p>
            <a:pPr lvl="1"/>
            <a:r>
              <a:rPr lang="en-US" dirty="0" smtClean="0"/>
              <a:t>Menu control first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Show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89232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&lt;String&gt; </a:t>
            </a:r>
            <a:r>
              <a:rPr lang="en-US" dirty="0" err="1" smtClean="0"/>
              <a:t>myList</a:t>
            </a:r>
            <a:endParaRPr lang="en-US" dirty="0" smtClean="0"/>
          </a:p>
          <a:p>
            <a:r>
              <a:rPr lang="en-US" dirty="0" smtClean="0"/>
              <a:t>Zero indexed</a:t>
            </a:r>
          </a:p>
          <a:p>
            <a:pPr lvl="1"/>
            <a:r>
              <a:rPr lang="en-US" dirty="0" smtClean="0"/>
              <a:t>Should user interaction be unit or zero indexed?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9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Design Class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Menu driven program</a:t>
            </a:r>
          </a:p>
          <a:p>
            <a:pPr lvl="1"/>
            <a:r>
              <a:rPr lang="en-US" dirty="0" smtClean="0"/>
              <a:t>Create class data constants</a:t>
            </a:r>
          </a:p>
          <a:p>
            <a:pPr lvl="2"/>
            <a:r>
              <a:rPr lang="en-US" dirty="0" smtClean="0"/>
              <a:t>Goes inside class declaration, but outside of any method</a:t>
            </a:r>
          </a:p>
          <a:p>
            <a:pPr lvl="3"/>
            <a:r>
              <a:rPr lang="en-US" dirty="0" smtClean="0"/>
              <a:t>I like it at the top</a:t>
            </a:r>
          </a:p>
          <a:p>
            <a:pPr lvl="1"/>
            <a:r>
              <a:rPr lang="en-US" dirty="0" smtClean="0"/>
              <a:t>ADD, DELETE, SHOW, EXIT, FILENAME</a:t>
            </a:r>
          </a:p>
          <a:p>
            <a:pPr lvl="2"/>
            <a:r>
              <a:rPr lang="en-US" dirty="0" smtClean="0"/>
              <a:t>Why all caps?</a:t>
            </a:r>
          </a:p>
        </p:txBody>
      </p:sp>
    </p:spTree>
    <p:extLst>
      <p:ext uri="{BB962C8B-B14F-4D97-AF65-F5344CB8AC3E}">
        <p14:creationId xmlns:p14="http://schemas.microsoft.com/office/powerpoint/2010/main" val="12251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selectFromMenu</a:t>
            </a:r>
            <a:r>
              <a:rPr lang="en-US" dirty="0" smtClean="0"/>
              <a:t>(Scanner keyboard)</a:t>
            </a:r>
          </a:p>
          <a:p>
            <a:r>
              <a:rPr lang="en-US" dirty="0" smtClean="0"/>
              <a:t>Show the menu</a:t>
            </a:r>
          </a:p>
          <a:p>
            <a:r>
              <a:rPr lang="en-US" dirty="0" smtClean="0"/>
              <a:t>Allow user to enter choice</a:t>
            </a:r>
          </a:p>
          <a:p>
            <a:r>
              <a:rPr lang="en-US" dirty="0" smtClean="0"/>
              <a:t>Show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17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 to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addItemsToList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smtClean="0"/>
              <a:t>String&gt; </a:t>
            </a:r>
            <a:r>
              <a:rPr lang="en-US" dirty="0" smtClean="0"/>
              <a:t>list, Scanner keyboard)</a:t>
            </a:r>
          </a:p>
          <a:p>
            <a:pPr lvl="1"/>
            <a:r>
              <a:rPr lang="en-US" dirty="0" smtClean="0"/>
              <a:t>Get item and location on list from user</a:t>
            </a:r>
          </a:p>
          <a:p>
            <a:pPr lvl="1"/>
            <a:r>
              <a:rPr lang="en-US" dirty="0" smtClean="0"/>
              <a:t>Remember zero indexing</a:t>
            </a:r>
          </a:p>
          <a:p>
            <a:r>
              <a:rPr lang="en-US" dirty="0" smtClean="0"/>
              <a:t>Another alternative: do input in main program</a:t>
            </a:r>
          </a:p>
          <a:p>
            <a:pPr lvl="1"/>
            <a:r>
              <a:rPr lang="en-US" dirty="0" smtClean="0"/>
              <a:t>But then add is only one line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8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showList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smtClean="0"/>
              <a:t>String&gt; </a:t>
            </a:r>
            <a:r>
              <a:rPr lang="en-US" dirty="0" smtClean="0"/>
              <a:t>list)</a:t>
            </a:r>
          </a:p>
          <a:p>
            <a:r>
              <a:rPr lang="en-US" dirty="0" smtClean="0"/>
              <a:t>Control while loop with index counter</a:t>
            </a:r>
          </a:p>
          <a:p>
            <a:pPr lvl="1"/>
            <a:r>
              <a:rPr lang="en-US" dirty="0" smtClean="0"/>
              <a:t>Remember zero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7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359</Words>
  <Application>Microsoft Macintosh PowerPoint</Application>
  <PresentationFormat>On-screen Show (16:9)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Classes With Generics</vt:lpstr>
      <vt:lpstr>Problem Statement</vt:lpstr>
      <vt:lpstr>Design Test Data</vt:lpstr>
      <vt:lpstr>Many Decisions</vt:lpstr>
      <vt:lpstr>Design Data Storage</vt:lpstr>
      <vt:lpstr> Design Class Data</vt:lpstr>
      <vt:lpstr>Menu Selection</vt:lpstr>
      <vt:lpstr>Add Item to List</vt:lpstr>
      <vt:lpstr>Show the list</vt:lpstr>
      <vt:lpstr>Delete Item From List</vt:lpstr>
      <vt:lpstr>Reading From File</vt:lpstr>
      <vt:lpstr>Writing To File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30</cp:revision>
  <dcterms:created xsi:type="dcterms:W3CDTF">2013-11-05T19:37:50Z</dcterms:created>
  <dcterms:modified xsi:type="dcterms:W3CDTF">2013-12-29T23:20:54Z</dcterms:modified>
</cp:coreProperties>
</file>