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5" r:id="rId4"/>
    <p:sldId id="266" r:id="rId5"/>
    <p:sldId id="263" r:id="rId6"/>
    <p:sldId id="264" r:id="rId7"/>
    <p:sldId id="270" r:id="rId8"/>
    <p:sldId id="267" r:id="rId9"/>
    <p:sldId id="272" r:id="rId10"/>
    <p:sldId id="274" r:id="rId11"/>
    <p:sldId id="273" r:id="rId12"/>
    <p:sldId id="269" r:id="rId13"/>
    <p:sldId id="262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656" y="-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1/6/14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underground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Arrays of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Predicting Weather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 program today (January 6)</a:t>
            </a:r>
          </a:p>
          <a:p>
            <a:r>
              <a:rPr lang="en-US" dirty="0"/>
              <a:t>Test program on</a:t>
            </a:r>
          </a:p>
          <a:p>
            <a:pPr lvl="1"/>
            <a:r>
              <a:rPr lang="en-US" dirty="0"/>
              <a:t>January 1-4</a:t>
            </a:r>
          </a:p>
          <a:p>
            <a:pPr lvl="1"/>
            <a:r>
              <a:rPr lang="en-US" dirty="0"/>
              <a:t>December 28-31</a:t>
            </a:r>
          </a:p>
          <a:p>
            <a:r>
              <a:rPr lang="en-US" dirty="0"/>
              <a:t>Use Excel to read data, perform calculations</a:t>
            </a:r>
          </a:p>
          <a:p>
            <a:pPr lvl="1"/>
            <a:r>
              <a:rPr lang="en-US" dirty="0"/>
              <a:t>Document test data in a file</a:t>
            </a:r>
          </a:p>
          <a:p>
            <a:r>
              <a:rPr lang="en-US" dirty="0"/>
              <a:t>What about leap year?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4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 file</a:t>
            </a:r>
          </a:p>
          <a:p>
            <a:pPr lvl="1"/>
            <a:r>
              <a:rPr lang="en-US" dirty="0" smtClean="0"/>
              <a:t>Parameters: constructed array</a:t>
            </a:r>
          </a:p>
          <a:p>
            <a:pPr lvl="1"/>
            <a:r>
              <a:rPr lang="en-US" dirty="0" smtClean="0"/>
              <a:t>Filename from constant</a:t>
            </a:r>
          </a:p>
          <a:p>
            <a:pPr lvl="1"/>
            <a:r>
              <a:rPr lang="en-US" dirty="0" smtClean="0"/>
              <a:t>Return: void</a:t>
            </a:r>
          </a:p>
          <a:p>
            <a:r>
              <a:rPr lang="en-US" dirty="0" smtClean="0"/>
              <a:t>Calculate temperature</a:t>
            </a:r>
          </a:p>
          <a:p>
            <a:pPr lvl="1"/>
            <a:r>
              <a:rPr lang="en-US" dirty="0" smtClean="0"/>
              <a:t>Parameters: array with data</a:t>
            </a:r>
          </a:p>
          <a:p>
            <a:pPr lvl="1"/>
            <a:r>
              <a:rPr lang="en-US" dirty="0" smtClean="0"/>
              <a:t>Returns double with the average temperature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GregorianCalendar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Default constructor uses the current time, time zone and locale</a:t>
            </a:r>
          </a:p>
          <a:p>
            <a:pPr lvl="2"/>
            <a:r>
              <a:rPr lang="en-US" dirty="0" smtClean="0"/>
              <a:t>Locale includes </a:t>
            </a:r>
            <a:r>
              <a:rPr lang="en-US" dirty="0" smtClean="0"/>
              <a:t>things like language</a:t>
            </a:r>
            <a:endParaRPr lang="en-US" dirty="0" smtClean="0"/>
          </a:p>
          <a:p>
            <a:pPr lvl="2"/>
            <a:r>
              <a:rPr lang="en-US" dirty="0" smtClean="0"/>
              <a:t>Data picked up </a:t>
            </a:r>
            <a:r>
              <a:rPr lang="en-US" dirty="0" smtClean="0"/>
              <a:t>automatically from </a:t>
            </a:r>
            <a:r>
              <a:rPr lang="en-US" dirty="0" smtClean="0"/>
              <a:t>computer settings</a:t>
            </a:r>
          </a:p>
          <a:p>
            <a:pPr lvl="1"/>
            <a:r>
              <a:rPr lang="en-US" dirty="0" smtClean="0"/>
              <a:t>Get() method takes the name of the data you want and returns value</a:t>
            </a:r>
          </a:p>
          <a:p>
            <a:pPr lvl="2"/>
            <a:r>
              <a:rPr lang="en-US" dirty="0" err="1" smtClean="0"/>
              <a:t>GregorianCalendar.DAY_OF_YEAR</a:t>
            </a:r>
            <a:r>
              <a:rPr lang="en-US" dirty="0" smtClean="0"/>
              <a:t>;</a:t>
            </a:r>
          </a:p>
          <a:p>
            <a:r>
              <a:rPr lang="en-US" dirty="0" smtClean="0"/>
              <a:t>API not particularly helpful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0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that </a:t>
            </a:r>
            <a:r>
              <a:rPr lang="en-US" dirty="0" smtClean="0"/>
              <a:t>uses last </a:t>
            </a:r>
            <a:r>
              <a:rPr lang="en-US" dirty="0" smtClean="0"/>
              <a:t>year’s temperature data to predict tomorrow’s temperature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and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Heuristics are rules of thumb</a:t>
            </a:r>
          </a:p>
          <a:p>
            <a:pPr lvl="1"/>
            <a:r>
              <a:rPr lang="en-US" dirty="0" smtClean="0"/>
              <a:t>Can be useful</a:t>
            </a:r>
          </a:p>
          <a:p>
            <a:pPr lvl="1"/>
            <a:r>
              <a:rPr lang="en-US" dirty="0" smtClean="0"/>
              <a:t>Don’t always work</a:t>
            </a:r>
          </a:p>
          <a:p>
            <a:r>
              <a:rPr lang="en-US" dirty="0" smtClean="0"/>
              <a:t>Algorithms are sequences of instructions that solve problems</a:t>
            </a:r>
          </a:p>
          <a:p>
            <a:pPr lvl="1"/>
            <a:r>
              <a:rPr lang="en-US" dirty="0" smtClean="0"/>
              <a:t>If it doesn’t work it’s not an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51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Weather Prediction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predict tomorrow’s temperature</a:t>
            </a:r>
          </a:p>
          <a:p>
            <a:pPr lvl="1"/>
            <a:r>
              <a:rPr lang="en-US" dirty="0" smtClean="0"/>
              <a:t>Find the average </a:t>
            </a:r>
            <a:r>
              <a:rPr lang="en-US" dirty="0" smtClean="0"/>
              <a:t>mean </a:t>
            </a:r>
            <a:r>
              <a:rPr lang="en-US" dirty="0" smtClean="0"/>
              <a:t>temperature for the </a:t>
            </a:r>
            <a:r>
              <a:rPr lang="en-US" dirty="0" smtClean="0"/>
              <a:t>week centered on </a:t>
            </a:r>
            <a:r>
              <a:rPr lang="en-US" dirty="0" smtClean="0"/>
              <a:t>the same day last </a:t>
            </a:r>
            <a:r>
              <a:rPr lang="en-US" dirty="0" smtClean="0"/>
              <a:t>year</a:t>
            </a:r>
          </a:p>
          <a:p>
            <a:r>
              <a:rPr lang="en-US" dirty="0" smtClean="0"/>
              <a:t>You can develop your own heuristics!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313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Lots of weather data available on the internet</a:t>
            </a:r>
          </a:p>
          <a:p>
            <a:r>
              <a:rPr lang="en-US" dirty="0" smtClean="0"/>
              <a:t>I got mine from </a:t>
            </a:r>
            <a:r>
              <a:rPr lang="en-US" dirty="0" smtClean="0">
                <a:hlinkClick r:id="rId2"/>
              </a:rPr>
              <a:t>http://wunderground.com</a:t>
            </a:r>
            <a:endParaRPr lang="en-US" dirty="0" smtClean="0"/>
          </a:p>
          <a:p>
            <a:pPr lvl="1"/>
            <a:r>
              <a:rPr lang="en-US" dirty="0" smtClean="0"/>
              <a:t>Give location</a:t>
            </a:r>
          </a:p>
          <a:p>
            <a:pPr lvl="1"/>
            <a:r>
              <a:rPr lang="en-US" dirty="0" smtClean="0"/>
              <a:t>Weather History &amp; Almanac (scroll down)</a:t>
            </a:r>
            <a:endParaRPr lang="en-US" dirty="0" smtClean="0"/>
          </a:p>
          <a:p>
            <a:pPr lvl="1"/>
            <a:r>
              <a:rPr lang="en-US" dirty="0" smtClean="0"/>
              <a:t>Created </a:t>
            </a:r>
            <a:r>
              <a:rPr lang="en-US" dirty="0" smtClean="0"/>
              <a:t>a custom report for Norman Oklahoma for January 1, 2013-Dec 31, 2013</a:t>
            </a:r>
          </a:p>
          <a:p>
            <a:pPr lvl="1"/>
            <a:r>
              <a:rPr lang="en-US" dirty="0" smtClean="0"/>
              <a:t>Saved as CSV </a:t>
            </a:r>
            <a:r>
              <a:rPr lang="en-US" dirty="0" smtClean="0"/>
              <a:t>file</a:t>
            </a:r>
          </a:p>
          <a:p>
            <a:pPr lvl="2"/>
            <a:r>
              <a:rPr lang="en-US" dirty="0" smtClean="0"/>
              <a:t>Comma separated values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81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 Separated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Simple and general way to store data as text</a:t>
            </a:r>
          </a:p>
          <a:p>
            <a:pPr lvl="1"/>
            <a:r>
              <a:rPr lang="en-US" dirty="0" smtClean="0"/>
              <a:t>Microsoft Excel can read CSV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Uniform rectangular structure</a:t>
            </a:r>
          </a:p>
          <a:p>
            <a:pPr lvl="2"/>
            <a:r>
              <a:rPr lang="en-US" dirty="0" smtClean="0"/>
              <a:t>Lines of data made up of fields</a:t>
            </a:r>
          </a:p>
          <a:p>
            <a:pPr lvl="1"/>
            <a:r>
              <a:rPr lang="en-US" dirty="0" smtClean="0"/>
              <a:t>Values in fields are separated by commas</a:t>
            </a:r>
          </a:p>
          <a:p>
            <a:pPr lvl="2"/>
            <a:r>
              <a:rPr lang="en-US" dirty="0" smtClean="0"/>
              <a:t>Field values cannot contain commas</a:t>
            </a:r>
          </a:p>
          <a:p>
            <a:pPr lvl="1"/>
            <a:r>
              <a:rPr lang="en-US" dirty="0" smtClean="0"/>
              <a:t>Must know meaning of data to be useful</a:t>
            </a:r>
          </a:p>
        </p:txBody>
      </p:sp>
    </p:spTree>
    <p:extLst>
      <p:ext uri="{BB962C8B-B14F-4D97-AF65-F5344CB8AC3E}">
        <p14:creationId xmlns:p14="http://schemas.microsoft.com/office/powerpoint/2010/main" val="81316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String class has a method that can transform a String into an Array of String objects based on some delimiter</a:t>
            </a:r>
          </a:p>
          <a:p>
            <a:pPr lvl="1"/>
            <a:r>
              <a:rPr lang="en-US" dirty="0" smtClean="0"/>
              <a:t>split</a:t>
            </a:r>
          </a:p>
          <a:p>
            <a:pPr lvl="1"/>
            <a:r>
              <a:rPr lang="en-US" dirty="0" smtClean="0"/>
              <a:t>Uses </a:t>
            </a:r>
            <a:r>
              <a:rPr lang="en-US" dirty="0" smtClean="0"/>
              <a:t>regular </a:t>
            </a:r>
            <a:r>
              <a:rPr lang="en-US" dirty="0" smtClean="0"/>
              <a:t>expressions (beyond scope of class)</a:t>
            </a:r>
            <a:endParaRPr lang="en-US" dirty="0" smtClean="0"/>
          </a:p>
          <a:p>
            <a:pPr lvl="2"/>
            <a:r>
              <a:rPr lang="en-US" dirty="0" smtClean="0"/>
              <a:t>Same thing that makes Scanner work</a:t>
            </a:r>
          </a:p>
          <a:p>
            <a:pPr lvl="2"/>
            <a:r>
              <a:rPr lang="en-US" dirty="0" smtClean="0"/>
              <a:t>“,” for CSV</a:t>
            </a:r>
          </a:p>
        </p:txBody>
      </p:sp>
    </p:spTree>
    <p:extLst>
      <p:ext uri="{BB962C8B-B14F-4D97-AF65-F5344CB8AC3E}">
        <p14:creationId xmlns:p14="http://schemas.microsoft.com/office/powerpoint/2010/main" val="292358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Challenging problem</a:t>
            </a:r>
          </a:p>
          <a:p>
            <a:pPr lvl="1"/>
            <a:r>
              <a:rPr lang="en-US" dirty="0" smtClean="0"/>
              <a:t>Program is determining the day automatically, so if we use our previous strategy we have to wait and run it over a period of weeks (months?)</a:t>
            </a:r>
          </a:p>
          <a:p>
            <a:r>
              <a:rPr lang="en-US" dirty="0" smtClean="0"/>
              <a:t>Previous programs were tested without making changes</a:t>
            </a:r>
          </a:p>
          <a:p>
            <a:pPr lvl="1"/>
            <a:r>
              <a:rPr lang="en-US" dirty="0" smtClean="0"/>
              <a:t>We can’t do that in this case</a:t>
            </a:r>
          </a:p>
          <a:p>
            <a:pPr lvl="1"/>
            <a:r>
              <a:rPr lang="en-US" dirty="0" smtClean="0"/>
              <a:t>Anytime we make changes, we are not testing the final program</a:t>
            </a:r>
          </a:p>
        </p:txBody>
      </p:sp>
    </p:spTree>
    <p:extLst>
      <p:ext uri="{BB962C8B-B14F-4D97-AF65-F5344CB8AC3E}">
        <p14:creationId xmlns:p14="http://schemas.microsoft.com/office/powerpoint/2010/main" val="423018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constant that says whether the program is being tested or not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inal </a:t>
            </a:r>
            <a:r>
              <a:rPr lang="en-US" dirty="0" err="1" smtClean="0"/>
              <a:t>boolean</a:t>
            </a:r>
            <a:r>
              <a:rPr lang="en-US" dirty="0" smtClean="0"/>
              <a:t> TESTING = true;</a:t>
            </a:r>
          </a:p>
          <a:p>
            <a:r>
              <a:rPr lang="en-US" dirty="0" smtClean="0"/>
              <a:t>Create a method that reads in the day from the keyboard if the program is being tested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getDayNumber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When finished testing, change TESTING to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7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456</Words>
  <Application>Microsoft Macintosh PowerPoint</Application>
  <PresentationFormat>On-screen Show (16:9)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Arrays of Objects</vt:lpstr>
      <vt:lpstr>Problem Statement</vt:lpstr>
      <vt:lpstr>Heuristics and Algorithms</vt:lpstr>
      <vt:lpstr>My Weather Prediction Heuristic</vt:lpstr>
      <vt:lpstr>Get Weather Data</vt:lpstr>
      <vt:lpstr>Comma Separated Values</vt:lpstr>
      <vt:lpstr>Reading CSV</vt:lpstr>
      <vt:lpstr>Testing Problem</vt:lpstr>
      <vt:lpstr>Testing Concept</vt:lpstr>
      <vt:lpstr>Create Test Data</vt:lpstr>
      <vt:lpstr>Create Methods</vt:lpstr>
      <vt:lpstr>Day Numbers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36</cp:revision>
  <dcterms:created xsi:type="dcterms:W3CDTF">2013-11-05T19:37:50Z</dcterms:created>
  <dcterms:modified xsi:type="dcterms:W3CDTF">2014-01-06T17:27:12Z</dcterms:modified>
</cp:coreProperties>
</file>