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8" r:id="rId3"/>
    <p:sldId id="263" r:id="rId4"/>
    <p:sldId id="265" r:id="rId5"/>
    <p:sldId id="264" r:id="rId6"/>
    <p:sldId id="266" r:id="rId7"/>
    <p:sldId id="267" r:id="rId8"/>
    <p:sldId id="270" r:id="rId9"/>
    <p:sldId id="279" r:id="rId10"/>
    <p:sldId id="273" r:id="rId11"/>
    <p:sldId id="272" r:id="rId12"/>
    <p:sldId id="271" r:id="rId13"/>
    <p:sldId id="274" r:id="rId14"/>
    <p:sldId id="275" r:id="rId15"/>
    <p:sldId id="276" r:id="rId16"/>
    <p:sldId id="277" r:id="rId17"/>
    <p:sldId id="278" r:id="rId18"/>
    <p:sldId id="269" r:id="rId19"/>
    <p:sldId id="280" r:id="rId20"/>
    <p:sldId id="26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39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Pseudo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ArrayList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Enforcing the Contract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487628"/>
              </p:ext>
            </p:extLst>
          </p:nvPr>
        </p:nvGraphicFramePr>
        <p:xfrm>
          <a:off x="457200" y="1537196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82888"/>
              </p:ext>
            </p:extLst>
          </p:nvPr>
        </p:nvGraphicFramePr>
        <p:xfrm>
          <a:off x="457200" y="2625611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3039983" y="1908036"/>
            <a:ext cx="1058222" cy="71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359551"/>
              </p:ext>
            </p:extLst>
          </p:nvPr>
        </p:nvGraphicFramePr>
        <p:xfrm>
          <a:off x="457200" y="3894281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4098205" y="2996451"/>
            <a:ext cx="1000501" cy="897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5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7203" y="1120967"/>
            <a:ext cx="44654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void remove(String target) {</a:t>
            </a:r>
          </a:p>
          <a:p>
            <a:r>
              <a:rPr lang="en-US" dirty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found = false;</a:t>
            </a:r>
          </a:p>
          <a:p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index=0; index&lt;size-1; ++index) {</a:t>
            </a:r>
          </a:p>
          <a:p>
            <a:r>
              <a:rPr lang="en-US" dirty="0"/>
              <a:t>	</a:t>
            </a:r>
            <a:r>
              <a:rPr lang="en-US" dirty="0" smtClean="0"/>
              <a:t>	if (found)</a:t>
            </a:r>
          </a:p>
          <a:p>
            <a:r>
              <a:rPr lang="en-US" dirty="0"/>
              <a:t>	</a:t>
            </a:r>
            <a:r>
              <a:rPr lang="en-US" dirty="0" smtClean="0"/>
              <a:t>		data[index] = data[index+1];</a:t>
            </a:r>
          </a:p>
          <a:p>
            <a:r>
              <a:rPr lang="en-US" dirty="0"/>
              <a:t>	</a:t>
            </a:r>
            <a:r>
              <a:rPr lang="en-US" dirty="0" smtClean="0"/>
              <a:t>	else if (data[index].equals(target))</a:t>
            </a:r>
          </a:p>
          <a:p>
            <a:r>
              <a:rPr lang="en-US" dirty="0"/>
              <a:t>		</a:t>
            </a:r>
            <a:r>
              <a:rPr lang="en-US" dirty="0" smtClean="0"/>
              <a:t>	found = true;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951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815023"/>
              </p:ext>
            </p:extLst>
          </p:nvPr>
        </p:nvGraphicFramePr>
        <p:xfrm>
          <a:off x="457200" y="1537196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527695"/>
              </p:ext>
            </p:extLst>
          </p:nvPr>
        </p:nvGraphicFramePr>
        <p:xfrm>
          <a:off x="457200" y="2625611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3039983" y="1908036"/>
            <a:ext cx="1058222" cy="71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98205" y="1908036"/>
            <a:ext cx="1000501" cy="71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04279" y="3325905"/>
            <a:ext cx="325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xtra f may cause problems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1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0876" y="1063229"/>
            <a:ext cx="44124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void remove(String target) {</a:t>
            </a:r>
          </a:p>
          <a:p>
            <a:r>
              <a:rPr lang="en-US" dirty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found = false;</a:t>
            </a:r>
          </a:p>
          <a:p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index=0; index&lt;size-1; ++index) {</a:t>
            </a:r>
          </a:p>
          <a:p>
            <a:r>
              <a:rPr lang="en-US" dirty="0"/>
              <a:t>	</a:t>
            </a:r>
            <a:r>
              <a:rPr lang="en-US" dirty="0" smtClean="0"/>
              <a:t>	if (found)</a:t>
            </a:r>
          </a:p>
          <a:p>
            <a:r>
              <a:rPr lang="en-US" dirty="0"/>
              <a:t>	</a:t>
            </a:r>
            <a:r>
              <a:rPr lang="en-US" dirty="0" smtClean="0"/>
              <a:t>		data[index] = data[index+1];</a:t>
            </a:r>
          </a:p>
          <a:p>
            <a:r>
              <a:rPr lang="en-US" dirty="0"/>
              <a:t>	</a:t>
            </a:r>
            <a:r>
              <a:rPr lang="en-US" dirty="0" smtClean="0"/>
              <a:t>	else if (data[index].equals(target))</a:t>
            </a:r>
          </a:p>
          <a:p>
            <a:r>
              <a:rPr lang="en-US" dirty="0"/>
              <a:t>		</a:t>
            </a:r>
            <a:r>
              <a:rPr lang="en-US" dirty="0" smtClean="0"/>
              <a:t>	found = true;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u="sng" dirty="0" smtClean="0"/>
              <a:t>if (found) 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u="sng" dirty="0" smtClean="0"/>
              <a:t>data[size-1] = null;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65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Last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remove the last element</a:t>
            </a:r>
          </a:p>
          <a:p>
            <a:pPr lvl="1"/>
            <a:r>
              <a:rPr lang="en-US" dirty="0" smtClean="0"/>
              <a:t>Important boundary case</a:t>
            </a:r>
          </a:p>
          <a:p>
            <a:r>
              <a:rPr lang="en-US" dirty="0" smtClean="0"/>
              <a:t>We are only replacing last index with null if value already found</a:t>
            </a:r>
          </a:p>
          <a:p>
            <a:pPr lvl="1"/>
            <a:r>
              <a:rPr lang="en-US" dirty="0" smtClean="0"/>
              <a:t>The last value is never checked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4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0876" y="1063229"/>
            <a:ext cx="44124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void remove(String target) {</a:t>
            </a:r>
          </a:p>
          <a:p>
            <a:r>
              <a:rPr lang="en-US" dirty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found = false;</a:t>
            </a:r>
          </a:p>
          <a:p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index=0; index&lt;size-1; ++index) {</a:t>
            </a:r>
          </a:p>
          <a:p>
            <a:r>
              <a:rPr lang="en-US" dirty="0"/>
              <a:t>	</a:t>
            </a:r>
            <a:r>
              <a:rPr lang="en-US" dirty="0" smtClean="0"/>
              <a:t>	if (found)</a:t>
            </a:r>
          </a:p>
          <a:p>
            <a:r>
              <a:rPr lang="en-US" dirty="0"/>
              <a:t>	</a:t>
            </a:r>
            <a:r>
              <a:rPr lang="en-US" dirty="0" smtClean="0"/>
              <a:t>		data[index] = data[index+1];</a:t>
            </a:r>
          </a:p>
          <a:p>
            <a:r>
              <a:rPr lang="en-US" dirty="0"/>
              <a:t>	</a:t>
            </a:r>
            <a:r>
              <a:rPr lang="en-US" dirty="0" smtClean="0"/>
              <a:t>	else if (data[index].equals(target))</a:t>
            </a:r>
          </a:p>
          <a:p>
            <a:r>
              <a:rPr lang="en-US" dirty="0"/>
              <a:t>		</a:t>
            </a:r>
            <a:r>
              <a:rPr lang="en-US" dirty="0" smtClean="0"/>
              <a:t>	found = true;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if (found </a:t>
            </a:r>
            <a:r>
              <a:rPr lang="en-US" u="sng" dirty="0" smtClean="0"/>
              <a:t>|| data[size-1].equals(target)</a:t>
            </a:r>
            <a:r>
              <a:rPr lang="en-US" dirty="0" smtClean="0"/>
              <a:t>) {</a:t>
            </a:r>
          </a:p>
          <a:p>
            <a:r>
              <a:rPr lang="en-US" dirty="0"/>
              <a:t>	</a:t>
            </a:r>
            <a:r>
              <a:rPr lang="en-US" dirty="0" smtClean="0"/>
              <a:t>	data[size-1] = null;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354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All Instance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paid lots of attention to data</a:t>
            </a:r>
          </a:p>
          <a:p>
            <a:r>
              <a:rPr lang="en-US" dirty="0" smtClean="0"/>
              <a:t>What about size?</a:t>
            </a:r>
          </a:p>
          <a:p>
            <a:r>
              <a:rPr lang="en-US" dirty="0" smtClean="0"/>
              <a:t>Never modified</a:t>
            </a:r>
          </a:p>
          <a:p>
            <a:pPr lvl="1"/>
            <a:r>
              <a:rPr lang="en-US" dirty="0" smtClean="0"/>
              <a:t>Very serious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0876" y="1063229"/>
            <a:ext cx="44124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void remove(String target) {</a:t>
            </a:r>
          </a:p>
          <a:p>
            <a:r>
              <a:rPr lang="en-US" dirty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found = false;</a:t>
            </a:r>
          </a:p>
          <a:p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index=0; index&lt;size-1; ++index) {</a:t>
            </a:r>
          </a:p>
          <a:p>
            <a:r>
              <a:rPr lang="en-US" dirty="0"/>
              <a:t>	</a:t>
            </a:r>
            <a:r>
              <a:rPr lang="en-US" dirty="0" smtClean="0"/>
              <a:t>	if (found)</a:t>
            </a:r>
          </a:p>
          <a:p>
            <a:r>
              <a:rPr lang="en-US" dirty="0"/>
              <a:t>	</a:t>
            </a:r>
            <a:r>
              <a:rPr lang="en-US" dirty="0" smtClean="0"/>
              <a:t>		data[index] = data[index+1];</a:t>
            </a:r>
          </a:p>
          <a:p>
            <a:r>
              <a:rPr lang="en-US" dirty="0"/>
              <a:t>	</a:t>
            </a:r>
            <a:r>
              <a:rPr lang="en-US" dirty="0" smtClean="0"/>
              <a:t>	else if (data[index].equals(target))</a:t>
            </a:r>
          </a:p>
          <a:p>
            <a:r>
              <a:rPr lang="en-US" dirty="0"/>
              <a:t>		</a:t>
            </a:r>
            <a:r>
              <a:rPr lang="en-US" dirty="0" smtClean="0"/>
              <a:t>	found = true;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if (found </a:t>
            </a:r>
            <a:r>
              <a:rPr lang="en-US" u="sng" dirty="0" smtClean="0"/>
              <a:t>|| data[index].equals(target)</a:t>
            </a:r>
            <a:r>
              <a:rPr lang="en-US" dirty="0" smtClean="0"/>
              <a:t>) {</a:t>
            </a:r>
          </a:p>
          <a:p>
            <a:r>
              <a:rPr lang="en-US" dirty="0"/>
              <a:t>	</a:t>
            </a:r>
            <a:r>
              <a:rPr lang="en-US" dirty="0" smtClean="0"/>
              <a:t>	data[size-1] = null;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u="sng" dirty="0" smtClean="0"/>
              <a:t>--size;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16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</a:t>
            </a:r>
            <a:r>
              <a:rPr lang="en-US" dirty="0" err="1" smtClean="0"/>
              <a:t>StringArrayList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Homogeneity</a:t>
            </a:r>
          </a:p>
          <a:p>
            <a:r>
              <a:rPr lang="en-US" dirty="0" smtClean="0"/>
              <a:t>Random </a:t>
            </a:r>
            <a:r>
              <a:rPr lang="en-US" dirty="0"/>
              <a:t>Access</a:t>
            </a:r>
          </a:p>
          <a:p>
            <a:r>
              <a:rPr lang="en-US" dirty="0" smtClean="0"/>
              <a:t>No </a:t>
            </a:r>
            <a:r>
              <a:rPr lang="en-US" dirty="0"/>
              <a:t>gaps</a:t>
            </a:r>
          </a:p>
          <a:p>
            <a:r>
              <a:rPr lang="en-US" dirty="0" smtClean="0"/>
              <a:t>Last property is the only one that could have been changed</a:t>
            </a:r>
          </a:p>
          <a:p>
            <a:pPr lvl="1"/>
            <a:r>
              <a:rPr lang="en-US" dirty="0" smtClean="0"/>
              <a:t>Only index set to null was last one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340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Work on one operation at a time</a:t>
            </a:r>
          </a:p>
          <a:p>
            <a:pPr lvl="1"/>
            <a:r>
              <a:rPr lang="en-US" dirty="0" smtClean="0"/>
              <a:t>Test code thoroughly</a:t>
            </a:r>
          </a:p>
          <a:p>
            <a:r>
              <a:rPr lang="en-US" dirty="0" smtClean="0"/>
              <a:t>Usually do add first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 second</a:t>
            </a:r>
          </a:p>
          <a:p>
            <a:r>
              <a:rPr lang="en-US" dirty="0" smtClean="0"/>
              <a:t>Check every instance data element</a:t>
            </a:r>
          </a:p>
          <a:p>
            <a:r>
              <a:rPr lang="en-US" dirty="0" smtClean="0"/>
              <a:t>Examine critical properties of the class</a:t>
            </a:r>
          </a:p>
          <a:p>
            <a:r>
              <a:rPr lang="en-US" dirty="0" smtClean="0"/>
              <a:t>Don’t forget that constructors can contain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1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ata stored in objects must be correct</a:t>
            </a: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dirty="0" smtClean="0"/>
              <a:t>Access modification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ontrol when methods and data can be used</a:t>
            </a:r>
          </a:p>
          <a:p>
            <a:pPr lvl="1"/>
            <a:r>
              <a:rPr lang="en-US" dirty="0" smtClean="0"/>
              <a:t>Checking all instance data</a:t>
            </a:r>
          </a:p>
          <a:p>
            <a:pPr lvl="1"/>
            <a:r>
              <a:rPr lang="en-US" dirty="0" smtClean="0"/>
              <a:t>Maintaining critical properties</a:t>
            </a:r>
          </a:p>
          <a:p>
            <a:pPr lvl="2"/>
            <a:r>
              <a:rPr lang="en-US" dirty="0" smtClean="0"/>
              <a:t>Programming/testing effort</a:t>
            </a:r>
          </a:p>
        </p:txBody>
      </p:sp>
    </p:spTree>
    <p:extLst>
      <p:ext uri="{BB962C8B-B14F-4D97-AF65-F5344CB8AC3E}">
        <p14:creationId xmlns:p14="http://schemas.microsoft.com/office/powerpoint/2010/main" val="278708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data element and method can have an access modifier</a:t>
            </a:r>
          </a:p>
          <a:p>
            <a:pPr lvl="1"/>
            <a:r>
              <a:rPr lang="en-US" dirty="0" smtClean="0"/>
              <a:t>Private</a:t>
            </a:r>
          </a:p>
          <a:p>
            <a:pPr lvl="2"/>
            <a:r>
              <a:rPr lang="en-US" dirty="0" smtClean="0"/>
              <a:t>Used only inside of the class</a:t>
            </a:r>
          </a:p>
          <a:p>
            <a:pPr lvl="2"/>
            <a:r>
              <a:rPr lang="en-US" dirty="0" smtClean="0"/>
              <a:t>Generally data are private</a:t>
            </a:r>
          </a:p>
          <a:p>
            <a:pPr lvl="1"/>
            <a:r>
              <a:rPr lang="en-US" dirty="0" smtClean="0"/>
              <a:t>Public</a:t>
            </a:r>
          </a:p>
          <a:p>
            <a:pPr lvl="2"/>
            <a:r>
              <a:rPr lang="en-US" dirty="0" smtClean="0"/>
              <a:t>Used inside and outside of the class</a:t>
            </a:r>
          </a:p>
          <a:p>
            <a:pPr lvl="2"/>
            <a:r>
              <a:rPr lang="en-US" dirty="0" smtClean="0"/>
              <a:t>Most methods are public</a:t>
            </a:r>
          </a:p>
          <a:p>
            <a:pPr lvl="2"/>
            <a:r>
              <a:rPr lang="en-US" dirty="0" smtClean="0"/>
              <a:t>Constructors are almost always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0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 in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means public</a:t>
            </a:r>
          </a:p>
          <a:p>
            <a:r>
              <a:rPr lang="en-US" dirty="0" smtClean="0"/>
              <a:t>- means private</a:t>
            </a:r>
          </a:p>
          <a:p>
            <a:endParaRPr lang="en-US" dirty="0"/>
          </a:p>
          <a:p>
            <a:r>
              <a:rPr lang="en-US" dirty="0" smtClean="0"/>
              <a:t>Recall, underlined means class data or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5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UML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43780" y="1474759"/>
            <a:ext cx="3155426" cy="246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StringArrayList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-data: String[]</a:t>
            </a:r>
          </a:p>
          <a:p>
            <a:r>
              <a:rPr lang="en-US" dirty="0" smtClean="0"/>
              <a:t>-size: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u="sng" dirty="0" smtClean="0"/>
              <a:t>-DEFAULT_CAPACITY: </a:t>
            </a:r>
            <a:r>
              <a:rPr lang="en-US" u="sng" dirty="0" err="1" smtClean="0"/>
              <a:t>int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+</a:t>
            </a:r>
            <a:r>
              <a:rPr lang="en-US" dirty="0" err="1" smtClean="0"/>
              <a:t>StringArrayList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StringArrayList</a:t>
            </a:r>
            <a:r>
              <a:rPr lang="en-US" dirty="0" smtClean="0"/>
              <a:t>(capacity: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43780" y="1912720"/>
            <a:ext cx="315542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43780" y="3099964"/>
            <a:ext cx="315542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2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863590"/>
            <a:ext cx="51023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StringArrayList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u="sng" dirty="0"/>
              <a:t>private</a:t>
            </a:r>
            <a:r>
              <a:rPr lang="en-US" dirty="0" smtClean="0"/>
              <a:t> String</a:t>
            </a:r>
            <a:r>
              <a:rPr lang="en-US" dirty="0"/>
              <a:t>[] data;</a:t>
            </a:r>
          </a:p>
          <a:p>
            <a:r>
              <a:rPr lang="en-US" dirty="0"/>
              <a:t>	</a:t>
            </a:r>
            <a:r>
              <a:rPr lang="en-US" u="sng" dirty="0" smtClean="0"/>
              <a:t>private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size;</a:t>
            </a:r>
          </a:p>
          <a:p>
            <a:r>
              <a:rPr lang="en-US" dirty="0"/>
              <a:t>	</a:t>
            </a:r>
            <a:r>
              <a:rPr lang="en-US" u="sng" dirty="0" smtClean="0"/>
              <a:t>private</a:t>
            </a:r>
            <a:r>
              <a:rPr lang="en-US" dirty="0" smtClean="0"/>
              <a:t> final </a:t>
            </a: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DEFAULT_CAPACITY = 10;</a:t>
            </a:r>
          </a:p>
          <a:p>
            <a:r>
              <a:rPr lang="en-US" dirty="0"/>
              <a:t>	</a:t>
            </a:r>
            <a:r>
              <a:rPr lang="en-US" u="sng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StringArrayList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capacity) {</a:t>
            </a:r>
          </a:p>
          <a:p>
            <a:r>
              <a:rPr lang="en-US" dirty="0"/>
              <a:t>		data = new String[capacity];</a:t>
            </a:r>
          </a:p>
          <a:p>
            <a:r>
              <a:rPr lang="en-US" dirty="0"/>
              <a:t>		size = 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u="sng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StringArrayList</a:t>
            </a:r>
            <a:r>
              <a:rPr lang="en-US" dirty="0"/>
              <a:t>() {</a:t>
            </a:r>
          </a:p>
          <a:p>
            <a:r>
              <a:rPr lang="en-US" dirty="0"/>
              <a:t>		this(DEFAULT_CAPACITY);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149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Private Data Sufficient?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Keeping data private prevents other classes from mangling data</a:t>
            </a:r>
          </a:p>
          <a:p>
            <a:r>
              <a:rPr lang="en-US" dirty="0" smtClean="0"/>
              <a:t>Does </a:t>
            </a:r>
            <a:r>
              <a:rPr lang="en-US" dirty="0" smtClean="0"/>
              <a:t>not </a:t>
            </a:r>
            <a:r>
              <a:rPr lang="en-US" dirty="0" smtClean="0"/>
              <a:t>ensure instance data is correct</a:t>
            </a:r>
          </a:p>
          <a:p>
            <a:r>
              <a:rPr lang="en-US" dirty="0" smtClean="0"/>
              <a:t>Does not maintain critical class properties</a:t>
            </a:r>
          </a:p>
          <a:p>
            <a:r>
              <a:rPr lang="en-US" dirty="0" smtClean="0"/>
              <a:t>Unless the programmer makes sure that it does</a:t>
            </a:r>
          </a:p>
          <a:p>
            <a:pPr lvl="1"/>
            <a:r>
              <a:rPr lang="en-US" dirty="0" smtClean="0"/>
              <a:t>Great programmers automate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7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versions:</a:t>
            </a:r>
          </a:p>
          <a:p>
            <a:pPr lvl="1"/>
            <a:r>
              <a:rPr lang="en-US" dirty="0" smtClean="0"/>
              <a:t>remove(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</a:p>
          <a:p>
            <a:pPr lvl="1"/>
            <a:r>
              <a:rPr lang="en-US" dirty="0" smtClean="0"/>
              <a:t>remove (String item)</a:t>
            </a:r>
          </a:p>
          <a:p>
            <a:r>
              <a:rPr lang="en-US" dirty="0" smtClean="0"/>
              <a:t>We’ll do second version</a:t>
            </a:r>
          </a:p>
          <a:p>
            <a:pPr lvl="1"/>
            <a:r>
              <a:rPr lang="en-US" dirty="0"/>
              <a:t>What if item is not in the list?</a:t>
            </a:r>
          </a:p>
          <a:p>
            <a:pPr lvl="1"/>
            <a:r>
              <a:rPr lang="en-US" dirty="0"/>
              <a:t>What if item is in the list more than once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200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UML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1501" y="1397774"/>
            <a:ext cx="3155426" cy="2817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StringArrayList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-data: String[]</a:t>
            </a:r>
          </a:p>
          <a:p>
            <a:r>
              <a:rPr lang="en-US" dirty="0" smtClean="0"/>
              <a:t>-size: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u="sng" dirty="0" smtClean="0"/>
              <a:t>-DEFAULT_CAPACITY: </a:t>
            </a:r>
            <a:r>
              <a:rPr lang="en-US" u="sng" dirty="0" err="1" smtClean="0"/>
              <a:t>int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+</a:t>
            </a:r>
            <a:r>
              <a:rPr lang="en-US" dirty="0" err="1" smtClean="0"/>
              <a:t>StringArrayList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StringArrayList</a:t>
            </a:r>
            <a:r>
              <a:rPr lang="en-US" dirty="0" smtClean="0"/>
              <a:t>(capacity: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+remove(target: String): void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01501" y="1835736"/>
            <a:ext cx="315542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01501" y="3022980"/>
            <a:ext cx="315542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2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8161</TotalTime>
  <Words>434</Words>
  <Application>Microsoft Macintosh PowerPoint</Application>
  <PresentationFormat>On-screen Show (16:9)</PresentationFormat>
  <Paragraphs>170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Pseudo ArrayList</vt:lpstr>
      <vt:lpstr>Integrity of Data</vt:lpstr>
      <vt:lpstr>Access Modifiers</vt:lpstr>
      <vt:lpstr>Access Modifiers in UML</vt:lpstr>
      <vt:lpstr>Update UML</vt:lpstr>
      <vt:lpstr>PowerPoint Presentation</vt:lpstr>
      <vt:lpstr>Is Private Data Sufficient?</vt:lpstr>
      <vt:lpstr>Remove</vt:lpstr>
      <vt:lpstr>Update UML</vt:lpstr>
      <vt:lpstr>Remove g</vt:lpstr>
      <vt:lpstr>First Implementation</vt:lpstr>
      <vt:lpstr>Trace Code</vt:lpstr>
      <vt:lpstr>Second Implementation</vt:lpstr>
      <vt:lpstr>Removing Last Element</vt:lpstr>
      <vt:lpstr>Third Implementation</vt:lpstr>
      <vt:lpstr>Check All Instance Data</vt:lpstr>
      <vt:lpstr>Fourth Implementation</vt:lpstr>
      <vt:lpstr>Recall StringArrayList Properties</vt:lpstr>
      <vt:lpstr>Strategies for Success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75</cp:revision>
  <dcterms:created xsi:type="dcterms:W3CDTF">2013-11-05T19:37:50Z</dcterms:created>
  <dcterms:modified xsi:type="dcterms:W3CDTF">2014-06-20T15:41:21Z</dcterms:modified>
</cp:coreProperties>
</file>