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9" r:id="rId7"/>
    <p:sldId id="270" r:id="rId8"/>
    <p:sldId id="271" r:id="rId9"/>
    <p:sldId id="267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Files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For Loops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(initializer; </a:t>
            </a:r>
            <a:r>
              <a:rPr lang="en-US" dirty="0" err="1" smtClean="0"/>
              <a:t>boolean</a:t>
            </a:r>
            <a:r>
              <a:rPr lang="en-US" dirty="0" smtClean="0"/>
              <a:t> test; increment)</a:t>
            </a:r>
          </a:p>
          <a:p>
            <a:pPr lvl="1"/>
            <a:r>
              <a:rPr lang="en-US" dirty="0" smtClean="0"/>
              <a:t>Body of loop</a:t>
            </a:r>
          </a:p>
          <a:p>
            <a:pPr lvl="2"/>
            <a:r>
              <a:rPr lang="en-US" dirty="0" smtClean="0"/>
              <a:t>Enclosed in curly braces</a:t>
            </a:r>
          </a:p>
          <a:p>
            <a:pPr lvl="2"/>
            <a:r>
              <a:rPr lang="en-US" dirty="0" smtClean="0"/>
              <a:t>Single statement without curly braces</a:t>
            </a:r>
          </a:p>
          <a:p>
            <a:r>
              <a:rPr lang="en-US" dirty="0" smtClean="0"/>
              <a:t>Initializer and test done before loop body</a:t>
            </a:r>
          </a:p>
          <a:p>
            <a:pPr lvl="1"/>
            <a:r>
              <a:rPr lang="en-US" dirty="0" smtClean="0"/>
              <a:t>Similar to while loop</a:t>
            </a:r>
          </a:p>
          <a:p>
            <a:r>
              <a:rPr lang="en-US" dirty="0" smtClean="0"/>
              <a:t>At end of loop body, increment then test done</a:t>
            </a:r>
          </a:p>
          <a:p>
            <a:pPr lvl="1"/>
            <a:r>
              <a:rPr lang="en-US" dirty="0" smtClean="0"/>
              <a:t>Order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// Add 1 + 2 + 3 + 4 + 5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count = 1; count &lt;= </a:t>
            </a:r>
            <a:r>
              <a:rPr lang="en-US" dirty="0" smtClean="0"/>
              <a:t>5; </a:t>
            </a:r>
            <a:r>
              <a:rPr lang="en-US" dirty="0" smtClean="0"/>
              <a:t>++count)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sum += </a:t>
            </a:r>
            <a:r>
              <a:rPr lang="en-US" dirty="0" smtClean="0"/>
              <a:t>count;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9000" y="2721429"/>
            <a:ext cx="1723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12571" y="2721429"/>
            <a:ext cx="1941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553857" y="2721429"/>
            <a:ext cx="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53857" y="2721429"/>
            <a:ext cx="2830286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553857" y="2721429"/>
            <a:ext cx="2830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06257" y="2873829"/>
            <a:ext cx="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706257" y="2873829"/>
            <a:ext cx="2830286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706257" y="2873829"/>
            <a:ext cx="2830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58657" y="3026229"/>
            <a:ext cx="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858657" y="3026229"/>
            <a:ext cx="2830286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858657" y="3026229"/>
            <a:ext cx="2830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11057" y="3178629"/>
            <a:ext cx="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11057" y="3178629"/>
            <a:ext cx="2830286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11057" y="3178629"/>
            <a:ext cx="2830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63457" y="3331029"/>
            <a:ext cx="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63457" y="3331029"/>
            <a:ext cx="2830286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163457" y="3331029"/>
            <a:ext cx="2830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4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Files store data</a:t>
            </a:r>
          </a:p>
          <a:p>
            <a:pPr lvl="1"/>
            <a:r>
              <a:rPr lang="en-US" dirty="0" smtClean="0"/>
              <a:t>Example: Word processing files</a:t>
            </a:r>
          </a:p>
          <a:p>
            <a:pPr lvl="1"/>
            <a:r>
              <a:rPr lang="en-US" dirty="0" smtClean="0"/>
              <a:t>Format of file must be known</a:t>
            </a:r>
          </a:p>
          <a:p>
            <a:r>
              <a:rPr lang="en-US" dirty="0" smtClean="0"/>
              <a:t>Files are sequential</a:t>
            </a:r>
          </a:p>
          <a:p>
            <a:pPr lvl="1"/>
            <a:r>
              <a:rPr lang="en-US" dirty="0" smtClean="0"/>
              <a:t>Read in first data, then second, and so on</a:t>
            </a:r>
          </a:p>
          <a:p>
            <a:pPr lvl="1"/>
            <a:r>
              <a:rPr lang="en-US" dirty="0" smtClean="0"/>
              <a:t>Cannot go backwards</a:t>
            </a:r>
          </a:p>
          <a:p>
            <a:pPr lvl="2"/>
            <a:r>
              <a:rPr lang="en-US" dirty="0" smtClean="0"/>
              <a:t>Can start over if necessary</a:t>
            </a:r>
          </a:p>
          <a:p>
            <a:r>
              <a:rPr lang="en-US" dirty="0" smtClean="0"/>
              <a:t>Files are finite size</a:t>
            </a:r>
          </a:p>
          <a:p>
            <a:pPr lvl="1"/>
            <a:r>
              <a:rPr lang="en-US" dirty="0" smtClean="0"/>
              <a:t>Finding how much data is in a file can be a problem</a:t>
            </a:r>
          </a:p>
        </p:txBody>
      </p:sp>
    </p:spTree>
    <p:extLst>
      <p:ext uri="{BB962C8B-B14F-4D97-AF65-F5344CB8AC3E}">
        <p14:creationId xmlns:p14="http://schemas.microsoft.com/office/powerpoint/2010/main" val="20402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with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to find the end of the file is record the amount of data in the file as the start</a:t>
            </a:r>
          </a:p>
          <a:p>
            <a:pPr lvl="1"/>
            <a:r>
              <a:rPr lang="en-US" dirty="0" smtClean="0"/>
              <a:t>Usually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Create a file in Eclipse</a:t>
            </a:r>
          </a:p>
          <a:p>
            <a:pPr lvl="1"/>
            <a:r>
              <a:rPr lang="en-US" dirty="0" smtClean="0"/>
              <a:t>File -&gt; New -&gt; File</a:t>
            </a:r>
          </a:p>
          <a:p>
            <a:pPr lvl="1"/>
            <a:r>
              <a:rPr lang="en-US" dirty="0" smtClean="0"/>
              <a:t>Save with .txt extension</a:t>
            </a:r>
          </a:p>
          <a:p>
            <a:pPr lvl="2"/>
            <a:r>
              <a:rPr lang="en-US" dirty="0" smtClean="0"/>
              <a:t>Means characters stored</a:t>
            </a:r>
          </a:p>
        </p:txBody>
      </p:sp>
    </p:spTree>
    <p:extLst>
      <p:ext uri="{BB962C8B-B14F-4D97-AF65-F5344CB8AC3E}">
        <p14:creationId xmlns:p14="http://schemas.microsoft.com/office/powerpoint/2010/main" val="115691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of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number is size, others are data</a:t>
            </a:r>
          </a:p>
          <a:p>
            <a:pPr lvl="1"/>
            <a:r>
              <a:rPr lang="en-US" dirty="0" smtClean="0"/>
              <a:t>5 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7</a:t>
            </a:r>
          </a:p>
          <a:p>
            <a:pPr lvl="1"/>
            <a:r>
              <a:rPr lang="en-US" dirty="0" smtClean="0"/>
              <a:t>9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26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Scanner class also reads files</a:t>
            </a:r>
          </a:p>
          <a:p>
            <a:pPr lvl="1"/>
            <a:r>
              <a:rPr lang="en-US" dirty="0" smtClean="0"/>
              <a:t>Use a different constructor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java.io.File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Scanner input = new Scanner(new File(“</a:t>
            </a:r>
            <a:r>
              <a:rPr lang="en-US" dirty="0" err="1" smtClean="0"/>
              <a:t>filename.txt</a:t>
            </a:r>
            <a:r>
              <a:rPr lang="en-US" dirty="0" smtClean="0"/>
              <a:t>”));</a:t>
            </a:r>
          </a:p>
          <a:p>
            <a:r>
              <a:rPr lang="en-US" dirty="0" smtClean="0"/>
              <a:t>File class looks in project directory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src</a:t>
            </a:r>
            <a:r>
              <a:rPr lang="en-US" dirty="0" smtClean="0"/>
              <a:t> directory where Java files are stored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FileNotFoundException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Must inform world that file may not be found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java.io.FileNotFoundException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throws </a:t>
            </a:r>
            <a:r>
              <a:rPr lang="en-US" dirty="0" err="1" smtClean="0"/>
              <a:t>FileNotFoundException</a:t>
            </a:r>
            <a:endParaRPr lang="en-US" dirty="0" smtClean="0"/>
          </a:p>
          <a:p>
            <a:pPr lvl="1"/>
            <a:r>
              <a:rPr lang="en-US" dirty="0" smtClean="0"/>
              <a:t>If file opened in another method, that method and all methods that call it must throw </a:t>
            </a:r>
            <a:r>
              <a:rPr lang="en-US" dirty="0" smtClean="0"/>
              <a:t>this exception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6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averages the integer values in a file by using a for loop that counts up to the file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File Format: </a:t>
            </a:r>
          </a:p>
          <a:p>
            <a:pPr lvl="2"/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Values, one to a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336</Words>
  <Application>Microsoft Macintosh PowerPoint</Application>
  <PresentationFormat>On-screen Show (16:9)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Reading Files</vt:lpstr>
      <vt:lpstr>Mechanics of For Loops</vt:lpstr>
      <vt:lpstr>Visual Representation</vt:lpstr>
      <vt:lpstr>Files</vt:lpstr>
      <vt:lpstr>Files with Sizes</vt:lpstr>
      <vt:lpstr>Body of File</vt:lpstr>
      <vt:lpstr>Scanner</vt:lpstr>
      <vt:lpstr>FileNotFoundException</vt:lpstr>
      <vt:lpstr>Read File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49</cp:revision>
  <dcterms:created xsi:type="dcterms:W3CDTF">2013-11-05T19:37:50Z</dcterms:created>
  <dcterms:modified xsi:type="dcterms:W3CDTF">2014-06-01T02:18:52Z</dcterms:modified>
</cp:coreProperties>
</file>