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5" r:id="rId19"/>
    <p:sldId id="26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-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tenberg.org/cache/epub/11/pg11.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lesch%E2%80%93Kincaid_readability_te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Nesting Loops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Reading Levels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Syllables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 exactly would have to have access to a complete syllable dictionary</a:t>
            </a:r>
          </a:p>
          <a:p>
            <a:pPr lvl="1"/>
            <a:r>
              <a:rPr lang="en-US" dirty="0" smtClean="0"/>
              <a:t>Alice is Wonderland has some weird stuff!</a:t>
            </a:r>
          </a:p>
          <a:p>
            <a:r>
              <a:rPr lang="en-US" dirty="0" smtClean="0"/>
              <a:t>We’ll use a heuristic</a:t>
            </a:r>
          </a:p>
        </p:txBody>
      </p:sp>
    </p:spTree>
    <p:extLst>
      <p:ext uri="{BB962C8B-B14F-4D97-AF65-F5344CB8AC3E}">
        <p14:creationId xmlns:p14="http://schemas.microsoft.com/office/powerpoint/2010/main" val="372969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W</a:t>
            </a:r>
            <a:r>
              <a:rPr lang="en-US" dirty="0" smtClean="0"/>
              <a:t>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3 Syllables</a:t>
            </a:r>
          </a:p>
          <a:p>
            <a:pPr lvl="1"/>
            <a:r>
              <a:rPr lang="en-US" dirty="0" smtClean="0"/>
              <a:t>4 Vowels (one consecutive pair)</a:t>
            </a:r>
          </a:p>
          <a:p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2 Syllables</a:t>
            </a:r>
          </a:p>
          <a:p>
            <a:pPr lvl="1"/>
            <a:r>
              <a:rPr lang="en-US" dirty="0" smtClean="0"/>
              <a:t>2 Vowels</a:t>
            </a:r>
          </a:p>
          <a:p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1 Syllable</a:t>
            </a:r>
          </a:p>
          <a:p>
            <a:pPr lvl="1"/>
            <a:r>
              <a:rPr lang="en-US" dirty="0" smtClean="0"/>
              <a:t>2 Vowels (one consecutive pair)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each word</a:t>
            </a:r>
          </a:p>
          <a:p>
            <a:pPr lvl="1"/>
            <a:r>
              <a:rPr lang="en-US" dirty="0" smtClean="0"/>
              <a:t>Remove repeated vowels</a:t>
            </a:r>
          </a:p>
          <a:p>
            <a:pPr lvl="1"/>
            <a:r>
              <a:rPr lang="en-US" dirty="0" smtClean="0"/>
              <a:t>Count remaining vowels</a:t>
            </a:r>
          </a:p>
          <a:p>
            <a:r>
              <a:rPr lang="en-US" dirty="0" smtClean="0"/>
              <a:t>Vowels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e</a:t>
            </a:r>
          </a:p>
          <a:p>
            <a:pPr lvl="1"/>
            <a:r>
              <a:rPr lang="en-US" dirty="0"/>
              <a:t>i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</a:p>
          <a:p>
            <a:pPr lvl="1"/>
            <a:r>
              <a:rPr lang="en-US" dirty="0" smtClean="0"/>
              <a:t>u</a:t>
            </a:r>
          </a:p>
          <a:p>
            <a:pPr lvl="1"/>
            <a:r>
              <a:rPr lang="en-US" dirty="0"/>
              <a:t>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1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</a:t>
            </a:r>
            <a:r>
              <a:rPr lang="en-US" dirty="0"/>
              <a:t>T</a:t>
            </a:r>
            <a:r>
              <a:rPr lang="en-US" dirty="0" smtClean="0"/>
              <a:t>his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2 vowel groups</a:t>
            </a:r>
          </a:p>
          <a:p>
            <a:pPr lvl="1"/>
            <a:r>
              <a:rPr lang="en-US" dirty="0" smtClean="0"/>
              <a:t>1 syllable</a:t>
            </a:r>
          </a:p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3 vowel groups</a:t>
            </a:r>
          </a:p>
          <a:p>
            <a:pPr lvl="1"/>
            <a:r>
              <a:rPr lang="en-US" dirty="0" smtClean="0"/>
              <a:t>2 syllables</a:t>
            </a:r>
          </a:p>
          <a:p>
            <a:r>
              <a:rPr lang="en-US" dirty="0" smtClean="0"/>
              <a:t>Adjustment: remove trailing vowels</a:t>
            </a:r>
          </a:p>
          <a:p>
            <a:r>
              <a:rPr lang="en-US" dirty="0" smtClean="0"/>
              <a:t>Problem: the</a:t>
            </a:r>
          </a:p>
          <a:p>
            <a:pPr lvl="1"/>
            <a:r>
              <a:rPr lang="en-US" dirty="0" smtClean="0"/>
              <a:t>Always have at least one syllable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As soon as the </a:t>
            </a:r>
            <a:r>
              <a:rPr lang="en-US" u="sng" dirty="0"/>
              <a:t>jury</a:t>
            </a:r>
            <a:r>
              <a:rPr lang="en-US" dirty="0"/>
              <a:t> had a </a:t>
            </a:r>
            <a:r>
              <a:rPr lang="en-US" u="sng" dirty="0"/>
              <a:t>little</a:t>
            </a:r>
            <a:r>
              <a:rPr lang="en-US" dirty="0"/>
              <a:t> </a:t>
            </a:r>
            <a:r>
              <a:rPr lang="en-US" u="sng" dirty="0"/>
              <a:t>recovered</a:t>
            </a:r>
            <a:r>
              <a:rPr lang="en-US" dirty="0"/>
              <a:t> from the shock of </a:t>
            </a:r>
            <a:r>
              <a:rPr lang="en-US" dirty="0" smtClean="0"/>
              <a:t>being upset</a:t>
            </a:r>
            <a:r>
              <a:rPr lang="en-US" dirty="0"/>
              <a:t>, and their </a:t>
            </a:r>
            <a:r>
              <a:rPr lang="en-US" u="sng" dirty="0"/>
              <a:t>slates</a:t>
            </a:r>
            <a:r>
              <a:rPr lang="en-US" dirty="0"/>
              <a:t> and pencils had been found and handed back </a:t>
            </a:r>
            <a:r>
              <a:rPr lang="en-US" dirty="0" smtClean="0"/>
              <a:t>to them</a:t>
            </a:r>
            <a:r>
              <a:rPr lang="en-US" dirty="0"/>
              <a:t>, they set to work </a:t>
            </a:r>
            <a:r>
              <a:rPr lang="en-US" u="sng" dirty="0"/>
              <a:t>very</a:t>
            </a:r>
            <a:r>
              <a:rPr lang="en-US" dirty="0"/>
              <a:t> </a:t>
            </a:r>
            <a:r>
              <a:rPr lang="en-US" u="sng" dirty="0"/>
              <a:t>diligently</a:t>
            </a:r>
            <a:r>
              <a:rPr lang="en-US" dirty="0"/>
              <a:t> to write out a </a:t>
            </a:r>
            <a:r>
              <a:rPr lang="en-US" u="sng" dirty="0"/>
              <a:t>history</a:t>
            </a:r>
            <a:r>
              <a:rPr lang="en-US" dirty="0"/>
              <a:t> of </a:t>
            </a:r>
            <a:r>
              <a:rPr lang="en-US" dirty="0" smtClean="0"/>
              <a:t>the accident</a:t>
            </a:r>
            <a:r>
              <a:rPr lang="en-US" dirty="0"/>
              <a:t>, all except the Lizard, who seemed too much overcome to </a:t>
            </a:r>
            <a:r>
              <a:rPr lang="en-US" dirty="0" smtClean="0"/>
              <a:t>do anything </a:t>
            </a:r>
            <a:r>
              <a:rPr lang="en-US" dirty="0"/>
              <a:t>but sit with its mouth open, gazing up into the roof of </a:t>
            </a:r>
            <a:r>
              <a:rPr lang="en-US" dirty="0" smtClean="0"/>
              <a:t>the court.</a:t>
            </a:r>
          </a:p>
          <a:p>
            <a:pPr lvl="1"/>
            <a:r>
              <a:rPr lang="en-US" dirty="0" smtClean="0"/>
              <a:t>Words with too many syllables: recovered, slates</a:t>
            </a:r>
          </a:p>
          <a:p>
            <a:pPr lvl="1"/>
            <a:r>
              <a:rPr lang="en-US" dirty="0" smtClean="0"/>
              <a:t>Words with too few syllables: little, very, diligently, history, jury</a:t>
            </a:r>
          </a:p>
          <a:p>
            <a:r>
              <a:rPr lang="en-US" dirty="0" smtClean="0"/>
              <a:t>In this paragraph we are missing three syllables</a:t>
            </a:r>
          </a:p>
        </p:txBody>
      </p:sp>
    </p:spTree>
    <p:extLst>
      <p:ext uri="{BB962C8B-B14F-4D97-AF65-F5344CB8AC3E}">
        <p14:creationId xmlns:p14="http://schemas.microsoft.com/office/powerpoint/2010/main" val="347274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Four of the five words that had too few syllables ended in y</a:t>
            </a:r>
          </a:p>
          <a:p>
            <a:r>
              <a:rPr lang="en-US" dirty="0" smtClean="0"/>
              <a:t>Adjust heuristic to not remove ending y from vowels</a:t>
            </a:r>
          </a:p>
          <a:p>
            <a:r>
              <a:rPr lang="en-US" dirty="0" smtClean="0"/>
              <a:t>Now have two words with too few syllables and only one with too many</a:t>
            </a:r>
          </a:p>
          <a:p>
            <a:pPr lvl="1"/>
            <a:r>
              <a:rPr lang="en-US" dirty="0" smtClean="0"/>
              <a:t>We’re only off by one syllable in this 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6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an array of lines?</a:t>
            </a:r>
          </a:p>
          <a:p>
            <a:r>
              <a:rPr lang="en-US" dirty="0" smtClean="0"/>
              <a:t>So where is the array?</a:t>
            </a:r>
          </a:p>
          <a:p>
            <a:pPr lvl="1"/>
            <a:r>
              <a:rPr lang="en-US" dirty="0" smtClean="0"/>
              <a:t>Break a line into words</a:t>
            </a:r>
          </a:p>
          <a:p>
            <a:pPr lvl="1"/>
            <a:r>
              <a:rPr lang="en-US" dirty="0" smtClean="0"/>
              <a:t>String class split method returns an 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264338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and calculating will have to be combined into a single method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findFleschKincaidIndex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countSyllables</a:t>
            </a:r>
            <a:r>
              <a:rPr lang="en-US" dirty="0" smtClean="0"/>
              <a:t>(String word)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isVowel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isVowelExceptY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3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our programming is changing in nature</a:t>
            </a:r>
          </a:p>
          <a:p>
            <a:pPr lvl="1"/>
            <a:r>
              <a:rPr lang="en-US" dirty="0" smtClean="0"/>
              <a:t>More time considering options and possibilities</a:t>
            </a:r>
          </a:p>
          <a:p>
            <a:pPr lvl="1"/>
            <a:r>
              <a:rPr lang="en-US" dirty="0" smtClean="0"/>
              <a:t>Less time coding</a:t>
            </a:r>
          </a:p>
          <a:p>
            <a:r>
              <a:rPr lang="en-US" dirty="0" smtClean="0"/>
              <a:t>This pattern generally continues as you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8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finds the U.S. grade level when children will </a:t>
            </a:r>
            <a:r>
              <a:rPr lang="en-US" dirty="0" smtClean="0"/>
              <a:t>be able to read </a:t>
            </a:r>
            <a:r>
              <a:rPr lang="en-US" dirty="0" smtClean="0"/>
              <a:t>Lewis Carroll’s Alice in Wonderland</a:t>
            </a:r>
          </a:p>
          <a:p>
            <a:pPr lvl="1"/>
            <a:r>
              <a:rPr lang="en-US" dirty="0" smtClean="0"/>
              <a:t>Age 6 is first grade</a:t>
            </a:r>
          </a:p>
          <a:p>
            <a:pPr lvl="1"/>
            <a:r>
              <a:rPr lang="en-US" dirty="0" smtClean="0"/>
              <a:t>Age 18 is twelfth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book is available from Project Gutenberg for free</a:t>
            </a:r>
          </a:p>
          <a:p>
            <a:r>
              <a:rPr lang="en-US" dirty="0">
                <a:hlinkClick r:id="rId2"/>
              </a:rPr>
              <a:t>http://www.gutenberg.org/cache/epub/11/pg11.</a:t>
            </a:r>
            <a:r>
              <a:rPr lang="en-US" dirty="0" smtClean="0">
                <a:hlinkClick r:id="rId2"/>
              </a:rPr>
              <a:t>tx</a:t>
            </a:r>
            <a:endParaRPr lang="en-US" dirty="0" smtClean="0"/>
          </a:p>
          <a:p>
            <a:r>
              <a:rPr lang="en-US" dirty="0" smtClean="0"/>
              <a:t>Free from U.S. 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Copyright is the system we use to reward people for intellectual activity</a:t>
            </a:r>
          </a:p>
          <a:p>
            <a:pPr lvl="1"/>
            <a:r>
              <a:rPr lang="en-US" dirty="0" smtClean="0"/>
              <a:t>Allows authors to charge others for their work</a:t>
            </a:r>
          </a:p>
          <a:p>
            <a:pPr lvl="1"/>
            <a:r>
              <a:rPr lang="en-US" dirty="0" smtClean="0"/>
              <a:t>This book is old enough to be freely available</a:t>
            </a:r>
          </a:p>
          <a:p>
            <a:r>
              <a:rPr lang="en-US" dirty="0" smtClean="0"/>
              <a:t>Copyright rule vary from one country to another</a:t>
            </a:r>
          </a:p>
          <a:p>
            <a:pPr lvl="1"/>
            <a:r>
              <a:rPr lang="en-US" dirty="0" smtClean="0"/>
              <a:t>If you’re outside the U.S. check whether this book is copyrighted or not according to your country’s rules</a:t>
            </a:r>
          </a:p>
          <a:p>
            <a:r>
              <a:rPr lang="en-US" dirty="0" smtClean="0"/>
              <a:t>Computer software is often protected by copyright</a:t>
            </a:r>
          </a:p>
          <a:p>
            <a:pPr lvl="1"/>
            <a:r>
              <a:rPr lang="en-US" dirty="0" smtClean="0"/>
              <a:t>Some software is protected by patent</a:t>
            </a:r>
          </a:p>
        </p:txBody>
      </p:sp>
    </p:spTree>
    <p:extLst>
      <p:ext uri="{BB962C8B-B14F-4D97-AF65-F5344CB8AC3E}">
        <p14:creationId xmlns:p14="http://schemas.microsoft.com/office/powerpoint/2010/main" val="424272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the full text into eclipse</a:t>
            </a:r>
          </a:p>
          <a:p>
            <a:r>
              <a:rPr lang="en-US" dirty="0" smtClean="0"/>
              <a:t>Need to consider what data to use</a:t>
            </a:r>
          </a:p>
          <a:p>
            <a:pPr lvl="1"/>
            <a:r>
              <a:rPr lang="en-US" dirty="0" smtClean="0"/>
              <a:t>Header data</a:t>
            </a:r>
          </a:p>
          <a:p>
            <a:pPr lvl="1"/>
            <a:r>
              <a:rPr lang="en-US" dirty="0" smtClean="0"/>
              <a:t>Blank lines</a:t>
            </a:r>
          </a:p>
          <a:p>
            <a:pPr lvl="1"/>
            <a:r>
              <a:rPr lang="en-US" dirty="0" smtClean="0"/>
              <a:t>Chapter headings</a:t>
            </a:r>
          </a:p>
          <a:p>
            <a:pPr lvl="1"/>
            <a:r>
              <a:rPr lang="en-US" dirty="0" smtClean="0"/>
              <a:t>Legal document at the end</a:t>
            </a:r>
          </a:p>
          <a:p>
            <a:pPr lvl="1"/>
            <a:r>
              <a:rPr lang="en-US" dirty="0" smtClean="0"/>
              <a:t>Weird asterisks in the middle</a:t>
            </a:r>
          </a:p>
          <a:p>
            <a:pPr lvl="1"/>
            <a:r>
              <a:rPr lang="en-US" dirty="0" smtClean="0"/>
              <a:t>Poems in the text</a:t>
            </a:r>
          </a:p>
        </p:txBody>
      </p:sp>
    </p:spTree>
    <p:extLst>
      <p:ext uri="{BB962C8B-B14F-4D97-AF65-F5344CB8AC3E}">
        <p14:creationId xmlns:p14="http://schemas.microsoft.com/office/powerpoint/2010/main" val="142536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data manually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Error prone</a:t>
            </a:r>
          </a:p>
          <a:p>
            <a:r>
              <a:rPr lang="en-US" dirty="0" smtClean="0"/>
              <a:t>Try to automate data cleaning</a:t>
            </a:r>
          </a:p>
          <a:p>
            <a:pPr lvl="1"/>
            <a:r>
              <a:rPr lang="en-US" dirty="0" smtClean="0"/>
              <a:t>Time consuming to write program</a:t>
            </a:r>
          </a:p>
          <a:p>
            <a:pPr lvl="1"/>
            <a:r>
              <a:rPr lang="en-US" dirty="0" smtClean="0"/>
              <a:t>Error prone</a:t>
            </a:r>
          </a:p>
        </p:txBody>
      </p:sp>
    </p:spTree>
    <p:extLst>
      <p:ext uri="{BB962C8B-B14F-4D97-AF65-F5344CB8AC3E}">
        <p14:creationId xmlns:p14="http://schemas.microsoft.com/office/powerpoint/2010/main" val="414122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performed manually cleaning</a:t>
            </a:r>
          </a:p>
          <a:p>
            <a:r>
              <a:rPr lang="en-US" dirty="0" smtClean="0"/>
              <a:t>Removed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hapter headers</a:t>
            </a:r>
          </a:p>
          <a:p>
            <a:pPr lvl="1"/>
            <a:r>
              <a:rPr lang="en-US" dirty="0" smtClean="0"/>
              <a:t>Text at beginning and end</a:t>
            </a:r>
          </a:p>
          <a:p>
            <a:pPr lvl="1"/>
            <a:r>
              <a:rPr lang="en-US" dirty="0" smtClean="0"/>
              <a:t>Anything weird (lines with only asterisks)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oetry</a:t>
            </a:r>
          </a:p>
          <a:p>
            <a:r>
              <a:rPr lang="en-US" dirty="0" smtClean="0"/>
              <a:t>Took about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we want to run this program on the whole book, that is not good test data</a:t>
            </a:r>
          </a:p>
          <a:p>
            <a:r>
              <a:rPr lang="en-US" dirty="0" smtClean="0"/>
              <a:t>Take an except that is easier to count, compare to make sure things are working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Flesch-Kindaid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http://en.wikipedia.org/wiki/Flesch–</a:t>
            </a:r>
            <a:r>
              <a:rPr lang="en-US" dirty="0" smtClean="0">
                <a:hlinkClick r:id="rId2"/>
              </a:rPr>
              <a:t>Kincaid_readability_tests</a:t>
            </a:r>
            <a:endParaRPr lang="en-US" dirty="0" smtClean="0"/>
          </a:p>
          <a:p>
            <a:r>
              <a:rPr lang="en-US" dirty="0" smtClean="0"/>
              <a:t>0.39 (words/sentences) +11.8 (syllables/words) – 15.59</a:t>
            </a:r>
          </a:p>
          <a:p>
            <a:r>
              <a:rPr lang="en-US" dirty="0" smtClean="0"/>
              <a:t>Finding words and sentences is relatively easy</a:t>
            </a:r>
          </a:p>
          <a:p>
            <a:pPr lvl="1"/>
            <a:r>
              <a:rPr lang="en-US" dirty="0" smtClean="0"/>
              <a:t>Sentences end with . ? 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661</Words>
  <Application>Microsoft Macintosh PowerPoint</Application>
  <PresentationFormat>On-screen Show (16:9)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Nesting Loops</vt:lpstr>
      <vt:lpstr>Problem Statement</vt:lpstr>
      <vt:lpstr>Test Data</vt:lpstr>
      <vt:lpstr>Copyright</vt:lpstr>
      <vt:lpstr>Examine the Data</vt:lpstr>
      <vt:lpstr>Options</vt:lpstr>
      <vt:lpstr>My Data Cleaning</vt:lpstr>
      <vt:lpstr>Test Data</vt:lpstr>
      <vt:lpstr>Flesch-Kindaid Algorithm</vt:lpstr>
      <vt:lpstr>Finding Syllables</vt:lpstr>
      <vt:lpstr>Consider Words</vt:lpstr>
      <vt:lpstr>First heuristic</vt:lpstr>
      <vt:lpstr>Where Does This Fail?</vt:lpstr>
      <vt:lpstr>Does it Work?</vt:lpstr>
      <vt:lpstr>One More Improvement</vt:lpstr>
      <vt:lpstr>Store Data</vt:lpstr>
      <vt:lpstr>Design Methods</vt:lpstr>
      <vt:lpstr>Observation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44</cp:revision>
  <dcterms:created xsi:type="dcterms:W3CDTF">2013-11-05T19:37:50Z</dcterms:created>
  <dcterms:modified xsi:type="dcterms:W3CDTF">2014-01-08T22:56:56Z</dcterms:modified>
</cp:coreProperties>
</file>