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5" r:id="rId5"/>
    <p:sldId id="263" r:id="rId6"/>
    <p:sldId id="267" r:id="rId7"/>
    <p:sldId id="266" r:id="rId8"/>
    <p:sldId id="270" r:id="rId9"/>
    <p:sldId id="278" r:id="rId10"/>
    <p:sldId id="271" r:id="rId11"/>
    <p:sldId id="272" r:id="rId12"/>
    <p:sldId id="273" r:id="rId13"/>
    <p:sldId id="268" r:id="rId14"/>
    <p:sldId id="274" r:id="rId15"/>
    <p:sldId id="275" r:id="rId16"/>
    <p:sldId id="277" r:id="rId17"/>
    <p:sldId id="276" r:id="rId18"/>
    <p:sldId id="269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ndsend.com/shop/womens-shirts-blouses/-/N-hv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tenberg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and References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Refining Search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refining a search and backing up</a:t>
            </a:r>
          </a:p>
        </p:txBody>
      </p:sp>
    </p:spTree>
    <p:extLst>
      <p:ext uri="{BB962C8B-B14F-4D97-AF65-F5344CB8AC3E}">
        <p14:creationId xmlns:p14="http://schemas.microsoft.com/office/powerpoint/2010/main" val="2738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764" y="1728709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7735" y="3226472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93224" y="1734591"/>
            <a:ext cx="1093576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07949" y="1395913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7666" y="2035575"/>
            <a:ext cx="2657507" cy="102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ArrayList</a:t>
            </a:r>
            <a:r>
              <a:rPr lang="en-US" u="sng" dirty="0" smtClean="0"/>
              <a:t>&lt;String&gt;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2539922" y="3188047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92290" y="252949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5610" y="252949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85570" y="2528534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62250" y="252949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38930" y="252949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6" idx="3"/>
            <a:endCxn id="8" idx="1"/>
          </p:cNvCxnSpPr>
          <p:nvPr/>
        </p:nvCxnSpPr>
        <p:spPr>
          <a:xfrm flipV="1">
            <a:off x="1614269" y="2547131"/>
            <a:ext cx="1913397" cy="1292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8" idx="3"/>
          </p:cNvCxnSpPr>
          <p:nvPr/>
        </p:nvCxnSpPr>
        <p:spPr>
          <a:xfrm flipH="1">
            <a:off x="6185173" y="1963910"/>
            <a:ext cx="1408051" cy="583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57509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27568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03950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44563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79790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38091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90481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9" idx="0"/>
          </p:cNvCxnSpPr>
          <p:nvPr/>
        </p:nvCxnSpPr>
        <p:spPr>
          <a:xfrm flipH="1">
            <a:off x="3051434" y="2882290"/>
            <a:ext cx="852516" cy="305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20" idx="0"/>
          </p:cNvCxnSpPr>
          <p:nvPr/>
        </p:nvCxnSpPr>
        <p:spPr>
          <a:xfrm flipH="1">
            <a:off x="4239080" y="2882290"/>
            <a:ext cx="88190" cy="310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22" idx="0"/>
          </p:cNvCxnSpPr>
          <p:nvPr/>
        </p:nvCxnSpPr>
        <p:spPr>
          <a:xfrm>
            <a:off x="4750590" y="2882290"/>
            <a:ext cx="805485" cy="310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4" idx="0"/>
          </p:cNvCxnSpPr>
          <p:nvPr/>
        </p:nvCxnSpPr>
        <p:spPr>
          <a:xfrm>
            <a:off x="5173910" y="2882290"/>
            <a:ext cx="1575693" cy="310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946" y="1271004"/>
            <a:ext cx="1901631" cy="33036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78273" y="1394659"/>
            <a:ext cx="1669761" cy="9338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4671" y="901672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method stack frame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43920" y="1001807"/>
            <a:ext cx="2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method stack frame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41954" y="95092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4764" y="3610299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7808" y="1359377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previousSearches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633030" y="1359377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56350" y="1359377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26310" y="1358419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02990" y="1359377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79670" y="1359377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" idx="3"/>
            <a:endCxn id="55" idx="1"/>
          </p:cNvCxnSpPr>
          <p:nvPr/>
        </p:nvCxnSpPr>
        <p:spPr>
          <a:xfrm flipV="1">
            <a:off x="1614269" y="1535776"/>
            <a:ext cx="2018761" cy="422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</p:cNvCxnSpPr>
          <p:nvPr/>
        </p:nvCxnSpPr>
        <p:spPr>
          <a:xfrm>
            <a:off x="3844690" y="1712175"/>
            <a:ext cx="59260" cy="32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</p:cNvCxnSpPr>
          <p:nvPr/>
        </p:nvCxnSpPr>
        <p:spPr>
          <a:xfrm>
            <a:off x="4268010" y="1712175"/>
            <a:ext cx="73944" cy="32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2"/>
            <a:endCxn id="8" idx="0"/>
          </p:cNvCxnSpPr>
          <p:nvPr/>
        </p:nvCxnSpPr>
        <p:spPr>
          <a:xfrm>
            <a:off x="4691330" y="1712175"/>
            <a:ext cx="165090" cy="32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4764" y="2600050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7735" y="2230718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created space to save the references to objects</a:t>
            </a:r>
          </a:p>
          <a:p>
            <a:r>
              <a:rPr lang="en-US" dirty="0" smtClean="0"/>
              <a:t>We have only called the </a:t>
            </a:r>
            <a:r>
              <a:rPr lang="en-US" dirty="0" err="1" smtClean="0"/>
              <a:t>ArrayList</a:t>
            </a:r>
            <a:r>
              <a:rPr lang="en-US" dirty="0" smtClean="0"/>
              <a:t> constructor once</a:t>
            </a:r>
          </a:p>
          <a:p>
            <a:pPr lvl="1"/>
            <a:r>
              <a:rPr lang="en-US" dirty="0" smtClean="0"/>
              <a:t>There is only one </a:t>
            </a:r>
            <a:r>
              <a:rPr lang="en-US" dirty="0" err="1" smtClean="0"/>
              <a:t>ArrayList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We have saved its reference many times</a:t>
            </a:r>
          </a:p>
        </p:txBody>
      </p:sp>
    </p:spTree>
    <p:extLst>
      <p:ext uri="{BB962C8B-B14F-4D97-AF65-F5344CB8AC3E}">
        <p14:creationId xmlns:p14="http://schemas.microsoft.com/office/powerpoint/2010/main" val="42808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Previous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to be able to go back to a previous search, we must save it in a separate </a:t>
            </a:r>
            <a:r>
              <a:rPr lang="en-US" dirty="0" err="1" smtClean="0"/>
              <a:t>ArrayList</a:t>
            </a:r>
            <a:r>
              <a:rPr lang="en-US" dirty="0" smtClean="0"/>
              <a:t>&lt;String&gt; object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onstructed inside the search method</a:t>
            </a:r>
          </a:p>
          <a:p>
            <a:pPr lvl="1"/>
            <a:r>
              <a:rPr lang="en-US" dirty="0" smtClean="0"/>
              <a:t>This new reference is returned</a:t>
            </a:r>
          </a:p>
          <a:p>
            <a:r>
              <a:rPr lang="en-US" dirty="0" smtClean="0"/>
              <a:t>The reference to this new object can then be saved in the array</a:t>
            </a:r>
          </a:p>
        </p:txBody>
      </p:sp>
    </p:spTree>
    <p:extLst>
      <p:ext uri="{BB962C8B-B14F-4D97-AF65-F5344CB8AC3E}">
        <p14:creationId xmlns:p14="http://schemas.microsoft.com/office/powerpoint/2010/main" val="6055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refining search repeatedly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764" y="1728709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7735" y="3226472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7509" y="1333123"/>
            <a:ext cx="2657507" cy="102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ArrayList</a:t>
            </a:r>
            <a:r>
              <a:rPr lang="en-US" u="sng" dirty="0" smtClean="0"/>
              <a:t>&lt;String&gt;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2539922" y="3188047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86802" y="172818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122" y="172818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0082" y="172723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6762" y="172818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442" y="172818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7509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27568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03950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44563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79790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38091" y="3192822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90481" y="383961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9" idx="0"/>
          </p:cNvCxnSpPr>
          <p:nvPr/>
        </p:nvCxnSpPr>
        <p:spPr>
          <a:xfrm flipH="1">
            <a:off x="3051434" y="2080986"/>
            <a:ext cx="47028" cy="11070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20" idx="0"/>
          </p:cNvCxnSpPr>
          <p:nvPr/>
        </p:nvCxnSpPr>
        <p:spPr>
          <a:xfrm>
            <a:off x="3521782" y="2080986"/>
            <a:ext cx="717298" cy="1111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22" idx="0"/>
          </p:cNvCxnSpPr>
          <p:nvPr/>
        </p:nvCxnSpPr>
        <p:spPr>
          <a:xfrm>
            <a:off x="3945102" y="2080986"/>
            <a:ext cx="1610973" cy="1111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4" idx="0"/>
          </p:cNvCxnSpPr>
          <p:nvPr/>
        </p:nvCxnSpPr>
        <p:spPr>
          <a:xfrm>
            <a:off x="4368422" y="2080986"/>
            <a:ext cx="2381181" cy="1111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946" y="1271004"/>
            <a:ext cx="1901631" cy="33036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4671" y="901672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method stack frame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26365" y="26884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2364" y="3599644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7808" y="1359377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previousSearches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48309" y="63818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1629" y="63818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41589" y="63722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8269" y="63818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94949" y="63818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" idx="3"/>
            <a:endCxn id="55" idx="1"/>
          </p:cNvCxnSpPr>
          <p:nvPr/>
        </p:nvCxnSpPr>
        <p:spPr>
          <a:xfrm flipV="1">
            <a:off x="1614269" y="814579"/>
            <a:ext cx="1834040" cy="1143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8" idx="0"/>
          </p:cNvCxnSpPr>
          <p:nvPr/>
        </p:nvCxnSpPr>
        <p:spPr>
          <a:xfrm>
            <a:off x="3659969" y="990978"/>
            <a:ext cx="326294" cy="34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4764" y="2600050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7735" y="2230718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814297" y="1359377"/>
            <a:ext cx="2657507" cy="102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ArrayList</a:t>
            </a:r>
            <a:r>
              <a:rPr lang="en-US" u="sng" dirty="0" smtClean="0"/>
              <a:t>&lt;String&gt;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73" name="Rectangle 72"/>
          <p:cNvSpPr/>
          <p:nvPr/>
        </p:nvSpPr>
        <p:spPr>
          <a:xfrm>
            <a:off x="6043590" y="175444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466910" y="175444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736870" y="1753484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13550" y="175444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90230" y="1754442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56" idx="2"/>
            <a:endCxn id="70" idx="0"/>
          </p:cNvCxnSpPr>
          <p:nvPr/>
        </p:nvCxnSpPr>
        <p:spPr>
          <a:xfrm>
            <a:off x="4083289" y="990978"/>
            <a:ext cx="3059762" cy="36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2"/>
          </p:cNvCxnSpPr>
          <p:nvPr/>
        </p:nvCxnSpPr>
        <p:spPr>
          <a:xfrm flipH="1">
            <a:off x="3098462" y="2107240"/>
            <a:ext cx="3156788" cy="108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4" idx="2"/>
            <a:endCxn id="22" idx="0"/>
          </p:cNvCxnSpPr>
          <p:nvPr/>
        </p:nvCxnSpPr>
        <p:spPr>
          <a:xfrm flipH="1">
            <a:off x="5556075" y="2107240"/>
            <a:ext cx="1122495" cy="108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1607419" y="2367815"/>
            <a:ext cx="5505650" cy="1424539"/>
          </a:xfrm>
          <a:custGeom>
            <a:avLst/>
            <a:gdLst>
              <a:gd name="connsiteX0" fmla="*/ 0 w 5505650"/>
              <a:gd name="connsiteY0" fmla="*/ 1424539 h 1424539"/>
              <a:gd name="connsiteX1" fmla="*/ 741145 w 5505650"/>
              <a:gd name="connsiteY1" fmla="*/ 1424539 h 1424539"/>
              <a:gd name="connsiteX2" fmla="*/ 741145 w 5505650"/>
              <a:gd name="connsiteY2" fmla="*/ 327259 h 1424539"/>
              <a:gd name="connsiteX3" fmla="*/ 5505650 w 5505650"/>
              <a:gd name="connsiteY3" fmla="*/ 327259 h 1424539"/>
              <a:gd name="connsiteX4" fmla="*/ 5505650 w 5505650"/>
              <a:gd name="connsiteY4" fmla="*/ 0 h 142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5650" h="1424539">
                <a:moveTo>
                  <a:pt x="0" y="1424539"/>
                </a:moveTo>
                <a:lnTo>
                  <a:pt x="741145" y="1424539"/>
                </a:lnTo>
                <a:lnTo>
                  <a:pt x="741145" y="327259"/>
                </a:lnTo>
                <a:lnTo>
                  <a:pt x="5505650" y="327259"/>
                </a:lnTo>
                <a:lnTo>
                  <a:pt x="5505650" y="0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OK to have multiple references to the String objects, but not the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we using too much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We’ve reached the point where we have to deeply understand objects and references to debug programs successfully</a:t>
            </a:r>
          </a:p>
          <a:p>
            <a:pPr lvl="1"/>
            <a:r>
              <a:rPr lang="en-US" dirty="0" smtClean="0"/>
              <a:t>Skill that takes substantial time to develop</a:t>
            </a:r>
          </a:p>
          <a:p>
            <a:r>
              <a:rPr lang="en-US" dirty="0" smtClean="0"/>
              <a:t>Memory diagrams are an important technique</a:t>
            </a:r>
          </a:p>
          <a:p>
            <a:pPr lvl="1"/>
            <a:r>
              <a:rPr lang="en-US" dirty="0" smtClean="0"/>
              <a:t>Reading code thoughtfully is proven best</a:t>
            </a:r>
          </a:p>
          <a:p>
            <a:pPr lvl="1"/>
            <a:r>
              <a:rPr lang="en-US" dirty="0" smtClean="0"/>
              <a:t>Tracing code</a:t>
            </a:r>
          </a:p>
          <a:p>
            <a:pPr lvl="1"/>
            <a:r>
              <a:rPr lang="en-US" dirty="0" smtClean="0"/>
              <a:t>Learning to use the debugger well</a:t>
            </a:r>
          </a:p>
        </p:txBody>
      </p:sp>
    </p:spTree>
    <p:extLst>
      <p:ext uri="{BB962C8B-B14F-4D97-AF65-F5344CB8AC3E}">
        <p14:creationId xmlns:p14="http://schemas.microsoft.com/office/powerpoint/2010/main" val="15225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Java programmers only create arrays of primitive data types</a:t>
            </a:r>
          </a:p>
          <a:p>
            <a:pPr lvl="1"/>
            <a:r>
              <a:rPr lang="en-US" dirty="0" smtClean="0"/>
              <a:t>The API creates arrays of objects</a:t>
            </a:r>
          </a:p>
          <a:p>
            <a:pPr lvl="2"/>
            <a:r>
              <a:rPr lang="en-US" dirty="0" smtClean="0"/>
              <a:t>Example: split in the String class</a:t>
            </a:r>
          </a:p>
          <a:p>
            <a:pPr lvl="2"/>
            <a:r>
              <a:rPr lang="en-US" dirty="0" smtClean="0"/>
              <a:t>In all fairness, String is very much like a primitive data type</a:t>
            </a:r>
          </a:p>
          <a:p>
            <a:r>
              <a:rPr lang="en-US" dirty="0" smtClean="0"/>
              <a:t>Creating arrays of objects with generics is unusual</a:t>
            </a:r>
          </a:p>
          <a:p>
            <a:pPr lvl="1"/>
            <a:r>
              <a:rPr lang="en-US" dirty="0" smtClean="0"/>
              <a:t>A commercial Java programmer would have used an </a:t>
            </a:r>
            <a:r>
              <a:rPr lang="en-US" dirty="0" err="1" smtClean="0"/>
              <a:t>ArrayList</a:t>
            </a:r>
            <a:r>
              <a:rPr lang="en-US" dirty="0"/>
              <a:t> </a:t>
            </a:r>
            <a:r>
              <a:rPr lang="en-US" dirty="0" smtClean="0"/>
              <a:t>instead of an array in this program</a:t>
            </a:r>
          </a:p>
        </p:txBody>
      </p:sp>
    </p:spTree>
    <p:extLst>
      <p:ext uri="{BB962C8B-B14F-4D97-AF65-F5344CB8AC3E}">
        <p14:creationId xmlns:p14="http://schemas.microsoft.com/office/powerpoint/2010/main" val="31216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-commerce sites often permit you to start an initial search and then refine it</a:t>
            </a:r>
          </a:p>
          <a:p>
            <a:pPr lvl="1"/>
            <a:r>
              <a:rPr lang="en-US" dirty="0" smtClean="0"/>
              <a:t>Example: Lands End</a:t>
            </a:r>
          </a:p>
          <a:p>
            <a:pPr lvl="2"/>
            <a:r>
              <a:rPr lang="en-US" dirty="0">
                <a:hlinkClick r:id="rId2"/>
              </a:rPr>
              <a:t>http://www.landsend.com/shop/womens-shirts-blouses/-/N-</a:t>
            </a:r>
            <a:r>
              <a:rPr lang="en-US" dirty="0" smtClean="0">
                <a:hlinkClick r:id="rId2"/>
              </a:rPr>
              <a:t>hvb</a:t>
            </a:r>
            <a:endParaRPr lang="en-US" dirty="0"/>
          </a:p>
          <a:p>
            <a:pPr lvl="3"/>
            <a:r>
              <a:rPr lang="en-US" dirty="0" smtClean="0"/>
              <a:t>Check boxes on left are search refinements</a:t>
            </a:r>
          </a:p>
          <a:p>
            <a:r>
              <a:rPr lang="en-US" dirty="0" smtClean="0"/>
              <a:t>Write a program that allows a user to search String data stored in a file and repeatedly refine the search, one word at a time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Gutenberg: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www.gutenberg.org</a:t>
            </a:r>
            <a:endParaRPr lang="en-US" dirty="0" smtClean="0"/>
          </a:p>
          <a:p>
            <a:pPr lvl="1"/>
            <a:r>
              <a:rPr lang="en-US" dirty="0" smtClean="0"/>
              <a:t>A nice long book should provide sufficient data to repeatedly refine</a:t>
            </a:r>
          </a:p>
          <a:p>
            <a:pPr lvl="1"/>
            <a:r>
              <a:rPr lang="en-US" dirty="0" smtClean="0"/>
              <a:t>Little Women by Louisa May Alcott</a:t>
            </a:r>
          </a:p>
          <a:p>
            <a:r>
              <a:rPr lang="en-US" dirty="0" smtClean="0"/>
              <a:t>Want to search for words that are in the book</a:t>
            </a:r>
          </a:p>
          <a:p>
            <a:r>
              <a:rPr lang="en-US" dirty="0" smtClean="0"/>
              <a:t>Also need to search for words that aren’t</a:t>
            </a:r>
          </a:p>
          <a:p>
            <a:pPr lvl="1"/>
            <a:r>
              <a:rPr lang="en-US" dirty="0" smtClean="0"/>
              <a:t>Modern words will work well</a:t>
            </a:r>
          </a:p>
          <a:p>
            <a:r>
              <a:rPr lang="en-US" dirty="0" smtClean="0"/>
              <a:t>Does case matter?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6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readDataFromFile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displayResults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source)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performSearchRefinement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 data, Scanner keyboard)</a:t>
            </a:r>
          </a:p>
          <a:p>
            <a:r>
              <a:rPr lang="en-US" dirty="0" smtClean="0"/>
              <a:t>void search(</a:t>
            </a:r>
            <a:r>
              <a:rPr lang="en-US" dirty="0" err="1" smtClean="0"/>
              <a:t>ArrayList</a:t>
            </a:r>
            <a:r>
              <a:rPr lang="en-US" dirty="0" smtClean="0"/>
              <a:t>&lt;String&gt; source, String target) // write this one</a:t>
            </a:r>
          </a:p>
        </p:txBody>
      </p:sp>
    </p:spTree>
    <p:extLst>
      <p:ext uri="{BB962C8B-B14F-4D97-AF65-F5344CB8AC3E}">
        <p14:creationId xmlns:p14="http://schemas.microsoft.com/office/powerpoint/2010/main" val="4921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serious shortcoming of our work is that the user can’t go back to a previous result</a:t>
            </a:r>
            <a:endParaRPr lang="en-US" dirty="0"/>
          </a:p>
          <a:p>
            <a:r>
              <a:rPr lang="en-US" dirty="0" smtClean="0"/>
              <a:t>The problem is that we have only one </a:t>
            </a:r>
            <a:r>
              <a:rPr lang="en-US" dirty="0" err="1" smtClean="0"/>
              <a:t>ArrayList</a:t>
            </a:r>
            <a:r>
              <a:rPr lang="en-US" dirty="0" smtClean="0"/>
              <a:t>&lt;String&gt; object</a:t>
            </a:r>
          </a:p>
          <a:p>
            <a:pPr lvl="1"/>
            <a:r>
              <a:rPr lang="en-US" dirty="0" smtClean="0"/>
              <a:t>Examine parameter passing between main and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612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256" y="2463706"/>
            <a:ext cx="999505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39" y="206608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93224" y="2093268"/>
            <a:ext cx="1093576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07949" y="1640336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012" y="1634631"/>
            <a:ext cx="2657507" cy="102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ArrayList</a:t>
            </a:r>
            <a:r>
              <a:rPr lang="en-US" u="sng" dirty="0" smtClean="0"/>
              <a:t>&lt;String&gt;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2633989" y="2928224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21636" y="212854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4956" y="212854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4916" y="2127590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1596" y="212854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8276" y="2128548"/>
            <a:ext cx="423320" cy="352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 flipV="1">
            <a:off x="1669761" y="2146187"/>
            <a:ext cx="1987251" cy="546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8" idx="3"/>
          </p:cNvCxnSpPr>
          <p:nvPr/>
        </p:nvCxnSpPr>
        <p:spPr>
          <a:xfrm flipH="1" flipV="1">
            <a:off x="6314519" y="2146187"/>
            <a:ext cx="1278705" cy="1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63338" y="3657339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50518" y="2928224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79867" y="3657339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91496" y="2928224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20845" y="3657339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84926" y="2922343"/>
            <a:ext cx="1023023" cy="1281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14275" y="3651458"/>
            <a:ext cx="752570" cy="45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9" idx="0"/>
          </p:cNvCxnSpPr>
          <p:nvPr/>
        </p:nvCxnSpPr>
        <p:spPr>
          <a:xfrm flipH="1">
            <a:off x="3145501" y="2481346"/>
            <a:ext cx="887795" cy="446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20" idx="0"/>
          </p:cNvCxnSpPr>
          <p:nvPr/>
        </p:nvCxnSpPr>
        <p:spPr>
          <a:xfrm>
            <a:off x="4456616" y="2481346"/>
            <a:ext cx="5414" cy="446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22" idx="0"/>
          </p:cNvCxnSpPr>
          <p:nvPr/>
        </p:nvCxnSpPr>
        <p:spPr>
          <a:xfrm>
            <a:off x="4879936" y="2481346"/>
            <a:ext cx="923072" cy="446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5303256" y="2481346"/>
            <a:ext cx="1999009" cy="440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946" y="1841889"/>
            <a:ext cx="1740315" cy="12769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78273" y="1371139"/>
            <a:ext cx="1669761" cy="1310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4671" y="1271004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method stack frame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43920" y="1001807"/>
            <a:ext cx="2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method stack frame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41954" y="101356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program we are passing the </a:t>
            </a:r>
            <a:r>
              <a:rPr lang="en-US" dirty="0" err="1" smtClean="0"/>
              <a:t>ArrayList</a:t>
            </a:r>
            <a:r>
              <a:rPr lang="en-US" dirty="0" smtClean="0"/>
              <a:t>&lt;String&gt; by reference</a:t>
            </a:r>
          </a:p>
          <a:p>
            <a:r>
              <a:rPr lang="en-US" dirty="0"/>
              <a:t>When an object’s reference is passed to a method, both methods share the object</a:t>
            </a:r>
          </a:p>
          <a:p>
            <a:pPr lvl="1"/>
            <a:r>
              <a:rPr lang="en-US" dirty="0"/>
              <a:t>This sharing ends if a constructor is called</a:t>
            </a:r>
          </a:p>
          <a:p>
            <a:r>
              <a:rPr lang="en-US" dirty="0"/>
              <a:t>Very efficient for memory use</a:t>
            </a:r>
          </a:p>
          <a:p>
            <a:pPr lvl="1"/>
            <a:r>
              <a:rPr lang="en-US" dirty="0"/>
              <a:t>References are </a:t>
            </a:r>
            <a:r>
              <a:rPr lang="en-US" dirty="0" smtClean="0"/>
              <a:t>tiny</a:t>
            </a:r>
          </a:p>
          <a:p>
            <a:r>
              <a:rPr lang="en-US" dirty="0" smtClean="0"/>
              <a:t>Makes it impossible to backup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13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Backup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be able to backup, we need to store previous </a:t>
            </a:r>
            <a:r>
              <a:rPr lang="en-US" dirty="0" err="1" smtClean="0"/>
              <a:t>ArrayList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We’ll use an array for this</a:t>
            </a:r>
          </a:p>
          <a:p>
            <a:r>
              <a:rPr lang="en-US" dirty="0" err="1" smtClean="0"/>
              <a:t>ArrayList</a:t>
            </a:r>
            <a:r>
              <a:rPr lang="en-US" dirty="0"/>
              <a:t>&lt;String&gt;[] </a:t>
            </a:r>
            <a:r>
              <a:rPr lang="en-US" dirty="0" err="1"/>
              <a:t>previousSearches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/>
              <a:t>ArrayList</a:t>
            </a:r>
            <a:r>
              <a:rPr lang="en-US" dirty="0"/>
              <a:t>[SIZE]</a:t>
            </a:r>
            <a:r>
              <a:rPr lang="en-US" dirty="0" smtClean="0"/>
              <a:t>; // generic not permitted</a:t>
            </a:r>
            <a:endParaRPr lang="en-US" dirty="0"/>
          </a:p>
          <a:p>
            <a:r>
              <a:rPr lang="en-US" dirty="0" smtClean="0"/>
              <a:t>When we do a new search, save the previous </a:t>
            </a:r>
            <a:r>
              <a:rPr lang="en-US" dirty="0" err="1" smtClean="0"/>
              <a:t>ArrayList</a:t>
            </a:r>
            <a:r>
              <a:rPr lang="en-US" dirty="0" smtClean="0"/>
              <a:t>&lt;String&gt; to the array</a:t>
            </a:r>
          </a:p>
          <a:p>
            <a:r>
              <a:rPr lang="en-US" dirty="0" smtClean="0"/>
              <a:t>Search method signature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 understand exactly when you will put things into and take things out of the array</a:t>
            </a:r>
          </a:p>
          <a:p>
            <a:pPr lvl="1"/>
            <a:r>
              <a:rPr lang="en-US" dirty="0" smtClean="0"/>
              <a:t>One choice: Put all searches in immediately</a:t>
            </a:r>
          </a:p>
          <a:p>
            <a:pPr lvl="1"/>
            <a:r>
              <a:rPr lang="en-US" dirty="0" smtClean="0"/>
              <a:t>Another choice: Put previous search in when next search is done</a:t>
            </a:r>
          </a:p>
          <a:p>
            <a:pPr lvl="1"/>
            <a:r>
              <a:rPr lang="en-US" dirty="0" smtClean="0"/>
              <a:t>Either can work correctly, but hybrids will be problematic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655</Words>
  <Application>Microsoft Office PowerPoint</Application>
  <PresentationFormat>On-screen Show (16:9)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Methods and References</vt:lpstr>
      <vt:lpstr>Problem Statement</vt:lpstr>
      <vt:lpstr>Design Test Data</vt:lpstr>
      <vt:lpstr>Methods Needed</vt:lpstr>
      <vt:lpstr>Shortcoming</vt:lpstr>
      <vt:lpstr>Parameter Passing</vt:lpstr>
      <vt:lpstr>Parameter Passing</vt:lpstr>
      <vt:lpstr>Create a Backup Feature</vt:lpstr>
      <vt:lpstr>Implementation</vt:lpstr>
      <vt:lpstr>Test New Method</vt:lpstr>
      <vt:lpstr>What Happened?</vt:lpstr>
      <vt:lpstr>Analysis</vt:lpstr>
      <vt:lpstr>Saving Previous Searches</vt:lpstr>
      <vt:lpstr>Test</vt:lpstr>
      <vt:lpstr>PowerPoint Presentation</vt:lpstr>
      <vt:lpstr>Question</vt:lpstr>
      <vt:lpstr>Memory Diagrams</vt:lpstr>
      <vt:lpstr>Arrays of Objects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54</cp:revision>
  <dcterms:created xsi:type="dcterms:W3CDTF">2013-11-05T19:37:50Z</dcterms:created>
  <dcterms:modified xsi:type="dcterms:W3CDTF">2014-03-30T22:15:36Z</dcterms:modified>
</cp:coreProperties>
</file>