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5" r:id="rId4"/>
    <p:sldId id="266" r:id="rId5"/>
    <p:sldId id="267" r:id="rId6"/>
    <p:sldId id="269" r:id="rId7"/>
    <p:sldId id="268" r:id="rId8"/>
    <p:sldId id="263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 Sort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Sorting Algorithms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smtClean="0"/>
              <a:t>Sort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 the smallest element and swap it into the first position</a:t>
            </a:r>
          </a:p>
          <a:p>
            <a:r>
              <a:rPr lang="en-US" dirty="0" smtClean="0"/>
              <a:t>Find the second smallest element and swap it into second position</a:t>
            </a:r>
          </a:p>
          <a:p>
            <a:r>
              <a:rPr lang="en-US" dirty="0" smtClean="0"/>
              <a:t>Repeat until all elements are in proper positions</a:t>
            </a:r>
          </a:p>
          <a:p>
            <a:r>
              <a:rPr lang="en-US" b="1" i="1" u="sng" dirty="0" smtClean="0"/>
              <a:t>Selecting</a:t>
            </a:r>
            <a:r>
              <a:rPr lang="en-US" dirty="0" smtClean="0"/>
              <a:t> the next element to put in proper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First Three Iterations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78851"/>
              </p:ext>
            </p:extLst>
          </p:nvPr>
        </p:nvGraphicFramePr>
        <p:xfrm>
          <a:off x="1042990" y="1397767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4215"/>
              </p:ext>
            </p:extLst>
          </p:nvPr>
        </p:nvGraphicFramePr>
        <p:xfrm>
          <a:off x="1042990" y="2430318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43515"/>
              </p:ext>
            </p:extLst>
          </p:nvPr>
        </p:nvGraphicFramePr>
        <p:xfrm>
          <a:off x="1042990" y="3641250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Iterations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78294"/>
              </p:ext>
            </p:extLst>
          </p:nvPr>
        </p:nvGraphicFramePr>
        <p:xfrm>
          <a:off x="908307" y="1124718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7165"/>
              </p:ext>
            </p:extLst>
          </p:nvPr>
        </p:nvGraphicFramePr>
        <p:xfrm>
          <a:off x="908307" y="2143189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10222"/>
              </p:ext>
            </p:extLst>
          </p:nvPr>
        </p:nvGraphicFramePr>
        <p:xfrm>
          <a:off x="908307" y="3103922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70520"/>
              </p:ext>
            </p:extLst>
          </p:nvPr>
        </p:nvGraphicFramePr>
        <p:xfrm>
          <a:off x="908307" y="4113006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51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Outer Loop starts at first element, proceeds to end of array</a:t>
            </a:r>
          </a:p>
          <a:p>
            <a:pPr lvl="1"/>
            <a:r>
              <a:rPr lang="en-US" dirty="0" smtClean="0"/>
              <a:t>Stops at next to last position</a:t>
            </a:r>
          </a:p>
          <a:p>
            <a:pPr lvl="1"/>
            <a:r>
              <a:rPr lang="en-US" dirty="0" smtClean="0"/>
              <a:t>For loop</a:t>
            </a:r>
            <a:endParaRPr lang="en-US" dirty="0"/>
          </a:p>
          <a:p>
            <a:r>
              <a:rPr lang="en-US" dirty="0" smtClean="0"/>
              <a:t>Inner Loop</a:t>
            </a:r>
          </a:p>
          <a:p>
            <a:pPr lvl="1"/>
            <a:r>
              <a:rPr lang="en-US" dirty="0" smtClean="0"/>
              <a:t>Starts at index in outer loop, proceeds to end of array</a:t>
            </a:r>
          </a:p>
          <a:p>
            <a:pPr lvl="1"/>
            <a:r>
              <a:rPr lang="en-US" dirty="0" smtClean="0"/>
              <a:t>Body contains minimum comparison</a:t>
            </a:r>
          </a:p>
          <a:p>
            <a:r>
              <a:rPr lang="en-US" dirty="0" smtClean="0"/>
              <a:t>Swap done after inner loop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versus Index of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perform swap need to know index of minimum value</a:t>
            </a:r>
          </a:p>
          <a:p>
            <a:r>
              <a:rPr lang="en-US" dirty="0" smtClean="0"/>
              <a:t>Storing both minimum value and minimum index is unnecessary</a:t>
            </a:r>
          </a:p>
          <a:p>
            <a:pPr lvl="1"/>
            <a:r>
              <a:rPr lang="en-US" dirty="0" smtClean="0"/>
              <a:t>If we know the index, we know the value is data[index]</a:t>
            </a:r>
          </a:p>
        </p:txBody>
      </p:sp>
    </p:spTree>
    <p:extLst>
      <p:ext uri="{BB962C8B-B14F-4D97-AF65-F5344CB8AC3E}">
        <p14:creationId xmlns:p14="http://schemas.microsoft.com/office/powerpoint/2010/main" val="288635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491" y="57738"/>
            <a:ext cx="72692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public static void </a:t>
            </a:r>
            <a:r>
              <a:rPr lang="en-US" sz="2400" dirty="0" err="1"/>
              <a:t>selectionSort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[] data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start = 0; start &lt; </a:t>
            </a:r>
            <a:r>
              <a:rPr lang="en-US" sz="2400" dirty="0" err="1"/>
              <a:t>data.length</a:t>
            </a:r>
            <a:r>
              <a:rPr lang="en-US" sz="2400" dirty="0"/>
              <a:t> -1; ++start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minIndex</a:t>
            </a:r>
            <a:r>
              <a:rPr lang="en-US" sz="2400" dirty="0"/>
              <a:t> = start;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rest = start+1; rest &lt; </a:t>
            </a:r>
            <a:r>
              <a:rPr lang="en-US" sz="2400" dirty="0" err="1"/>
              <a:t>data.length</a:t>
            </a:r>
            <a:r>
              <a:rPr lang="en-US" sz="2400" dirty="0"/>
              <a:t>; ++rest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			if (data[</a:t>
            </a:r>
            <a:r>
              <a:rPr lang="en-US" sz="2400" dirty="0" err="1"/>
              <a:t>minIndex</a:t>
            </a:r>
            <a:r>
              <a:rPr lang="en-US" sz="2400" dirty="0"/>
              <a:t>] &gt; data[rest])</a:t>
            </a:r>
          </a:p>
          <a:p>
            <a:r>
              <a:rPr lang="en-US" sz="2400" dirty="0"/>
              <a:t>				</a:t>
            </a:r>
            <a:r>
              <a:rPr lang="en-US" sz="2400" dirty="0" err="1"/>
              <a:t>minIndex</a:t>
            </a:r>
            <a:r>
              <a:rPr lang="en-US" sz="2400" dirty="0"/>
              <a:t> = rest;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temp = data[</a:t>
            </a:r>
            <a:r>
              <a:rPr lang="en-US" sz="2400" dirty="0" err="1"/>
              <a:t>minIndex</a:t>
            </a:r>
            <a:r>
              <a:rPr lang="en-US" sz="2400" dirty="0"/>
              <a:t>]</a:t>
            </a:r>
            <a:r>
              <a:rPr lang="en-US" sz="2400" dirty="0" smtClean="0"/>
              <a:t>; // swap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smtClean="0"/>
              <a:t>data</a:t>
            </a:r>
            <a:r>
              <a:rPr lang="en-US" sz="2400" dirty="0"/>
              <a:t>[</a:t>
            </a:r>
            <a:r>
              <a:rPr lang="en-US" sz="2400" dirty="0" err="1"/>
              <a:t>minIndex</a:t>
            </a:r>
            <a:r>
              <a:rPr lang="en-US" sz="2400" dirty="0"/>
              <a:t>] = data[start];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data</a:t>
            </a:r>
            <a:r>
              <a:rPr lang="en-US" sz="2400" dirty="0"/>
              <a:t>[start] = temp;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12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Very important problem</a:t>
            </a:r>
          </a:p>
          <a:p>
            <a:r>
              <a:rPr lang="en-US" dirty="0" smtClean="0"/>
              <a:t>Simple algorithms tend to be inefficient</a:t>
            </a:r>
          </a:p>
          <a:p>
            <a:pPr lvl="1"/>
            <a:r>
              <a:rPr lang="en-US" dirty="0" err="1" smtClean="0"/>
              <a:t>Bubblesort</a:t>
            </a:r>
            <a:r>
              <a:rPr lang="en-US" dirty="0" smtClean="0"/>
              <a:t> is the worst, although simple</a:t>
            </a:r>
          </a:p>
          <a:p>
            <a:r>
              <a:rPr lang="en-US" dirty="0" smtClean="0"/>
              <a:t>Quicksort generally works best in practice</a:t>
            </a:r>
          </a:p>
          <a:p>
            <a:pPr lvl="1"/>
            <a:r>
              <a:rPr lang="en-US" dirty="0" smtClean="0"/>
              <a:t>Behaves very badly upon rare conditions</a:t>
            </a:r>
          </a:p>
          <a:p>
            <a:r>
              <a:rPr lang="en-US" dirty="0" smtClean="0"/>
              <a:t>Merge sort is best in theory </a:t>
            </a:r>
          </a:p>
          <a:p>
            <a:pPr lvl="1"/>
            <a:r>
              <a:rPr lang="en-US" dirty="0" smtClean="0"/>
              <a:t>Requires twice as much storage space</a:t>
            </a:r>
          </a:p>
          <a:p>
            <a:r>
              <a:rPr lang="en-US" dirty="0" smtClean="0"/>
              <a:t>There is no single correct answer on how to sort</a:t>
            </a:r>
          </a:p>
          <a:p>
            <a:pPr lvl="1"/>
            <a:r>
              <a:rPr lang="en-US" dirty="0" smtClean="0"/>
              <a:t>Makes the need to have tools for formal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7189</TotalTime>
  <Words>295</Words>
  <Application>Microsoft Macintosh PowerPoint</Application>
  <PresentationFormat>On-screen Show (16:9)</PresentationFormat>
  <Paragraphs>120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Selection Sort</vt:lpstr>
      <vt:lpstr>Selection Sort Idea</vt:lpstr>
      <vt:lpstr>Example: First Three Iterations</vt:lpstr>
      <vt:lpstr>Example: Last Iterations</vt:lpstr>
      <vt:lpstr>Design Loops</vt:lpstr>
      <vt:lpstr>Min versus Index of Min</vt:lpstr>
      <vt:lpstr>PowerPoint Presentation</vt:lpstr>
      <vt:lpstr>The Story of Sorting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71</cp:revision>
  <dcterms:created xsi:type="dcterms:W3CDTF">2013-11-05T19:37:50Z</dcterms:created>
  <dcterms:modified xsi:type="dcterms:W3CDTF">2014-06-13T14:50:30Z</dcterms:modified>
</cp:coreProperties>
</file>