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5" r:id="rId3"/>
    <p:sldId id="263" r:id="rId4"/>
    <p:sldId id="266" r:id="rId5"/>
    <p:sldId id="267" r:id="rId6"/>
    <p:sldId id="264" r:id="rId7"/>
    <p:sldId id="271" r:id="rId8"/>
    <p:sldId id="268" r:id="rId9"/>
    <p:sldId id="269" r:id="rId10"/>
    <p:sldId id="270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08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2C913-3242-1040-AFA2-77E0DD50C66F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61A33-E68B-5345-86DB-2B61A037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1A33-E68B-5345-86DB-2B61A0375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7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Split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Perfect Size and Oversize Arrays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Perfect size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can String twice</a:t>
            </a:r>
          </a:p>
          <a:p>
            <a:pPr lvl="1"/>
            <a:r>
              <a:rPr lang="en-US" dirty="0" smtClean="0"/>
              <a:t>Size of active part of array is capacity of array</a:t>
            </a:r>
          </a:p>
          <a:p>
            <a:pPr lvl="1"/>
            <a:r>
              <a:rPr lang="en-US" dirty="0" smtClean="0"/>
              <a:t>Array allocated inside method</a:t>
            </a:r>
          </a:p>
          <a:p>
            <a:r>
              <a:rPr lang="en-US" dirty="0" smtClean="0"/>
              <a:t>Oversize</a:t>
            </a:r>
          </a:p>
          <a:p>
            <a:pPr lvl="1"/>
            <a:r>
              <a:rPr lang="en-US" dirty="0" smtClean="0"/>
              <a:t>Scan String once</a:t>
            </a:r>
          </a:p>
          <a:p>
            <a:pPr lvl="1"/>
            <a:r>
              <a:rPr lang="en-US" dirty="0" smtClean="0"/>
              <a:t>Capacity of array is larger than size</a:t>
            </a:r>
          </a:p>
          <a:p>
            <a:pPr lvl="1"/>
            <a:r>
              <a:rPr lang="en-US" dirty="0" smtClean="0"/>
              <a:t>Array allocated before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Inspired by a method in the String class</a:t>
            </a:r>
          </a:p>
          <a:p>
            <a:pPr lvl="1"/>
            <a:r>
              <a:rPr lang="en-US" dirty="0" smtClean="0"/>
              <a:t>String class uses regular expression</a:t>
            </a:r>
          </a:p>
          <a:p>
            <a:r>
              <a:rPr lang="en-US" dirty="0" smtClean="0"/>
              <a:t>Signature depends on array allocation</a:t>
            </a:r>
          </a:p>
          <a:p>
            <a:r>
              <a:rPr lang="en-US" dirty="0" smtClean="0"/>
              <a:t>Example: “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” returns array containing “</a:t>
            </a:r>
            <a:r>
              <a:rPr lang="en-US" dirty="0" err="1" smtClean="0"/>
              <a:t>abc</a:t>
            </a:r>
            <a:r>
              <a:rPr lang="en-US" dirty="0" smtClean="0"/>
              <a:t>” “</a:t>
            </a:r>
            <a:r>
              <a:rPr lang="en-US" dirty="0" err="1" smtClean="0"/>
              <a:t>def</a:t>
            </a:r>
            <a:r>
              <a:rPr lang="en-US" dirty="0" smtClean="0"/>
              <a:t>” and “</a:t>
            </a:r>
            <a:r>
              <a:rPr lang="en-US" dirty="0" err="1" smtClean="0"/>
              <a:t>ghi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May have 3 elements</a:t>
            </a:r>
          </a:p>
          <a:p>
            <a:pPr lvl="1"/>
            <a:r>
              <a:rPr lang="en-US" dirty="0" smtClean="0"/>
              <a:t>Could have more</a:t>
            </a:r>
          </a:p>
        </p:txBody>
      </p:sp>
    </p:spTree>
    <p:extLst>
      <p:ext uri="{BB962C8B-B14F-4D97-AF65-F5344CB8AC3E}">
        <p14:creationId xmlns:p14="http://schemas.microsoft.com/office/powerpoint/2010/main" val="5404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#1: Perfect Size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the array to the perfect size</a:t>
            </a:r>
          </a:p>
          <a:p>
            <a:pPr lvl="1"/>
            <a:r>
              <a:rPr lang="en-US" dirty="0" smtClean="0"/>
              <a:t>Must know number of elements in advance</a:t>
            </a:r>
          </a:p>
          <a:p>
            <a:pPr lvl="1"/>
            <a:r>
              <a:rPr lang="en-US" dirty="0" smtClean="0"/>
              <a:t>Cannot change number of elements</a:t>
            </a:r>
          </a:p>
          <a:p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String[] split(String source)</a:t>
            </a:r>
          </a:p>
          <a:p>
            <a:r>
              <a:rPr lang="en-US" dirty="0" smtClean="0"/>
              <a:t>The length of the array is returned in .length</a:t>
            </a:r>
          </a:p>
          <a:p>
            <a:pPr lvl="1"/>
            <a:r>
              <a:rPr lang="en-US" dirty="0" smtClean="0"/>
              <a:t>Sneaky way of returning two things</a:t>
            </a:r>
          </a:p>
        </p:txBody>
      </p:sp>
    </p:spTree>
    <p:extLst>
      <p:ext uri="{BB962C8B-B14F-4D97-AF65-F5344CB8AC3E}">
        <p14:creationId xmlns:p14="http://schemas.microsoft.com/office/powerpoint/2010/main" val="387585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igure out size of array</a:t>
            </a:r>
          </a:p>
          <a:p>
            <a:pPr lvl="1"/>
            <a:r>
              <a:rPr lang="en-US" dirty="0" smtClean="0"/>
              <a:t>Scanner can be used</a:t>
            </a:r>
          </a:p>
          <a:p>
            <a:r>
              <a:rPr lang="en-US" dirty="0"/>
              <a:t>A</a:t>
            </a:r>
            <a:r>
              <a:rPr lang="en-US" dirty="0" smtClean="0"/>
              <a:t>llocate array to the perfect size</a:t>
            </a:r>
          </a:p>
          <a:p>
            <a:r>
              <a:rPr lang="en-US" dirty="0" smtClean="0"/>
              <a:t>Store result in array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Scanner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1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450" y="136051"/>
            <a:ext cx="516368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String[] split (String source) {</a:t>
            </a:r>
          </a:p>
          <a:p>
            <a:r>
              <a:rPr lang="en-US" dirty="0" smtClean="0"/>
              <a:t>	Scanner input = new Scanner(source);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count;  // size of the array</a:t>
            </a:r>
          </a:p>
          <a:p>
            <a:r>
              <a:rPr lang="en-US" dirty="0"/>
              <a:t>	</a:t>
            </a:r>
            <a:r>
              <a:rPr lang="en-US" dirty="0" smtClean="0"/>
              <a:t>for (count = 0; </a:t>
            </a:r>
            <a:r>
              <a:rPr lang="en-US" dirty="0" err="1" smtClean="0"/>
              <a:t>input.hasNext</a:t>
            </a:r>
            <a:r>
              <a:rPr lang="en-US" dirty="0" smtClean="0"/>
              <a:t>(); ++count)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input.next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	//Allocate </a:t>
            </a:r>
            <a:r>
              <a:rPr lang="en-US" dirty="0"/>
              <a:t>array to the perfect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	String[] result = new String[count];</a:t>
            </a:r>
          </a:p>
          <a:p>
            <a:endParaRPr lang="en-US" dirty="0"/>
          </a:p>
          <a:p>
            <a:pPr lvl="1"/>
            <a:r>
              <a:rPr lang="en-US" dirty="0" smtClean="0"/>
              <a:t>//Store </a:t>
            </a:r>
            <a:r>
              <a:rPr lang="en-US" dirty="0"/>
              <a:t>contents in array</a:t>
            </a:r>
          </a:p>
          <a:p>
            <a:r>
              <a:rPr lang="en-US" dirty="0" smtClean="0"/>
              <a:t>	input = new Scanner(source);  // restart Scanner</a:t>
            </a:r>
          </a:p>
          <a:p>
            <a:r>
              <a:rPr lang="en-US" dirty="0" smtClean="0"/>
              <a:t>	 for (</a:t>
            </a:r>
            <a:r>
              <a:rPr lang="en-US" dirty="0" err="1" smtClean="0"/>
              <a:t>int</a:t>
            </a:r>
            <a:r>
              <a:rPr lang="en-US" dirty="0" smtClean="0"/>
              <a:t> index = 0; </a:t>
            </a:r>
            <a:r>
              <a:rPr lang="en-US" dirty="0" err="1" smtClean="0"/>
              <a:t>input.hasNext</a:t>
            </a:r>
            <a:r>
              <a:rPr lang="en-US" dirty="0" smtClean="0"/>
              <a:t>(); ++index)</a:t>
            </a:r>
          </a:p>
          <a:p>
            <a:r>
              <a:rPr lang="en-US" dirty="0"/>
              <a:t>	</a:t>
            </a:r>
            <a:r>
              <a:rPr lang="en-US" dirty="0" smtClean="0"/>
              <a:t>	result[index] = </a:t>
            </a:r>
            <a:r>
              <a:rPr lang="en-US" dirty="0" err="1" smtClean="0"/>
              <a:t>input.next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return result;</a:t>
            </a:r>
          </a:p>
          <a:p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0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#2: Oversize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Strategy used by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If the size of array cannot be known in advance or changes</a:t>
            </a:r>
          </a:p>
          <a:p>
            <a:pPr lvl="1"/>
            <a:r>
              <a:rPr lang="en-US" dirty="0" smtClean="0"/>
              <a:t>Construct an array with extra space</a:t>
            </a:r>
          </a:p>
          <a:p>
            <a:pPr lvl="2"/>
            <a:r>
              <a:rPr lang="en-US" dirty="0" smtClean="0"/>
              <a:t>Capacity </a:t>
            </a:r>
          </a:p>
          <a:p>
            <a:pPr lvl="2"/>
            <a:r>
              <a:rPr lang="en-US" dirty="0" smtClean="0"/>
              <a:t>Often lots of extra space</a:t>
            </a:r>
          </a:p>
          <a:p>
            <a:pPr lvl="1"/>
            <a:r>
              <a:rPr lang="en-US" dirty="0" smtClean="0"/>
              <a:t>Keep track of how much of the array has been used in a separate variable</a:t>
            </a:r>
          </a:p>
          <a:p>
            <a:pPr lvl="2"/>
            <a:r>
              <a:rPr lang="en-US" dirty="0" smtClean="0"/>
              <a:t>Called active part of array (size)</a:t>
            </a:r>
          </a:p>
        </p:txBody>
      </p:sp>
    </p:spTree>
    <p:extLst>
      <p:ext uri="{BB962C8B-B14F-4D97-AF65-F5344CB8AC3E}">
        <p14:creationId xmlns:p14="http://schemas.microsoft.com/office/powerpoint/2010/main" val="392395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Oversize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data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size = 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&lt;4;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data[i-1] = I;</a:t>
            </a:r>
          </a:p>
          <a:p>
            <a:pPr marL="457200" lvl="1" indent="0">
              <a:buNone/>
            </a:pPr>
            <a:r>
              <a:rPr lang="en-US" dirty="0" smtClean="0"/>
              <a:t>++size;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08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for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smtClean="0"/>
              <a:t>number of elements in array</a:t>
            </a:r>
          </a:p>
          <a:p>
            <a:pPr lvl="1"/>
            <a:r>
              <a:rPr lang="en-US" dirty="0" smtClean="0"/>
              <a:t>Return type must be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Cannot return array allocated in method</a:t>
            </a:r>
          </a:p>
          <a:p>
            <a:r>
              <a:rPr lang="en-US" dirty="0" smtClean="0"/>
              <a:t>Array must be allocated in advance and passed as a parameter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split(String source, String[] result)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652" y="938502"/>
            <a:ext cx="79048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split (String </a:t>
            </a:r>
            <a:r>
              <a:rPr lang="en-US" dirty="0" smtClean="0"/>
              <a:t>source, String[] result)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Scanner input = new Scanner(source)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index; </a:t>
            </a:r>
          </a:p>
          <a:p>
            <a:r>
              <a:rPr lang="en-US" dirty="0"/>
              <a:t>	 for </a:t>
            </a:r>
            <a:r>
              <a:rPr lang="en-US" dirty="0" smtClean="0"/>
              <a:t>(index </a:t>
            </a:r>
            <a:r>
              <a:rPr lang="en-US" dirty="0"/>
              <a:t>= 0; </a:t>
            </a:r>
            <a:r>
              <a:rPr lang="en-US" dirty="0" err="1"/>
              <a:t>input.hasNext</a:t>
            </a:r>
            <a:r>
              <a:rPr lang="en-US" dirty="0"/>
              <a:t>(</a:t>
            </a:r>
            <a:r>
              <a:rPr lang="en-US" dirty="0" smtClean="0"/>
              <a:t>) &amp;&amp; index &lt; </a:t>
            </a:r>
            <a:r>
              <a:rPr lang="en-US" dirty="0" err="1" smtClean="0"/>
              <a:t>result.length</a:t>
            </a:r>
            <a:r>
              <a:rPr lang="en-US" dirty="0" smtClean="0"/>
              <a:t>; </a:t>
            </a:r>
            <a:r>
              <a:rPr lang="en-US" dirty="0"/>
              <a:t>++index)</a:t>
            </a:r>
          </a:p>
          <a:p>
            <a:r>
              <a:rPr lang="en-US" dirty="0"/>
              <a:t>		result[index] = </a:t>
            </a:r>
            <a:r>
              <a:rPr lang="en-US" dirty="0" err="1"/>
              <a:t>input.next</a:t>
            </a:r>
            <a:r>
              <a:rPr lang="en-US" dirty="0"/>
              <a:t>();</a:t>
            </a:r>
          </a:p>
          <a:p>
            <a:r>
              <a:rPr lang="en-US" dirty="0"/>
              <a:t>	return </a:t>
            </a:r>
            <a:r>
              <a:rPr lang="en-US" dirty="0" smtClean="0"/>
              <a:t>index;</a:t>
            </a:r>
            <a:endParaRPr lang="en-US" dirty="0"/>
          </a:p>
          <a:p>
            <a:r>
              <a:rPr lang="en-US" dirty="0"/>
              <a:t>}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5610</TotalTime>
  <Words>339</Words>
  <Application>Microsoft Macintosh PowerPoint</Application>
  <PresentationFormat>On-screen Show (16:9)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Split</vt:lpstr>
      <vt:lpstr>Example: split</vt:lpstr>
      <vt:lpstr>Strategy #1: Perfect Size Array</vt:lpstr>
      <vt:lpstr>Algorithm</vt:lpstr>
      <vt:lpstr>PowerPoint Presentation</vt:lpstr>
      <vt:lpstr>Strategy #2: Oversize Array</vt:lpstr>
      <vt:lpstr>Oversize Array</vt:lpstr>
      <vt:lpstr>Signature for split</vt:lpstr>
      <vt:lpstr>PowerPoint Presentation</vt:lpstr>
      <vt:lpstr>Comparison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56</cp:revision>
  <dcterms:created xsi:type="dcterms:W3CDTF">2013-11-05T19:37:50Z</dcterms:created>
  <dcterms:modified xsi:type="dcterms:W3CDTF">2014-06-08T20:32:34Z</dcterms:modified>
</cp:coreProperties>
</file>