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5" y="6211330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8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Changing Primitive Data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Swapping and Rotating Data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3" y="1385282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two double values, first and second</a:t>
            </a:r>
          </a:p>
          <a:p>
            <a:r>
              <a:rPr lang="en-US" dirty="0" smtClean="0"/>
              <a:t>How do you swap their values?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first contained 2.1 and second contained 3.2 initially</a:t>
            </a:r>
          </a:p>
          <a:p>
            <a:pPr lvl="1"/>
            <a:r>
              <a:rPr lang="en-US" dirty="0" smtClean="0"/>
              <a:t>First would contain 3.2 and second would contain 2.1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Obvious, but Wrong,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double first = </a:t>
            </a:r>
            <a:r>
              <a:rPr lang="en-US" dirty="0" smtClean="0"/>
              <a:t>2.1;</a:t>
            </a:r>
            <a:endParaRPr lang="en-US" dirty="0" smtClean="0"/>
          </a:p>
          <a:p>
            <a:r>
              <a:rPr lang="en-US" dirty="0" smtClean="0"/>
              <a:t>double second = </a:t>
            </a:r>
            <a:r>
              <a:rPr lang="en-US" dirty="0" smtClean="0"/>
              <a:t>3.2;</a:t>
            </a:r>
            <a:endParaRPr lang="en-US" dirty="0" smtClean="0"/>
          </a:p>
          <a:p>
            <a:r>
              <a:rPr lang="en-US" dirty="0" smtClean="0"/>
              <a:t>// Swap their values</a:t>
            </a:r>
          </a:p>
          <a:p>
            <a:r>
              <a:rPr lang="en-US" dirty="0" smtClean="0"/>
              <a:t>first = second;</a:t>
            </a:r>
          </a:p>
          <a:p>
            <a:r>
              <a:rPr lang="en-US" dirty="0" smtClean="0"/>
              <a:t>second = first;</a:t>
            </a:r>
          </a:p>
          <a:p>
            <a:r>
              <a:rPr lang="en-US" dirty="0" smtClean="0"/>
              <a:t>Very serious misunderstanding of assignment statement</a:t>
            </a:r>
          </a:p>
          <a:p>
            <a:r>
              <a:rPr lang="en-US" dirty="0" smtClean="0"/>
              <a:t>Show memory diagram to identify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6404" y="1758254"/>
            <a:ext cx="1660695" cy="52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6404" y="2740939"/>
            <a:ext cx="1660695" cy="52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2624" y="138892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0965" y="2371607"/>
            <a:ext cx="85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2655" y="175825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9" name="&quot;No&quot; Symbol 8"/>
          <p:cNvSpPr/>
          <p:nvPr/>
        </p:nvSpPr>
        <p:spPr>
          <a:xfrm>
            <a:off x="6561377" y="1758254"/>
            <a:ext cx="427810" cy="520964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Swapping values is like swapping two big heavy balls in your hands</a:t>
            </a:r>
          </a:p>
          <a:p>
            <a:pPr lvl="1"/>
            <a:r>
              <a:rPr lang="en-US" dirty="0" smtClean="0"/>
              <a:t>Could juggle</a:t>
            </a:r>
            <a:endParaRPr lang="en-US" dirty="0"/>
          </a:p>
          <a:p>
            <a:pPr lvl="2"/>
            <a:r>
              <a:rPr lang="en-US" dirty="0" smtClean="0"/>
              <a:t>Except you can’t toss anything in the air</a:t>
            </a:r>
            <a:endParaRPr lang="en-US" dirty="0"/>
          </a:p>
          <a:p>
            <a:pPr lvl="1"/>
            <a:r>
              <a:rPr lang="en-US" dirty="0" smtClean="0"/>
              <a:t>Could set a ball on the table</a:t>
            </a:r>
            <a:endParaRPr lang="en-US" dirty="0"/>
          </a:p>
          <a:p>
            <a:pPr lvl="2"/>
            <a:r>
              <a:rPr lang="en-US" dirty="0" smtClean="0"/>
              <a:t>Except there is no table</a:t>
            </a:r>
          </a:p>
          <a:p>
            <a:pPr lvl="1"/>
            <a:r>
              <a:rPr lang="en-US" dirty="0" smtClean="0"/>
              <a:t>All we have is variables</a:t>
            </a:r>
            <a:endParaRPr lang="en-US" dirty="0"/>
          </a:p>
          <a:p>
            <a:pPr lvl="2"/>
            <a:r>
              <a:rPr lang="en-US" dirty="0"/>
              <a:t>W</a:t>
            </a:r>
            <a:r>
              <a:rPr lang="en-US" dirty="0" smtClean="0"/>
              <a:t>e have to create another variable to store one value</a:t>
            </a:r>
          </a:p>
        </p:txBody>
      </p:sp>
    </p:spTree>
    <p:extLst>
      <p:ext uri="{BB962C8B-B14F-4D97-AF65-F5344CB8AC3E}">
        <p14:creationId xmlns:p14="http://schemas.microsoft.com/office/powerpoint/2010/main" val="25110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someplace to store one of the values temporarily</a:t>
            </a:r>
          </a:p>
          <a:p>
            <a:endParaRPr lang="en-US" dirty="0" smtClean="0"/>
          </a:p>
          <a:p>
            <a:r>
              <a:rPr lang="en-US" dirty="0" smtClean="0"/>
              <a:t>Copy one value to the temporary location</a:t>
            </a:r>
          </a:p>
          <a:p>
            <a:endParaRPr lang="en-US" dirty="0" smtClean="0"/>
          </a:p>
          <a:p>
            <a:r>
              <a:rPr lang="en-US" dirty="0" smtClean="0"/>
              <a:t>Replace the value stored in the temporary location with the other value</a:t>
            </a:r>
          </a:p>
          <a:p>
            <a:endParaRPr lang="en-US" dirty="0" smtClean="0"/>
          </a:p>
          <a:p>
            <a:r>
              <a:rPr lang="en-US" dirty="0" smtClean="0"/>
              <a:t>The copy the temporary value to its final location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9336" y="2213811"/>
            <a:ext cx="1511166" cy="46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double temp;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336" y="3330341"/>
            <a:ext cx="151116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temp = first;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9337" y="4543125"/>
            <a:ext cx="1876924" cy="51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first = second;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9336" y="5496026"/>
            <a:ext cx="1963552" cy="481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second = temp;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exercise is a real test of assignment statements</a:t>
            </a:r>
          </a:p>
          <a:p>
            <a:r>
              <a:rPr lang="en-US" dirty="0" smtClean="0"/>
              <a:t>Assignment statements (=) do not work like equality in math</a:t>
            </a:r>
          </a:p>
          <a:p>
            <a:r>
              <a:rPr lang="en-US" dirty="0" smtClean="0"/>
              <a:t>Remember right and left sides are different</a:t>
            </a:r>
          </a:p>
          <a:p>
            <a:pPr lvl="1"/>
            <a:r>
              <a:rPr lang="en-US" dirty="0" smtClean="0"/>
              <a:t>Value on the right is stored in the location on the left</a:t>
            </a:r>
          </a:p>
          <a:p>
            <a:r>
              <a:rPr lang="en-US" dirty="0" smtClean="0"/>
              <a:t>Assignment dyslexia is a common problem</a:t>
            </a:r>
          </a:p>
          <a:p>
            <a:pPr lvl="1"/>
            <a:r>
              <a:rPr lang="en-US" dirty="0" smtClean="0"/>
              <a:t>first = second;</a:t>
            </a:r>
          </a:p>
          <a:p>
            <a:pPr lvl="1"/>
            <a:r>
              <a:rPr lang="en-US" dirty="0" smtClean="0"/>
              <a:t>second = first;  // not the same!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never have thought of </a:t>
            </a:r>
            <a:r>
              <a:rPr lang="en-US" dirty="0" smtClean="0"/>
              <a:t>that if you hadn’t shown it to me</a:t>
            </a:r>
          </a:p>
          <a:p>
            <a:pPr lvl="1"/>
            <a:r>
              <a:rPr lang="en-US" dirty="0" smtClean="0"/>
              <a:t>I learned it from someone too</a:t>
            </a:r>
          </a:p>
          <a:p>
            <a:pPr lvl="2"/>
            <a:r>
              <a:rPr lang="en-US" dirty="0" smtClean="0"/>
              <a:t>And he probably learned it from someone else</a:t>
            </a:r>
          </a:p>
          <a:p>
            <a:pPr lvl="1"/>
            <a:r>
              <a:rPr lang="en-US" dirty="0" smtClean="0"/>
              <a:t>Key is understanding the trick well enough to remember it so you can use it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7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Three Values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three doubles: first, second and third.  </a:t>
            </a:r>
          </a:p>
          <a:p>
            <a:r>
              <a:rPr lang="en-US" dirty="0" smtClean="0"/>
              <a:t>Rotate the values so first contains what second had, second has what third had, and third had what first had</a:t>
            </a:r>
          </a:p>
          <a:p>
            <a:r>
              <a:rPr lang="en-US" dirty="0" smtClean="0"/>
              <a:t>Exact same trick works:</a:t>
            </a:r>
          </a:p>
          <a:p>
            <a:pPr lvl="1"/>
            <a:r>
              <a:rPr lang="en-US" dirty="0" smtClean="0"/>
              <a:t>Save a value to a temporary location before overwriting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3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Save first to a temporary variable</a:t>
            </a:r>
          </a:p>
          <a:p>
            <a:endParaRPr lang="en-US" dirty="0" smtClean="0"/>
          </a:p>
          <a:p>
            <a:r>
              <a:rPr lang="en-US" dirty="0" smtClean="0"/>
              <a:t>Give first, second’s value</a:t>
            </a:r>
          </a:p>
          <a:p>
            <a:endParaRPr lang="en-US" dirty="0" smtClean="0"/>
          </a:p>
          <a:p>
            <a:r>
              <a:rPr lang="en-US" dirty="0" smtClean="0"/>
              <a:t>Give second third’s value</a:t>
            </a:r>
          </a:p>
          <a:p>
            <a:endParaRPr lang="en-US" dirty="0" smtClean="0"/>
          </a:p>
          <a:p>
            <a:r>
              <a:rPr lang="en-US" dirty="0" smtClean="0"/>
              <a:t>Give third the temp value</a:t>
            </a:r>
          </a:p>
          <a:p>
            <a:endParaRPr lang="en-US" dirty="0"/>
          </a:p>
          <a:p>
            <a:r>
              <a:rPr lang="en-US" dirty="0" smtClean="0"/>
              <a:t>Show memory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17559" y="2030931"/>
            <a:ext cx="2021305" cy="510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double temp = first;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7560" y="2906830"/>
            <a:ext cx="1607419" cy="558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first = second;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3496" y="3821229"/>
            <a:ext cx="1607419" cy="48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second = third;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7560" y="4754880"/>
            <a:ext cx="1559293" cy="40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third = temp;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00970" y="2418425"/>
            <a:ext cx="1351350" cy="455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0970" y="1564687"/>
            <a:ext cx="1351350" cy="455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0970" y="4074572"/>
            <a:ext cx="1351350" cy="455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0970" y="3242457"/>
            <a:ext cx="1351350" cy="455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9504" y="11953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2628" y="2063491"/>
            <a:ext cx="85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28075" y="2873124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24244" y="3636563"/>
            <a:ext cx="6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6" name="&quot;No&quot; Symbol 15"/>
          <p:cNvSpPr/>
          <p:nvPr/>
        </p:nvSpPr>
        <p:spPr>
          <a:xfrm>
            <a:off x="7409504" y="1564687"/>
            <a:ext cx="556563" cy="498805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7409504" y="2432823"/>
            <a:ext cx="497251" cy="474007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7409504" y="3242457"/>
            <a:ext cx="497251" cy="455843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4318" y="16837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7647" y="2483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64318" y="3375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415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Changing Primitive Data</vt:lpstr>
      <vt:lpstr>Problem Statement</vt:lpstr>
      <vt:lpstr>Obvious, but Wrong, Answer</vt:lpstr>
      <vt:lpstr>Analogies</vt:lpstr>
      <vt:lpstr>Trick</vt:lpstr>
      <vt:lpstr>Assignment Reminders</vt:lpstr>
      <vt:lpstr>Programming Tricks</vt:lpstr>
      <vt:lpstr>Rotate Three Values Left</vt:lpstr>
      <vt:lpstr>Generalize Trick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18</cp:revision>
  <dcterms:created xsi:type="dcterms:W3CDTF">2013-11-05T19:37:50Z</dcterms:created>
  <dcterms:modified xsi:type="dcterms:W3CDTF">2013-12-27T15:21:02Z</dcterms:modified>
</cp:coreProperties>
</file>