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an@cs.utexas.edu" TargetMode="External"/><Relationship Id="rId3" Type="http://schemas.openxmlformats.org/officeDocument/2006/relationships/hyperlink" Target="mailto:fan@utexas.edu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Accessing and Changing Objects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Most Popular Domain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run a University of Oklahoma sports website</a:t>
            </a:r>
          </a:p>
          <a:p>
            <a:pPr lvl="1"/>
            <a:r>
              <a:rPr lang="en-US" dirty="0" err="1" smtClean="0"/>
              <a:t>OklahomaSports.com</a:t>
            </a:r>
            <a:endParaRPr lang="en-US" dirty="0" smtClean="0"/>
          </a:p>
          <a:p>
            <a:r>
              <a:rPr lang="en-US" dirty="0" smtClean="0"/>
              <a:t>You’re posted some polls that are getting odd results</a:t>
            </a:r>
          </a:p>
          <a:p>
            <a:pPr lvl="1"/>
            <a:r>
              <a:rPr lang="en-US" dirty="0" smtClean="0"/>
              <a:t>You </a:t>
            </a:r>
            <a:r>
              <a:rPr lang="en-US" dirty="0" smtClean="0"/>
              <a:t>naturally </a:t>
            </a:r>
            <a:r>
              <a:rPr lang="en-US" dirty="0" smtClean="0"/>
              <a:t>suspect students from the University of Texas have infiltrated</a:t>
            </a:r>
          </a:p>
          <a:p>
            <a:r>
              <a:rPr lang="en-US" dirty="0" smtClean="0"/>
              <a:t>Find the number of users from the University of Texas that have logged into your website</a:t>
            </a:r>
          </a:p>
          <a:p>
            <a:pPr lvl="1"/>
            <a:r>
              <a:rPr lang="en-US" dirty="0" smtClean="0"/>
              <a:t>Domain name: </a:t>
            </a:r>
            <a:r>
              <a:rPr lang="en-US" dirty="0" err="1" smtClean="0"/>
              <a:t>utexas.edu</a:t>
            </a:r>
            <a:endParaRPr lang="en-US" dirty="0" smtClean="0"/>
          </a:p>
          <a:p>
            <a:r>
              <a:rPr lang="en-US" dirty="0" smtClean="0"/>
              <a:t>Assume there is a file of user email addresses available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Email addresses have three pieces</a:t>
            </a:r>
          </a:p>
          <a:p>
            <a:pPr lvl="1"/>
            <a:r>
              <a:rPr lang="en-US" dirty="0" err="1"/>
              <a:t>dtrytten@ou.edu</a:t>
            </a:r>
            <a:endParaRPr lang="en-US" dirty="0"/>
          </a:p>
          <a:p>
            <a:pPr lvl="1"/>
            <a:r>
              <a:rPr lang="en-US" dirty="0" smtClean="0"/>
              <a:t>Individual’s </a:t>
            </a:r>
            <a:r>
              <a:rPr lang="en-US" dirty="0"/>
              <a:t>name</a:t>
            </a:r>
          </a:p>
          <a:p>
            <a:pPr lvl="1"/>
            <a:r>
              <a:rPr lang="en-US" dirty="0"/>
              <a:t>@</a:t>
            </a:r>
          </a:p>
          <a:p>
            <a:pPr lvl="1"/>
            <a:r>
              <a:rPr lang="en-US" dirty="0"/>
              <a:t>Domain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Domain names are not case sensitive</a:t>
            </a:r>
          </a:p>
          <a:p>
            <a:r>
              <a:rPr lang="en-US" dirty="0" smtClean="0">
                <a:hlinkClick r:id="rId2"/>
              </a:rPr>
              <a:t>fan@cs.utexas.edu</a:t>
            </a:r>
            <a:r>
              <a:rPr lang="en-US" dirty="0" smtClean="0"/>
              <a:t> would be an email address from the University of Texas</a:t>
            </a:r>
          </a:p>
          <a:p>
            <a:r>
              <a:rPr lang="en-US" dirty="0" smtClean="0">
                <a:hlinkClick r:id="rId3"/>
              </a:rPr>
              <a:t>fan@</a:t>
            </a:r>
            <a:r>
              <a:rPr lang="en-US" dirty="0" smtClean="0">
                <a:hlinkClick r:id="rId3"/>
              </a:rPr>
              <a:t>utexas.edu.hotmail.com</a:t>
            </a:r>
            <a:r>
              <a:rPr lang="en-US" dirty="0" smtClean="0"/>
              <a:t> </a:t>
            </a:r>
            <a:r>
              <a:rPr lang="en-US" dirty="0" smtClean="0"/>
              <a:t>would not be an address from the University of Texas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Several Different Files</a:t>
            </a:r>
          </a:p>
          <a:p>
            <a:pPr lvl="1"/>
            <a:r>
              <a:rPr lang="en-US" dirty="0" smtClean="0"/>
              <a:t>File with no data</a:t>
            </a:r>
          </a:p>
          <a:p>
            <a:pPr lvl="1"/>
            <a:r>
              <a:rPr lang="en-US" dirty="0" smtClean="0"/>
              <a:t>File with single email address</a:t>
            </a:r>
          </a:p>
          <a:p>
            <a:pPr lvl="1"/>
            <a:r>
              <a:rPr lang="en-US" dirty="0" smtClean="0"/>
              <a:t>File that is all </a:t>
            </a:r>
            <a:r>
              <a:rPr lang="en-US" dirty="0" err="1" smtClean="0"/>
              <a:t>utexas.edu</a:t>
            </a:r>
            <a:endParaRPr lang="en-US" dirty="0" smtClean="0"/>
          </a:p>
          <a:p>
            <a:pPr lvl="1"/>
            <a:r>
              <a:rPr lang="en-US" dirty="0" smtClean="0"/>
              <a:t>File with no </a:t>
            </a:r>
            <a:r>
              <a:rPr lang="en-US" dirty="0" err="1" smtClean="0"/>
              <a:t>utexas.edu</a:t>
            </a:r>
            <a:endParaRPr lang="en-US" dirty="0" smtClean="0"/>
          </a:p>
          <a:p>
            <a:pPr lvl="1"/>
            <a:r>
              <a:rPr lang="en-US" dirty="0" smtClean="0"/>
              <a:t>File with </a:t>
            </a:r>
            <a:r>
              <a:rPr lang="en-US" dirty="0" smtClean="0"/>
              <a:t>mixed data</a:t>
            </a:r>
            <a:endParaRPr lang="en-US" dirty="0" smtClean="0"/>
          </a:p>
          <a:p>
            <a:r>
              <a:rPr lang="en-US" dirty="0" smtClean="0"/>
              <a:t>File Menu -&gt; New -&gt; File</a:t>
            </a:r>
          </a:p>
          <a:p>
            <a:pPr lvl="1"/>
            <a:r>
              <a:rPr lang="en-US" dirty="0" smtClean="0"/>
              <a:t>Save with .txt extension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7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countEmailInDomain</a:t>
            </a:r>
            <a:endParaRPr lang="en-US" dirty="0" smtClean="0"/>
          </a:p>
          <a:p>
            <a:pPr lvl="1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Scanner?  </a:t>
            </a:r>
            <a:r>
              <a:rPr lang="en-US" dirty="0" err="1" smtClean="0"/>
              <a:t>FileName</a:t>
            </a:r>
            <a:r>
              <a:rPr lang="en-US" dirty="0" smtClean="0"/>
              <a:t>? File?</a:t>
            </a:r>
          </a:p>
          <a:p>
            <a:pPr lvl="2"/>
            <a:r>
              <a:rPr lang="en-US" dirty="0" smtClean="0"/>
              <a:t>String domain</a:t>
            </a:r>
          </a:p>
          <a:p>
            <a:pPr lvl="1"/>
            <a:r>
              <a:rPr lang="en-US" dirty="0" smtClean="0"/>
              <a:t>Return type: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A second method: </a:t>
            </a:r>
            <a:r>
              <a:rPr lang="en-US" dirty="0" err="1" smtClean="0"/>
              <a:t>getScanner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Typing in file names error prone</a:t>
            </a:r>
          </a:p>
          <a:p>
            <a:r>
              <a:rPr lang="en-US" dirty="0" err="1" smtClean="0"/>
              <a:t>JFileChooser</a:t>
            </a:r>
            <a:endParaRPr lang="en-US" dirty="0" smtClean="0"/>
          </a:p>
          <a:p>
            <a:pPr lvl="1"/>
            <a:r>
              <a:rPr lang="en-US" dirty="0" smtClean="0"/>
              <a:t>Which package?</a:t>
            </a:r>
          </a:p>
          <a:p>
            <a:pPr lvl="1"/>
            <a:r>
              <a:rPr lang="en-US" dirty="0" smtClean="0"/>
              <a:t>Read preamble</a:t>
            </a:r>
          </a:p>
          <a:p>
            <a:r>
              <a:rPr lang="en-US" dirty="0" smtClean="0"/>
              <a:t>Follow instructions</a:t>
            </a:r>
          </a:p>
          <a:p>
            <a:r>
              <a:rPr lang="en-US" dirty="0" smtClean="0"/>
              <a:t>Critical Method</a:t>
            </a:r>
          </a:p>
          <a:p>
            <a:pPr lvl="1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result = </a:t>
            </a:r>
            <a:r>
              <a:rPr lang="en-US" b="1" dirty="0" err="1"/>
              <a:t>dialog.showOpenDialog</a:t>
            </a:r>
            <a:r>
              <a:rPr lang="en-US" b="1" dirty="0"/>
              <a:t>(null)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Returns </a:t>
            </a:r>
            <a:r>
              <a:rPr lang="en-US" b="1" dirty="0" err="1" smtClean="0"/>
              <a:t>JFileChooser.APPROVE_OPTION</a:t>
            </a:r>
            <a:r>
              <a:rPr lang="en-US" b="1" dirty="0" smtClean="0"/>
              <a:t> </a:t>
            </a:r>
            <a:r>
              <a:rPr lang="en-US" b="1" dirty="0" smtClean="0"/>
              <a:t>when user clicks OK</a:t>
            </a:r>
            <a:endParaRPr lang="en-US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89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Return the File</a:t>
            </a:r>
          </a:p>
          <a:p>
            <a:pPr lvl="1"/>
            <a:r>
              <a:rPr lang="en-US" dirty="0" smtClean="0"/>
              <a:t>Recall </a:t>
            </a:r>
            <a:r>
              <a:rPr lang="en-US" dirty="0" err="1" smtClean="0"/>
              <a:t>FileNotFoundException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ropogates</a:t>
            </a:r>
            <a:endParaRPr lang="en-US" dirty="0" smtClean="0"/>
          </a:p>
          <a:p>
            <a:r>
              <a:rPr lang="en-US" dirty="0" smtClean="0"/>
              <a:t>What if the user doesn’t approve?</a:t>
            </a:r>
          </a:p>
          <a:p>
            <a:r>
              <a:rPr lang="en-US" dirty="0" smtClean="0"/>
              <a:t>Select the project directory instead of default</a:t>
            </a:r>
          </a:p>
          <a:p>
            <a:pPr lvl="1"/>
            <a:r>
              <a:rPr lang="en-US" dirty="0" smtClean="0"/>
              <a:t>Need to use </a:t>
            </a:r>
            <a:r>
              <a:rPr lang="en-US" dirty="0" err="1" smtClean="0"/>
              <a:t>mutator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Name of project directory “.”</a:t>
            </a:r>
          </a:p>
        </p:txBody>
      </p:sp>
    </p:spTree>
    <p:extLst>
      <p:ext uri="{BB962C8B-B14F-4D97-AF65-F5344CB8AC3E}">
        <p14:creationId xmlns:p14="http://schemas.microsoft.com/office/powerpoint/2010/main" val="90551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countEmailInDomain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addresses will be read as Strings</a:t>
            </a:r>
          </a:p>
          <a:p>
            <a:r>
              <a:rPr lang="en-US" dirty="0" smtClean="0"/>
              <a:t>Address in domain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ontains()?  </a:t>
            </a:r>
            <a:r>
              <a:rPr lang="en-US" dirty="0" err="1" smtClean="0"/>
              <a:t>endsWith</a:t>
            </a:r>
            <a:r>
              <a:rPr lang="en-US" dirty="0" smtClean="0"/>
              <a:t>()? </a:t>
            </a:r>
            <a:r>
              <a:rPr lang="en-US" dirty="0" err="1" smtClean="0"/>
              <a:t>startsWith</a:t>
            </a:r>
            <a:r>
              <a:rPr lang="en-US" dirty="0" smtClean="0"/>
              <a:t>()? </a:t>
            </a:r>
          </a:p>
          <a:p>
            <a:r>
              <a:rPr lang="en-US" dirty="0" smtClean="0"/>
              <a:t>Run test data</a:t>
            </a:r>
          </a:p>
        </p:txBody>
      </p:sp>
    </p:spTree>
    <p:extLst>
      <p:ext uri="{BB962C8B-B14F-4D97-AF65-F5344CB8AC3E}">
        <p14:creationId xmlns:p14="http://schemas.microsoft.com/office/powerpoint/2010/main" val="399177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case of data</a:t>
            </a:r>
          </a:p>
          <a:p>
            <a:pPr lvl="1"/>
            <a:r>
              <a:rPr lang="en-US" dirty="0" smtClean="0"/>
              <a:t>Need strategy</a:t>
            </a:r>
          </a:p>
          <a:p>
            <a:pPr lvl="1"/>
            <a:r>
              <a:rPr lang="en-US" dirty="0" smtClean="0"/>
              <a:t>Pull the domain out of email address</a:t>
            </a:r>
          </a:p>
          <a:p>
            <a:pPr lvl="1"/>
            <a:r>
              <a:rPr lang="en-US" dirty="0" smtClean="0"/>
              <a:t>Change it to lower case</a:t>
            </a:r>
          </a:p>
          <a:p>
            <a:pPr lvl="1"/>
            <a:r>
              <a:rPr lang="en-US" dirty="0" smtClean="0"/>
              <a:t>Then check to see if it </a:t>
            </a:r>
            <a:r>
              <a:rPr lang="en-US" dirty="0" err="1" smtClean="0"/>
              <a:t>endsWith</a:t>
            </a:r>
            <a:r>
              <a:rPr lang="en-US" dirty="0" smtClean="0"/>
              <a:t>() </a:t>
            </a:r>
            <a:r>
              <a:rPr lang="en-US" dirty="0" smtClean="0"/>
              <a:t>the proper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8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312</Words>
  <Application>Microsoft Macintosh PowerPoint</Application>
  <PresentationFormat>On-screen Show (16:9)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Accessing and Changing Objects</vt:lpstr>
      <vt:lpstr>Problem Statement</vt:lpstr>
      <vt:lpstr>Email Addresses</vt:lpstr>
      <vt:lpstr>Design Test Data</vt:lpstr>
      <vt:lpstr>Design Program</vt:lpstr>
      <vt:lpstr>Choosing Files</vt:lpstr>
      <vt:lpstr>Improvements</vt:lpstr>
      <vt:lpstr>Implement countEmailInDomain</vt:lpstr>
      <vt:lpstr>Debug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23</cp:revision>
  <dcterms:created xsi:type="dcterms:W3CDTF">2013-11-05T19:37:50Z</dcterms:created>
  <dcterms:modified xsi:type="dcterms:W3CDTF">2013-12-28T22:54:28Z</dcterms:modified>
</cp:coreProperties>
</file>