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5" r:id="rId3"/>
    <p:sldId id="283" r:id="rId4"/>
    <p:sldId id="284" r:id="rId5"/>
    <p:sldId id="286" r:id="rId6"/>
    <p:sldId id="287" r:id="rId7"/>
    <p:sldId id="288" r:id="rId8"/>
    <p:sldId id="28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2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ABF10-2F44-754C-9741-C351BE05CF47}" type="datetimeFigureOut">
              <a:rPr lang="en-US" smtClean="0"/>
              <a:t>6/12/14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AF067-17E2-B548-B4CC-82580C8B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943600"/>
            <a:ext cx="5750916" cy="365125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3" y="6211329"/>
            <a:ext cx="1938465" cy="126768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6224157"/>
            <a:ext cx="8229600" cy="25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1859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Bigger Bytes: Prepackaged Data and More Operations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49"/>
            <a:ext cx="6400800" cy="178903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Words With Acquaintances Cheat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773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Words With Acquaintances </a:t>
            </a:r>
            <a:r>
              <a:rPr lang="en-US" dirty="0"/>
              <a:t>is a word game where players draw letters and have to use their letters in combination </a:t>
            </a:r>
            <a:r>
              <a:rPr lang="en-US" dirty="0" smtClean="0"/>
              <a:t>with </a:t>
            </a:r>
            <a:r>
              <a:rPr lang="en-US" dirty="0"/>
              <a:t>letters on the board to spell </a:t>
            </a:r>
            <a:r>
              <a:rPr lang="en-US" dirty="0" smtClean="0"/>
              <a:t>words</a:t>
            </a:r>
          </a:p>
          <a:p>
            <a:r>
              <a:rPr lang="en-US" dirty="0" smtClean="0"/>
              <a:t>Players can draw wildcards that can be used to replace any single character</a:t>
            </a:r>
            <a:endParaRPr lang="en-US" dirty="0"/>
          </a:p>
          <a:p>
            <a:r>
              <a:rPr lang="en-US" dirty="0" smtClean="0"/>
              <a:t>Write a program that will take a dictionary of words and use it to cheat at by systematically finding all words that contain your letters</a:t>
            </a:r>
          </a:p>
        </p:txBody>
      </p:sp>
    </p:spTree>
    <p:extLst>
      <p:ext uri="{BB962C8B-B14F-4D97-AF65-F5344CB8AC3E}">
        <p14:creationId xmlns:p14="http://schemas.microsoft.com/office/powerpoint/2010/main" val="2457612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Suppose our dictionary contains: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aaaa</a:t>
            </a:r>
            <a:endParaRPr lang="en-US" dirty="0" smtClean="0"/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bbbb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cccc</a:t>
            </a:r>
            <a:endParaRPr lang="en-US" dirty="0" smtClean="0"/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dddd</a:t>
            </a:r>
            <a:endParaRPr lang="en-US" dirty="0" smtClean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bcde</a:t>
            </a:r>
            <a:endParaRPr lang="en-US" dirty="0" smtClean="0"/>
          </a:p>
          <a:p>
            <a:r>
              <a:rPr lang="en-US" dirty="0" smtClean="0"/>
              <a:t>We should be able to find all of the words in the dictionary with no wildcards</a:t>
            </a:r>
          </a:p>
          <a:p>
            <a:r>
              <a:rPr lang="en-US" dirty="0" smtClean="0"/>
              <a:t>1 Wildcard</a:t>
            </a:r>
          </a:p>
          <a:p>
            <a:pPr lvl="1"/>
            <a:r>
              <a:rPr lang="en-US" dirty="0" err="1" smtClean="0"/>
              <a:t>Aaaa</a:t>
            </a:r>
            <a:r>
              <a:rPr lang="en-US" dirty="0" smtClean="0"/>
              <a:t>, </a:t>
            </a:r>
            <a:r>
              <a:rPr lang="en-US" dirty="0" err="1" smtClean="0"/>
              <a:t>bbbb</a:t>
            </a:r>
            <a:r>
              <a:rPr lang="en-US" dirty="0" smtClean="0"/>
              <a:t>, </a:t>
            </a:r>
            <a:r>
              <a:rPr lang="en-US" dirty="0" err="1" smtClean="0"/>
              <a:t>cccc</a:t>
            </a:r>
            <a:r>
              <a:rPr lang="en-US" dirty="0" smtClean="0"/>
              <a:t>, </a:t>
            </a:r>
            <a:r>
              <a:rPr lang="en-US" dirty="0" err="1" smtClean="0"/>
              <a:t>dddd</a:t>
            </a:r>
            <a:r>
              <a:rPr lang="en-US" dirty="0" smtClean="0"/>
              <a:t>, </a:t>
            </a:r>
            <a:r>
              <a:rPr lang="en-US" dirty="0" err="1" smtClean="0"/>
              <a:t>abcde</a:t>
            </a:r>
            <a:r>
              <a:rPr lang="en-US" dirty="0" smtClean="0"/>
              <a:t>, </a:t>
            </a:r>
            <a:r>
              <a:rPr lang="en-US" dirty="0" err="1" smtClean="0"/>
              <a:t>bcde</a:t>
            </a:r>
            <a:r>
              <a:rPr lang="en-US" dirty="0" smtClean="0"/>
              <a:t>, </a:t>
            </a:r>
            <a:r>
              <a:rPr lang="en-US" dirty="0" err="1" smtClean="0"/>
              <a:t>cdeb</a:t>
            </a:r>
            <a:r>
              <a:rPr lang="en-US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4175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&lt;String&gt; </a:t>
            </a:r>
            <a:r>
              <a:rPr lang="en-US" dirty="0" err="1" smtClean="0"/>
              <a:t>readDictionaryFromFile</a:t>
            </a:r>
            <a:r>
              <a:rPr lang="en-US" dirty="0" smtClean="0"/>
              <a:t>(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fileName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Read file one line at a time</a:t>
            </a:r>
          </a:p>
          <a:p>
            <a:pPr lvl="1"/>
            <a:r>
              <a:rPr lang="en-US" dirty="0" smtClean="0"/>
              <a:t>Insert each word into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338355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ArrayList</a:t>
            </a:r>
            <a:r>
              <a:rPr lang="en-US" b="1" dirty="0"/>
              <a:t>&lt;String&gt; </a:t>
            </a:r>
            <a:r>
              <a:rPr lang="en-US" b="1" dirty="0" err="1"/>
              <a:t>findAllMatches</a:t>
            </a:r>
            <a:r>
              <a:rPr lang="en-US" b="1" dirty="0"/>
              <a:t>(</a:t>
            </a:r>
          </a:p>
          <a:p>
            <a:pPr lvl="1"/>
            <a:r>
              <a:rPr lang="en-US" b="1" dirty="0" err="1" smtClean="0"/>
              <a:t>StringBuilder</a:t>
            </a:r>
            <a:r>
              <a:rPr lang="en-US" b="1" dirty="0" smtClean="0"/>
              <a:t> </a:t>
            </a:r>
            <a:r>
              <a:rPr lang="en-US" b="1" dirty="0"/>
              <a:t>letters</a:t>
            </a:r>
          </a:p>
          <a:p>
            <a:pPr lvl="1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wildCards</a:t>
            </a:r>
            <a:endParaRPr lang="en-US" b="1" dirty="0"/>
          </a:p>
          <a:p>
            <a:pPr lvl="1"/>
            <a:r>
              <a:rPr lang="en-US" b="1" dirty="0" err="1"/>
              <a:t>ArrayList</a:t>
            </a:r>
            <a:r>
              <a:rPr lang="en-US" b="1" dirty="0"/>
              <a:t>&lt;String&gt; dictionary)</a:t>
            </a:r>
          </a:p>
          <a:p>
            <a:r>
              <a:rPr lang="en-US" dirty="0"/>
              <a:t>	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Try to match each word in dictionary, one at a time</a:t>
            </a:r>
          </a:p>
          <a:p>
            <a:pPr lvl="1"/>
            <a:r>
              <a:rPr lang="en-US" dirty="0" smtClean="0"/>
              <a:t>If the number of character matches is less than or equal to the number of wildcards, add it to results</a:t>
            </a:r>
          </a:p>
          <a:p>
            <a:pPr lvl="1"/>
            <a:r>
              <a:rPr lang="en-US" dirty="0" smtClean="0"/>
              <a:t>Letters is a </a:t>
            </a:r>
            <a:r>
              <a:rPr lang="en-US" dirty="0" err="1" smtClean="0"/>
              <a:t>StringBuilder</a:t>
            </a:r>
            <a:r>
              <a:rPr lang="en-US" dirty="0" smtClean="0"/>
              <a:t> because we will have to remove characters as they are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countMatches</a:t>
            </a:r>
            <a:r>
              <a:rPr lang="en-US" b="1" dirty="0"/>
              <a:t>(</a:t>
            </a:r>
          </a:p>
          <a:p>
            <a:pPr lvl="1"/>
            <a:r>
              <a:rPr lang="en-US" b="1" dirty="0"/>
              <a:t>String word</a:t>
            </a:r>
          </a:p>
          <a:p>
            <a:pPr lvl="1"/>
            <a:r>
              <a:rPr lang="en-US" b="1" dirty="0" err="1" smtClean="0"/>
              <a:t>StringBuilder</a:t>
            </a:r>
            <a:r>
              <a:rPr lang="en-US" b="1" dirty="0" smtClean="0"/>
              <a:t> </a:t>
            </a:r>
            <a:r>
              <a:rPr lang="en-US" b="1" dirty="0"/>
              <a:t>letters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Algorithm</a:t>
            </a:r>
          </a:p>
          <a:p>
            <a:pPr lvl="1"/>
            <a:r>
              <a:rPr lang="en-US" b="1" dirty="0" smtClean="0"/>
              <a:t>Step through word one letter at a time</a:t>
            </a:r>
          </a:p>
          <a:p>
            <a:pPr lvl="1"/>
            <a:r>
              <a:rPr lang="en-US" b="1" dirty="0" smtClean="0"/>
              <a:t>If the current letter in the word is in letters, remove it from letters</a:t>
            </a:r>
          </a:p>
          <a:p>
            <a:pPr lvl="1"/>
            <a:r>
              <a:rPr lang="en-US" b="1" dirty="0" smtClean="0"/>
              <a:t>Keep track of number of letters removed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2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tests for </a:t>
            </a:r>
            <a:r>
              <a:rPr lang="en-US" dirty="0" err="1" smtClean="0"/>
              <a:t>aaaaa</a:t>
            </a:r>
            <a:r>
              <a:rPr lang="en-US" dirty="0" smtClean="0"/>
              <a:t>, </a:t>
            </a:r>
            <a:r>
              <a:rPr lang="en-US" dirty="0" err="1" smtClean="0"/>
              <a:t>bbbbb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Test for </a:t>
            </a:r>
            <a:r>
              <a:rPr lang="en-US" dirty="0" err="1" smtClean="0"/>
              <a:t>abcde</a:t>
            </a:r>
            <a:r>
              <a:rPr lang="en-US" dirty="0" smtClean="0"/>
              <a:t> will fail</a:t>
            </a:r>
          </a:p>
          <a:p>
            <a:r>
              <a:rPr lang="en-US" dirty="0" smtClean="0"/>
              <a:t>Examine what happens with letters in the debugger.</a:t>
            </a:r>
          </a:p>
          <a:p>
            <a:pPr lvl="1"/>
            <a:r>
              <a:rPr lang="en-US" dirty="0" smtClean="0"/>
              <a:t>This is a parameter passing problem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StringBuilder</a:t>
            </a:r>
            <a:r>
              <a:rPr lang="en-US" dirty="0" smtClean="0"/>
              <a:t> letters is passed by sharing</a:t>
            </a:r>
          </a:p>
          <a:p>
            <a:pPr lvl="1"/>
            <a:r>
              <a:rPr lang="en-US" dirty="0" smtClean="0"/>
              <a:t>Loses characters permanently</a:t>
            </a:r>
          </a:p>
        </p:txBody>
      </p:sp>
    </p:spTree>
    <p:extLst>
      <p:ext uri="{BB962C8B-B14F-4D97-AF65-F5344CB8AC3E}">
        <p14:creationId xmlns:p14="http://schemas.microsoft.com/office/powerpoint/2010/main" val="276529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options</a:t>
            </a:r>
          </a:p>
          <a:p>
            <a:r>
              <a:rPr lang="en-US" dirty="0" smtClean="0"/>
              <a:t>Can pass letters as a String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StringBuilder</a:t>
            </a:r>
            <a:r>
              <a:rPr lang="en-US" dirty="0" smtClean="0"/>
              <a:t> only in </a:t>
            </a:r>
            <a:r>
              <a:rPr lang="en-US" dirty="0" err="1" smtClean="0"/>
              <a:t>countMatches</a:t>
            </a:r>
            <a:endParaRPr lang="en-US" dirty="0" smtClean="0"/>
          </a:p>
          <a:p>
            <a:pPr lvl="1"/>
            <a:r>
              <a:rPr lang="en-US" dirty="0" smtClean="0"/>
              <a:t>Guarantees that each method call has its own set of letters</a:t>
            </a:r>
          </a:p>
          <a:p>
            <a:r>
              <a:rPr lang="en-US" dirty="0" smtClean="0"/>
              <a:t>Could create new </a:t>
            </a:r>
            <a:r>
              <a:rPr lang="en-US" dirty="0" err="1" smtClean="0"/>
              <a:t>StringBuilder</a:t>
            </a:r>
            <a:r>
              <a:rPr lang="en-US" dirty="0" smtClean="0"/>
              <a:t> object in </a:t>
            </a:r>
            <a:r>
              <a:rPr lang="en-US" dirty="0" err="1" smtClean="0"/>
              <a:t>countMatches</a:t>
            </a:r>
            <a:endParaRPr lang="en-US" dirty="0" smtClean="0"/>
          </a:p>
          <a:p>
            <a:pPr lvl="1"/>
            <a:r>
              <a:rPr lang="en-US" dirty="0" smtClean="0"/>
              <a:t>Prevents original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smtClean="0"/>
              <a:t>from being lost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3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289</Words>
  <Application>Microsoft Macintosh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Bigger Bytes: Prepackaged Data and More Operations</vt:lpstr>
      <vt:lpstr>Problem Statement</vt:lpstr>
      <vt:lpstr>Create Test Data</vt:lpstr>
      <vt:lpstr>First Method</vt:lpstr>
      <vt:lpstr>Second Method</vt:lpstr>
      <vt:lpstr>Third Method</vt:lpstr>
      <vt:lpstr>Test Program</vt:lpstr>
      <vt:lpstr>Fix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Brianna Gaither</cp:lastModifiedBy>
  <cp:revision>33</cp:revision>
  <dcterms:created xsi:type="dcterms:W3CDTF">2013-11-05T19:37:50Z</dcterms:created>
  <dcterms:modified xsi:type="dcterms:W3CDTF">2014-06-13T04:08:09Z</dcterms:modified>
</cp:coreProperties>
</file>