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0" r:id="rId4"/>
    <p:sldId id="263" r:id="rId5"/>
    <p:sldId id="265" r:id="rId6"/>
    <p:sldId id="266" r:id="rId7"/>
    <p:sldId id="268" r:id="rId8"/>
    <p:sldId id="264" r:id="rId9"/>
    <p:sldId id="267" r:id="rId10"/>
    <p:sldId id="269" r:id="rId11"/>
    <p:sldId id="262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656" y="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Yahtze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Arrays of Primitive Data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Mini-</a:t>
            </a:r>
            <a:r>
              <a:rPr lang="en-US" dirty="0" err="1" smtClean="0">
                <a:solidFill>
                  <a:srgbClr val="0C91D2"/>
                </a:solidFill>
                <a:latin typeface="Helvetica Neue"/>
                <a:cs typeface="Helvetica Neue"/>
              </a:rPr>
              <a:t>Yahtzee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reRollDice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Handling user interaction is tricky</a:t>
            </a:r>
          </a:p>
          <a:p>
            <a:r>
              <a:rPr lang="en-US" dirty="0" smtClean="0"/>
              <a:t>User will enter the number of dice they wish to roll</a:t>
            </a:r>
          </a:p>
          <a:p>
            <a:pPr lvl="1"/>
            <a:r>
              <a:rPr lang="en-US" dirty="0" smtClean="0"/>
              <a:t>Use -1 flag for none</a:t>
            </a:r>
          </a:p>
          <a:p>
            <a:r>
              <a:rPr lang="en-US" dirty="0" smtClean="0"/>
              <a:t>Problem: Unknown number of values on </a:t>
            </a:r>
            <a:r>
              <a:rPr lang="en-US" dirty="0" smtClean="0"/>
              <a:t>line</a:t>
            </a:r>
          </a:p>
          <a:p>
            <a:r>
              <a:rPr lang="en-US" dirty="0" smtClean="0"/>
              <a:t>Solution?: </a:t>
            </a:r>
            <a:r>
              <a:rPr lang="en-US" dirty="0" err="1" smtClean="0"/>
              <a:t>hasNextInt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No—read documentation</a:t>
            </a:r>
            <a:endParaRPr lang="en-US" dirty="0" smtClean="0"/>
          </a:p>
          <a:p>
            <a:r>
              <a:rPr lang="en-US" dirty="0" smtClean="0"/>
              <a:t>Solution: read all values into a String</a:t>
            </a:r>
          </a:p>
          <a:p>
            <a:pPr lvl="1"/>
            <a:r>
              <a:rPr lang="en-US" dirty="0" smtClean="0"/>
              <a:t>Create a Scanner for that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Implement part of the game of </a:t>
            </a:r>
            <a:r>
              <a:rPr lang="en-US" dirty="0" err="1" smtClean="0"/>
              <a:t>Yahtzee</a:t>
            </a:r>
            <a:r>
              <a:rPr lang="en-US" dirty="0" smtClean="0"/>
              <a:t> as a two player game</a:t>
            </a:r>
          </a:p>
          <a:p>
            <a:pPr lvl="1"/>
            <a:r>
              <a:rPr lang="en-US" dirty="0" smtClean="0"/>
              <a:t>Use only the above line scores</a:t>
            </a:r>
          </a:p>
          <a:p>
            <a:r>
              <a:rPr lang="en-US" dirty="0" smtClean="0"/>
              <a:t>Rules to </a:t>
            </a:r>
            <a:r>
              <a:rPr lang="en-US" dirty="0" err="1" smtClean="0"/>
              <a:t>Yahtzee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http://en.wikipedia.org/wiki/</a:t>
            </a:r>
            <a:r>
              <a:rPr lang="en-US" dirty="0" smtClean="0">
                <a:hlinkClick r:id="rId2"/>
              </a:rPr>
              <a:t>Yahtzee</a:t>
            </a:r>
            <a:endParaRPr lang="en-US" dirty="0" smtClean="0"/>
          </a:p>
          <a:p>
            <a:r>
              <a:rPr lang="en-US" dirty="0" smtClean="0"/>
              <a:t>Each player rolls 5 dice up the three times</a:t>
            </a:r>
          </a:p>
          <a:p>
            <a:r>
              <a:rPr lang="en-US" dirty="0" smtClean="0"/>
              <a:t>Try to match number on dice</a:t>
            </a:r>
          </a:p>
          <a:p>
            <a:pPr lvl="1"/>
            <a:r>
              <a:rPr lang="en-US" dirty="0" smtClean="0"/>
              <a:t>Score is total of matching dice</a:t>
            </a:r>
          </a:p>
          <a:p>
            <a:r>
              <a:rPr lang="en-US" dirty="0" smtClean="0"/>
              <a:t>Can only score once for each of the six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0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Know the Game?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don’t know </a:t>
            </a:r>
            <a:r>
              <a:rPr lang="en-US" dirty="0" err="1" smtClean="0"/>
              <a:t>Yahtzee</a:t>
            </a:r>
            <a:r>
              <a:rPr lang="en-US" dirty="0" smtClean="0"/>
              <a:t>, you need to learn the rules before implementing it</a:t>
            </a:r>
          </a:p>
          <a:p>
            <a:pPr lvl="1"/>
            <a:r>
              <a:rPr lang="en-US" dirty="0" smtClean="0"/>
              <a:t>Read </a:t>
            </a:r>
            <a:r>
              <a:rPr lang="en-US" dirty="0" err="1" smtClean="0"/>
              <a:t>wikipedia</a:t>
            </a:r>
            <a:endParaRPr lang="en-US" dirty="0" smtClean="0"/>
          </a:p>
          <a:p>
            <a:pPr lvl="1"/>
            <a:r>
              <a:rPr lang="en-US" dirty="0" smtClean="0"/>
              <a:t>Find a friend and play the game</a:t>
            </a:r>
          </a:p>
          <a:p>
            <a:pPr lvl="1"/>
            <a:r>
              <a:rPr lang="en-US" dirty="0" smtClean="0"/>
              <a:t>Look for online version and play it</a:t>
            </a:r>
          </a:p>
          <a:p>
            <a:r>
              <a:rPr lang="en-US" dirty="0" smtClean="0"/>
              <a:t>Don’t try to program things you don’t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4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this program is dominated by randomness, there is no way to systematically write test data</a:t>
            </a:r>
          </a:p>
          <a:p>
            <a:r>
              <a:rPr lang="en-US" dirty="0" smtClean="0"/>
              <a:t>This means we need to check the output carefully and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8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arrays of primitive data types</a:t>
            </a:r>
          </a:p>
          <a:p>
            <a:pPr lvl="1"/>
            <a:r>
              <a:rPr lang="en-US" dirty="0" smtClean="0"/>
              <a:t>Score (with 6 elements)</a:t>
            </a:r>
          </a:p>
          <a:p>
            <a:pPr lvl="1"/>
            <a:r>
              <a:rPr lang="en-US" dirty="0" smtClean="0"/>
              <a:t>Dice (with 5 elements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constants for the size of the arrays</a:t>
            </a:r>
            <a:endParaRPr lang="en-US" dirty="0" smtClean="0"/>
          </a:p>
          <a:p>
            <a:r>
              <a:rPr lang="en-US" dirty="0" smtClean="0"/>
              <a:t>Dice will be set randomly</a:t>
            </a:r>
          </a:p>
          <a:p>
            <a:pPr lvl="1"/>
            <a:r>
              <a:rPr lang="en-US" dirty="0" smtClean="0"/>
              <a:t>We’ve already worked through the logic of dice rolling dice earlier this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5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Yahtzee</a:t>
            </a:r>
            <a:r>
              <a:rPr lang="en-US" dirty="0"/>
              <a:t> </a:t>
            </a:r>
            <a:r>
              <a:rPr lang="en-US" dirty="0" smtClean="0"/>
              <a:t>you are only allowed to score each category once</a:t>
            </a:r>
          </a:p>
          <a:p>
            <a:r>
              <a:rPr lang="en-US" dirty="0" smtClean="0"/>
              <a:t>Need to keep track of which categories have no score and which have score of zero</a:t>
            </a:r>
          </a:p>
          <a:p>
            <a:r>
              <a:rPr lang="en-US" dirty="0" smtClean="0"/>
              <a:t>Initialize scores to -1</a:t>
            </a:r>
          </a:p>
          <a:p>
            <a:r>
              <a:rPr lang="en-US" dirty="0" smtClean="0"/>
              <a:t>Arrays class (similar to Collections) has a useful method</a:t>
            </a:r>
          </a:p>
          <a:p>
            <a:r>
              <a:rPr lang="en-US" dirty="0" smtClean="0"/>
              <a:t>This goes in main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players turns are identical</a:t>
            </a:r>
          </a:p>
          <a:p>
            <a:pPr lvl="1"/>
            <a:r>
              <a:rPr lang="en-US" dirty="0" smtClean="0"/>
              <a:t>Write a method that plays a single player turn and call it twice, once for each user</a:t>
            </a:r>
          </a:p>
          <a:p>
            <a:r>
              <a:rPr lang="en-US" dirty="0" smtClean="0"/>
              <a:t>Almost all of our methods should be called once for player one and once for player 2</a:t>
            </a:r>
          </a:p>
          <a:p>
            <a:pPr lvl="1"/>
            <a:r>
              <a:rPr lang="en-US" dirty="0" smtClean="0"/>
              <a:t>Use different arguments to control which player is </a:t>
            </a:r>
            <a:r>
              <a:rPr lang="en-US" dirty="0" smtClean="0"/>
              <a:t>playing</a:t>
            </a:r>
          </a:p>
          <a:p>
            <a:pPr lvl="1"/>
            <a:r>
              <a:rPr lang="en-US" dirty="0" smtClean="0"/>
              <a:t>Very different than the single call methods we’ve created previously</a:t>
            </a:r>
          </a:p>
        </p:txBody>
      </p:sp>
    </p:spTree>
    <p:extLst>
      <p:ext uri="{BB962C8B-B14F-4D97-AF65-F5344CB8AC3E}">
        <p14:creationId xmlns:p14="http://schemas.microsoft.com/office/powerpoint/2010/main" val="338803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of the loops in this program should be encapsulated into small methods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showCurrentScoreCard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scores)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rollAllDice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dice)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showDice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dice)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calculateTotalScore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scores)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sumOfDice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smtClean="0"/>
              <a:t>dice, </a:t>
            </a:r>
            <a:r>
              <a:rPr lang="en-US" dirty="0" err="1" smtClean="0"/>
              <a:t>int</a:t>
            </a:r>
            <a:r>
              <a:rPr lang="en-US" dirty="0" smtClean="0"/>
              <a:t> number)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0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Harder </a:t>
            </a:r>
            <a:r>
              <a:rPr lang="en-US" dirty="0" smtClean="0"/>
              <a:t>Methods </a:t>
            </a:r>
            <a:r>
              <a:rPr lang="en-US" dirty="0" smtClean="0"/>
              <a:t>to be Written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playOneGame</a:t>
            </a:r>
            <a:r>
              <a:rPr lang="en-US" dirty="0" smtClean="0"/>
              <a:t>(String name1, </a:t>
            </a:r>
            <a:r>
              <a:rPr lang="en-US" dirty="0" err="1" smtClean="0"/>
              <a:t>int</a:t>
            </a:r>
            <a:r>
              <a:rPr lang="en-US" dirty="0" smtClean="0"/>
              <a:t>[] player1Score, String name2, </a:t>
            </a:r>
            <a:r>
              <a:rPr lang="en-US" dirty="0" err="1" smtClean="0"/>
              <a:t>int</a:t>
            </a:r>
            <a:r>
              <a:rPr lang="en-US" dirty="0" smtClean="0"/>
              <a:t>[] player2Score, Scanner keyboard)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playOneTurn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score, Scanner keyboard)</a:t>
            </a:r>
          </a:p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reRollDice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dice, Scanner keyboard)</a:t>
            </a:r>
          </a:p>
          <a:p>
            <a:r>
              <a:rPr lang="en-US" dirty="0" smtClean="0"/>
              <a:t>main method</a:t>
            </a:r>
          </a:p>
        </p:txBody>
      </p:sp>
    </p:spTree>
    <p:extLst>
      <p:ext uri="{BB962C8B-B14F-4D97-AF65-F5344CB8AC3E}">
        <p14:creationId xmlns:p14="http://schemas.microsoft.com/office/powerpoint/2010/main" val="86927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469</Words>
  <Application>Microsoft Macintosh PowerPoint</Application>
  <PresentationFormat>On-screen Show (16:9)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Arrays of Primitive Data</vt:lpstr>
      <vt:lpstr>Problem Statement</vt:lpstr>
      <vt:lpstr>Don’t Know the Game?</vt:lpstr>
      <vt:lpstr>Write Test Data</vt:lpstr>
      <vt:lpstr>Storing Data</vt:lpstr>
      <vt:lpstr>Storing Scores</vt:lpstr>
      <vt:lpstr>Parameter Passing</vt:lpstr>
      <vt:lpstr>Utility Methods</vt:lpstr>
      <vt:lpstr>Harder Methods to be Written</vt:lpstr>
      <vt:lpstr>reRollDice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32</cp:revision>
  <dcterms:created xsi:type="dcterms:W3CDTF">2013-11-05T19:37:50Z</dcterms:created>
  <dcterms:modified xsi:type="dcterms:W3CDTF">2014-01-07T15:40:20Z</dcterms:modified>
</cp:coreProperties>
</file>