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6" r:id="rId5"/>
    <p:sldId id="268" r:id="rId6"/>
    <p:sldId id="267" r:id="rId7"/>
    <p:sldId id="263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 and Unit Indexing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While Loops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were running a race</a:t>
            </a:r>
          </a:p>
          <a:p>
            <a:pPr lvl="1"/>
            <a:r>
              <a:rPr lang="en-US" dirty="0" smtClean="0"/>
              <a:t>3 laps around the track</a:t>
            </a:r>
          </a:p>
          <a:p>
            <a:r>
              <a:rPr lang="en-US" dirty="0" smtClean="0"/>
              <a:t>What happens if you say 1 as you are leaving the blocks?</a:t>
            </a:r>
          </a:p>
          <a:p>
            <a:pPr lvl="1"/>
            <a:r>
              <a:rPr lang="en-US" dirty="0" smtClean="0"/>
              <a:t>Unit indexing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59653" y="3416969"/>
            <a:ext cx="1896177" cy="7411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5373" y="392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238" y="392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3750" y="392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#1: Unit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you want a loop that prints out 1 2 3</a:t>
            </a:r>
          </a:p>
          <a:p>
            <a:pPr lvl="1"/>
            <a:r>
              <a:rPr lang="en-US" dirty="0" smtClean="0"/>
              <a:t>Trace code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 = 1;</a:t>
            </a:r>
          </a:p>
          <a:p>
            <a:r>
              <a:rPr lang="en-US" dirty="0" smtClean="0"/>
              <a:t>while (count &lt;= 3)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(count + “ “);</a:t>
            </a:r>
          </a:p>
          <a:p>
            <a:pPr lvl="1"/>
            <a:r>
              <a:rPr lang="en-US" dirty="0" smtClean="0"/>
              <a:t>count = count + 1;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23811"/>
              </p:ext>
            </p:extLst>
          </p:nvPr>
        </p:nvGraphicFramePr>
        <p:xfrm>
          <a:off x="7231781" y="1973914"/>
          <a:ext cx="9496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93"/>
              </a:tblGrid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#2: Zero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you want a loop that prints out 1 2 3</a:t>
            </a:r>
          </a:p>
          <a:p>
            <a:pPr lvl="1"/>
            <a:r>
              <a:rPr lang="en-US" dirty="0" smtClean="0"/>
              <a:t>Trace code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r>
              <a:rPr lang="en-US" dirty="0" smtClean="0"/>
              <a:t>while (count &lt; 3)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count = count + 1;</a:t>
            </a:r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(count + “ “);</a:t>
            </a:r>
          </a:p>
          <a:p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61781"/>
              </p:ext>
            </p:extLst>
          </p:nvPr>
        </p:nvGraphicFramePr>
        <p:xfrm>
          <a:off x="7231781" y="1973914"/>
          <a:ext cx="9496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93"/>
              </a:tblGrid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5111015" y="1945038"/>
            <a:ext cx="1222409" cy="66414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stop at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technique that I used to figure out what the loops are doing is called tracing code</a:t>
            </a:r>
          </a:p>
          <a:p>
            <a:r>
              <a:rPr lang="en-US" dirty="0" smtClean="0"/>
              <a:t>Each column records the values in one variable over time</a:t>
            </a:r>
          </a:p>
          <a:p>
            <a:r>
              <a:rPr lang="en-US" dirty="0" smtClean="0"/>
              <a:t>Value at the bottom is the current value</a:t>
            </a:r>
          </a:p>
          <a:p>
            <a:r>
              <a:rPr lang="en-US" dirty="0" smtClean="0"/>
              <a:t>Hard to be accurate for more than a few iterations</a:t>
            </a:r>
          </a:p>
        </p:txBody>
      </p:sp>
    </p:spTree>
    <p:extLst>
      <p:ext uri="{BB962C8B-B14F-4D97-AF65-F5344CB8AC3E}">
        <p14:creationId xmlns:p14="http://schemas.microsoft.com/office/powerpoint/2010/main" val="34097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 indexing starts at one</a:t>
            </a:r>
          </a:p>
          <a:p>
            <a:pPr lvl="1"/>
            <a:r>
              <a:rPr lang="en-US" dirty="0" smtClean="0"/>
              <a:t>Ends with &lt;= goal (3)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counter will be one larger than the goal at the end (4)</a:t>
            </a:r>
          </a:p>
          <a:p>
            <a:r>
              <a:rPr lang="en-US" dirty="0" smtClean="0"/>
              <a:t>Zero indexing starts at zero</a:t>
            </a:r>
          </a:p>
          <a:p>
            <a:pPr lvl="1"/>
            <a:r>
              <a:rPr lang="en-US" dirty="0" smtClean="0"/>
              <a:t>Ends with &lt; goal (3)</a:t>
            </a:r>
          </a:p>
          <a:p>
            <a:pPr lvl="1"/>
            <a:r>
              <a:rPr lang="en-US" dirty="0" smtClean="0"/>
              <a:t>The counter will equal the goal at the end (3)</a:t>
            </a:r>
          </a:p>
          <a:p>
            <a:r>
              <a:rPr lang="en-US" dirty="0" smtClean="0"/>
              <a:t>Either can be done successfully</a:t>
            </a:r>
          </a:p>
          <a:p>
            <a:pPr lvl="1"/>
            <a:r>
              <a:rPr lang="en-US" dirty="0" smtClean="0"/>
              <a:t>Order of incrementing the counter was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by One Bug</a:t>
            </a:r>
          </a:p>
          <a:p>
            <a:pPr lvl="1"/>
            <a:r>
              <a:rPr lang="en-US" dirty="0" smtClean="0"/>
              <a:t>Very common problem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a hard mistake to find</a:t>
            </a:r>
          </a:p>
          <a:p>
            <a:r>
              <a:rPr lang="en-US" dirty="0" smtClean="0"/>
              <a:t>Computer scientists are absolutely insane about how important this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275</Words>
  <Application>Microsoft Office PowerPoint</Application>
  <PresentationFormat>On-screen Show (16:9)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Zero and Unit Indexing</vt:lpstr>
      <vt:lpstr>Counting</vt:lpstr>
      <vt:lpstr>Pattern #1: Unit Indexing</vt:lpstr>
      <vt:lpstr>Pattern #2: Zero Indexing</vt:lpstr>
      <vt:lpstr>Tracing Code</vt:lpstr>
      <vt:lpstr>General Observations</vt:lpstr>
      <vt:lpstr>OBOB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40</cp:revision>
  <dcterms:created xsi:type="dcterms:W3CDTF">2013-11-05T19:37:50Z</dcterms:created>
  <dcterms:modified xsi:type="dcterms:W3CDTF">2014-05-15T03:26:50Z</dcterms:modified>
</cp:coreProperties>
</file>