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7" r:id="rId3"/>
    <p:sldId id="263" r:id="rId4"/>
    <p:sldId id="264" r:id="rId5"/>
    <p:sldId id="265" r:id="rId6"/>
    <p:sldId id="269" r:id="rId7"/>
    <p:sldId id="266" r:id="rId8"/>
    <p:sldId id="270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BB76E8C-7248-424B-89B6-88B024FD0FAC}">
          <p14:sldIdLst>
            <p14:sldId id="260"/>
            <p14:sldId id="267"/>
            <p14:sldId id="263"/>
            <p14:sldId id="264"/>
            <p14:sldId id="265"/>
            <p14:sldId id="269"/>
            <p14:sldId id="266"/>
            <p14:sldId id="27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8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double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Storing </a:t>
            </a:r>
            <a:r>
              <a:rPr lang="en-US" dirty="0">
                <a:solidFill>
                  <a:srgbClr val="0C91D2"/>
                </a:solidFill>
                <a:latin typeface="Helvetica Neue"/>
                <a:cs typeface="Helvetica Neue"/>
              </a:rPr>
              <a:t>P</a:t>
            </a:r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rimitive </a:t>
            </a:r>
            <a:r>
              <a:rPr lang="en-US" dirty="0">
                <a:solidFill>
                  <a:srgbClr val="0C91D2"/>
                </a:solidFill>
                <a:latin typeface="Helvetica Neue"/>
                <a:cs typeface="Helvetica Neue"/>
              </a:rPr>
              <a:t>D</a:t>
            </a:r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ata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time we declare a numeric variable we have to choose</a:t>
            </a:r>
          </a:p>
          <a:p>
            <a:pPr lvl="1"/>
            <a:r>
              <a:rPr lang="en-US" dirty="0" err="1" smtClean="0"/>
              <a:t>int</a:t>
            </a:r>
            <a:endParaRPr lang="en-US" dirty="0"/>
          </a:p>
          <a:p>
            <a:pPr lvl="2"/>
            <a:r>
              <a:rPr lang="en-US" dirty="0"/>
              <a:t>N</a:t>
            </a:r>
            <a:r>
              <a:rPr lang="en-US" dirty="0" smtClean="0"/>
              <a:t>o decimal point</a:t>
            </a:r>
          </a:p>
          <a:p>
            <a:pPr lvl="1"/>
            <a:r>
              <a:rPr lang="en-US" dirty="0" smtClean="0"/>
              <a:t>double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ecimal point</a:t>
            </a:r>
          </a:p>
          <a:p>
            <a:r>
              <a:rPr lang="en-US" dirty="0" smtClean="0"/>
              <a:t>Why do we have to choose?</a:t>
            </a:r>
          </a:p>
        </p:txBody>
      </p:sp>
    </p:spTree>
    <p:extLst>
      <p:ext uri="{BB962C8B-B14F-4D97-AF65-F5344CB8AC3E}">
        <p14:creationId xmlns:p14="http://schemas.microsoft.com/office/powerpoint/2010/main" val="41752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same thing: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2.0</a:t>
            </a:r>
          </a:p>
          <a:p>
            <a:r>
              <a:rPr lang="en-US" dirty="0" smtClean="0"/>
              <a:t>Algebra is usually done with real numbers</a:t>
            </a:r>
          </a:p>
          <a:p>
            <a:r>
              <a:rPr lang="en-US" dirty="0" smtClean="0"/>
              <a:t>Cool property: between every two real numbers there is another one</a:t>
            </a:r>
          </a:p>
          <a:p>
            <a:pPr lvl="1"/>
            <a:r>
              <a:rPr lang="en-US" dirty="0" smtClean="0"/>
              <a:t>Only possible if an infinite number of numbers are available</a:t>
            </a:r>
          </a:p>
          <a:p>
            <a:pPr lvl="1"/>
            <a:r>
              <a:rPr lang="en-US" dirty="0" smtClean="0"/>
              <a:t>Nothing is infinite in a computer</a:t>
            </a:r>
          </a:p>
        </p:txBody>
      </p:sp>
    </p:spTree>
    <p:extLst>
      <p:ext uri="{BB962C8B-B14F-4D97-AF65-F5344CB8AC3E}">
        <p14:creationId xmlns:p14="http://schemas.microsoft.com/office/powerpoint/2010/main" val="190638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Numbers in programs are not continuous</a:t>
            </a:r>
          </a:p>
          <a:p>
            <a:r>
              <a:rPr lang="en-US" dirty="0" smtClean="0"/>
              <a:t>We store numbers using bits (0, 1)</a:t>
            </a:r>
          </a:p>
          <a:p>
            <a:r>
              <a:rPr lang="en-US" dirty="0" smtClean="0"/>
              <a:t>If we used two bits for integers, we would have four numbers</a:t>
            </a:r>
          </a:p>
          <a:p>
            <a:pPr lvl="1"/>
            <a:r>
              <a:rPr lang="en-US" dirty="0" smtClean="0"/>
              <a:t>00 (0)</a:t>
            </a:r>
          </a:p>
          <a:p>
            <a:pPr lvl="1"/>
            <a:r>
              <a:rPr lang="en-US" dirty="0" smtClean="0"/>
              <a:t>01 (1)</a:t>
            </a:r>
          </a:p>
          <a:p>
            <a:pPr lvl="1"/>
            <a:r>
              <a:rPr lang="en-US" dirty="0" smtClean="0"/>
              <a:t>10 (-1)</a:t>
            </a:r>
          </a:p>
          <a:p>
            <a:pPr lvl="1"/>
            <a:r>
              <a:rPr lang="en-US" dirty="0" smtClean="0"/>
              <a:t>11 (-2)</a:t>
            </a:r>
          </a:p>
        </p:txBody>
      </p:sp>
    </p:spTree>
    <p:extLst>
      <p:ext uri="{BB962C8B-B14F-4D97-AF65-F5344CB8AC3E}">
        <p14:creationId xmlns:p14="http://schemas.microsoft.com/office/powerpoint/2010/main" val="267728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Weirdness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dirty="0" err="1" smtClean="0"/>
              <a:t>int</a:t>
            </a:r>
            <a:r>
              <a:rPr lang="en-US" dirty="0" smtClean="0"/>
              <a:t> is </a:t>
            </a:r>
            <a:r>
              <a:rPr lang="en-US" dirty="0"/>
              <a:t>allocated </a:t>
            </a:r>
            <a:r>
              <a:rPr lang="en-US" dirty="0" smtClean="0"/>
              <a:t>32 bits</a:t>
            </a:r>
          </a:p>
          <a:p>
            <a:pPr lvl="1"/>
            <a:r>
              <a:rPr lang="en-US" dirty="0" smtClean="0"/>
              <a:t>This limits the range of integers</a:t>
            </a:r>
          </a:p>
          <a:p>
            <a:pPr lvl="2"/>
            <a:r>
              <a:rPr lang="en-US" dirty="0" smtClean="0"/>
              <a:t>About -2,000,000,000 to 2,000,000,000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happens if you try to store a </a:t>
            </a:r>
            <a:r>
              <a:rPr lang="en-US" dirty="0" smtClean="0"/>
              <a:t>number </a:t>
            </a:r>
            <a:r>
              <a:rPr lang="en-US" dirty="0"/>
              <a:t>that is too big or too small in an </a:t>
            </a:r>
            <a:r>
              <a:rPr lang="en-US" dirty="0" err="1"/>
              <a:t>int</a:t>
            </a:r>
            <a:r>
              <a:rPr lang="en-US" dirty="0"/>
              <a:t>?</a:t>
            </a:r>
          </a:p>
          <a:p>
            <a:r>
              <a:rPr lang="en-US" dirty="0"/>
              <a:t>Integers wrap around</a:t>
            </a:r>
          </a:p>
          <a:p>
            <a:pPr lvl="1"/>
            <a:r>
              <a:rPr lang="en-US" dirty="0"/>
              <a:t>If you add one to the biggest positive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you get the smallest negative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/>
              <a:t>If you subtract one from the smallest negative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you get the biggest positive </a:t>
            </a:r>
            <a:r>
              <a:rPr lang="en-US" dirty="0" err="1" smtClean="0"/>
              <a:t>int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29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Make Everything double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values are not exact</a:t>
            </a:r>
            <a:endParaRPr lang="en-US" dirty="0"/>
          </a:p>
          <a:p>
            <a:pPr lvl="1"/>
            <a:r>
              <a:rPr lang="en-US" dirty="0" smtClean="0"/>
              <a:t>Can’t represent things like 1/3 exactly</a:t>
            </a:r>
          </a:p>
          <a:p>
            <a:pPr lvl="2"/>
            <a:r>
              <a:rPr lang="en-US" dirty="0" smtClean="0"/>
              <a:t>There are no fractions in Java, only decimals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values are exact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82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Weirdness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double gets 64 bits</a:t>
            </a:r>
          </a:p>
          <a:p>
            <a:pPr lvl="1"/>
            <a:r>
              <a:rPr lang="en-US" dirty="0"/>
              <a:t>Stored in scientific notation: mantissa x 2</a:t>
            </a:r>
            <a:r>
              <a:rPr lang="en-US" baseline="30000" dirty="0"/>
              <a:t>exponent</a:t>
            </a:r>
          </a:p>
          <a:p>
            <a:pPr lvl="2"/>
            <a:r>
              <a:rPr lang="en-US" dirty="0"/>
              <a:t>About 15 decimal digits in the </a:t>
            </a:r>
            <a:r>
              <a:rPr lang="en-US" dirty="0" smtClean="0"/>
              <a:t>mantissa</a:t>
            </a:r>
          </a:p>
          <a:p>
            <a:r>
              <a:rPr lang="en-US" dirty="0" smtClean="0"/>
              <a:t>How do the numbers below compare in programming?</a:t>
            </a:r>
          </a:p>
          <a:p>
            <a:pPr marL="457200" lvl="1" indent="0">
              <a:buNone/>
            </a:pPr>
            <a:r>
              <a:rPr lang="en-US" dirty="0" smtClean="0"/>
              <a:t>	double x = 2.123123123123123123;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double y = 2.123123123123123124;</a:t>
            </a:r>
          </a:p>
        </p:txBody>
      </p:sp>
    </p:spTree>
    <p:extLst>
      <p:ext uri="{BB962C8B-B14F-4D97-AF65-F5344CB8AC3E}">
        <p14:creationId xmlns:p14="http://schemas.microsoft.com/office/powerpoint/2010/main" val="1046543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time we need to store a number we have to choose whether it is better</a:t>
            </a:r>
          </a:p>
          <a:p>
            <a:pPr lvl="1"/>
            <a:r>
              <a:rPr lang="en-US" dirty="0" smtClean="0"/>
              <a:t>Smaller </a:t>
            </a:r>
            <a:r>
              <a:rPr lang="en-US" dirty="0" smtClean="0"/>
              <a:t>range but exact</a:t>
            </a:r>
          </a:p>
          <a:p>
            <a:pPr lvl="1"/>
            <a:r>
              <a:rPr lang="en-US" dirty="0" smtClean="0"/>
              <a:t>Larger</a:t>
            </a:r>
            <a:r>
              <a:rPr lang="en-US" dirty="0" smtClean="0"/>
              <a:t> </a:t>
            </a:r>
            <a:r>
              <a:rPr lang="en-US" dirty="0" smtClean="0"/>
              <a:t>range, but approximate</a:t>
            </a:r>
          </a:p>
          <a:p>
            <a:r>
              <a:rPr lang="en-US" dirty="0" smtClean="0"/>
              <a:t>This decision has profound influence on how programs will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And that’s why it has to be made by the programmer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7846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311</Words>
  <Application>Microsoft Macintosh PowerPoint</Application>
  <PresentationFormat>On-screen Show (16:9)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 and double</vt:lpstr>
      <vt:lpstr>Important Choice</vt:lpstr>
      <vt:lpstr>Remember Algebra</vt:lpstr>
      <vt:lpstr>Programming with Numbers</vt:lpstr>
      <vt:lpstr>int Weirdness</vt:lpstr>
      <vt:lpstr>Let’s Make Everything double!</vt:lpstr>
      <vt:lpstr>double Weirdness</vt:lpstr>
      <vt:lpstr>Software Engineering Decision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45</cp:revision>
  <dcterms:created xsi:type="dcterms:W3CDTF">2013-11-05T19:37:50Z</dcterms:created>
  <dcterms:modified xsi:type="dcterms:W3CDTF">2014-05-09T14:24:19Z</dcterms:modified>
</cp:coreProperties>
</file>