
<file path=[Content_Types].xml><?xml version="1.0" encoding="utf-8"?>
<Types xmlns="http://schemas.openxmlformats.org/package/2006/content-types">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771" r:id="rId5"/>
    <p:sldId id="788" r:id="rId6"/>
    <p:sldId id="789" r:id="rId7"/>
    <p:sldId id="343" r:id="rId8"/>
    <p:sldId id="267" r:id="rId9"/>
    <p:sldId id="790" r:id="rId10"/>
    <p:sldId id="791" r:id="rId11"/>
    <p:sldId id="792" r:id="rId12"/>
    <p:sldId id="793" r:id="rId13"/>
    <p:sldId id="797" r:id="rId14"/>
    <p:sldId id="810" r:id="rId15"/>
    <p:sldId id="807" r:id="rId16"/>
    <p:sldId id="809" r:id="rId17"/>
    <p:sldId id="798" r:id="rId18"/>
    <p:sldId id="801" r:id="rId19"/>
    <p:sldId id="804" r:id="rId20"/>
    <p:sldId id="808" r:id="rId21"/>
    <p:sldId id="805" r:id="rId22"/>
    <p:sldId id="806" r:id="rId23"/>
    <p:sldId id="803" r:id="rId24"/>
    <p:sldId id="799" r:id="rId25"/>
    <p:sldId id="800" r:id="rId26"/>
    <p:sldId id="612" r:id="rId27"/>
    <p:sldId id="613" r:id="rId28"/>
    <p:sldId id="794" r:id="rId29"/>
    <p:sldId id="802" r:id="rId30"/>
    <p:sldId id="780" r:id="rId31"/>
    <p:sldId id="610" r:id="rId32"/>
    <p:sldId id="611" r:id="rId33"/>
    <p:sldId id="811" r:id="rId34"/>
    <p:sldId id="812" r:id="rId35"/>
    <p:sldId id="813" r:id="rId36"/>
    <p:sldId id="814" r:id="rId37"/>
    <p:sldId id="815" r:id="rId38"/>
    <p:sldId id="816" r:id="rId39"/>
    <p:sldId id="817" r:id="rId40"/>
    <p:sldId id="818" r:id="rId41"/>
    <p:sldId id="819" r:id="rId42"/>
    <p:sldId id="821" r:id="rId43"/>
    <p:sldId id="825" r:id="rId44"/>
    <p:sldId id="256" r:id="rId45"/>
    <p:sldId id="827" r:id="rId46"/>
    <p:sldId id="820" r:id="rId47"/>
    <p:sldId id="823" r:id="rId48"/>
    <p:sldId id="824" r:id="rId49"/>
    <p:sldId id="82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s, Nigel" initials="DN" lastIdx="3" clrIdx="0">
    <p:extLst>
      <p:ext uri="{19B8F6BF-5375-455C-9EA6-DF929625EA0E}">
        <p15:presenceInfo xmlns:p15="http://schemas.microsoft.com/office/powerpoint/2012/main" userId="S::ndavis@ciena.com::c29b3813-a1f4-40e2-a213-c1c0b0befa0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CC99"/>
    <a:srgbClr val="FFCCCC"/>
    <a:srgbClr val="FFCC66"/>
    <a:srgbClr val="FFE8D1"/>
    <a:srgbClr val="CCF5FF"/>
    <a:srgbClr val="4B87CC"/>
    <a:srgbClr val="E35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81684-4C4F-4763-A4A9-8454EE1F7AF9}" v="1" dt="2022-06-30T13:41:58.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snapToGrid="0">
      <p:cViewPr varScale="1">
        <p:scale>
          <a:sx n="115" d="100"/>
          <a:sy n="115" d="100"/>
        </p:scale>
        <p:origin x="8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900" y="0"/>
            <a:ext cx="11192891" cy="669414"/>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609601" y="892405"/>
            <a:ext cx="11180191" cy="5118929"/>
          </a:xfrm>
        </p:spPr>
        <p:txBody>
          <a:bodyPr/>
          <a:lstStyle>
            <a:lvl1pPr>
              <a:lnSpc>
                <a:spcPts val="4000"/>
              </a:lnSpc>
              <a:defRPr/>
            </a:lvl1pPr>
            <a:lvl2pPr>
              <a:lnSpc>
                <a:spcPts val="3467"/>
              </a:lnSpc>
              <a:defRPr/>
            </a:lvl2pPr>
            <a:lvl3pPr>
              <a:lnSpc>
                <a:spcPts val="3200"/>
              </a:lnSpc>
              <a:buClr>
                <a:schemeClr val="bg2"/>
              </a:buClr>
              <a:defRPr/>
            </a:lvl3pPr>
            <a:lvl4pPr>
              <a:lnSpc>
                <a:spcPts val="2933"/>
              </a:lnSpc>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4673600" y="6468028"/>
            <a:ext cx="2844800" cy="365125"/>
          </a:xfrm>
          <a:prstGeom prst="rect">
            <a:avLst/>
          </a:prstGeom>
        </p:spPr>
        <p:txBody>
          <a:bodyPr vert="horz" lIns="91440" tIns="45720" rIns="91440" bIns="45720" rtlCol="0" anchor="ctr"/>
          <a:lstStyle>
            <a:lvl1pPr algn="ctr">
              <a:defRPr sz="1067">
                <a:solidFill>
                  <a:schemeClr val="bg1">
                    <a:lumMod val="65000"/>
                  </a:schemeClr>
                </a:solidFil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13100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6C56-D8EC-63F7-DFE8-C1A1E569E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6B265F-EE4F-4EBE-1804-2B6A4E691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1F910E-C8CC-F2EB-415B-2718A18DAC33}"/>
              </a:ext>
            </a:extLst>
          </p:cNvPr>
          <p:cNvSpPr>
            <a:spLocks noGrp="1"/>
          </p:cNvSpPr>
          <p:nvPr>
            <p:ph type="dt" sz="half" idx="10"/>
          </p:nvPr>
        </p:nvSpPr>
        <p:spPr/>
        <p:txBody>
          <a:bodyPr/>
          <a:lstStyle/>
          <a:p>
            <a:fld id="{4E0CAA8C-1BA9-4198-ABDB-61C1059AAAB8}" type="datetimeFigureOut">
              <a:rPr lang="en-US" smtClean="0"/>
              <a:t>1/25/2024</a:t>
            </a:fld>
            <a:endParaRPr lang="en-US"/>
          </a:p>
        </p:txBody>
      </p:sp>
      <p:sp>
        <p:nvSpPr>
          <p:cNvPr id="5" name="Footer Placeholder 4">
            <a:extLst>
              <a:ext uri="{FF2B5EF4-FFF2-40B4-BE49-F238E27FC236}">
                <a16:creationId xmlns:a16="http://schemas.microsoft.com/office/drawing/2014/main" id="{DDAD1E20-EB31-DEB3-CF5D-1A0494EA1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2DF83-356F-48FF-484E-609ABEEF684B}"/>
              </a:ext>
            </a:extLst>
          </p:cNvPr>
          <p:cNvSpPr>
            <a:spLocks noGrp="1"/>
          </p:cNvSpPr>
          <p:nvPr>
            <p:ph type="sldNum" sz="quarter" idx="12"/>
          </p:nvPr>
        </p:nvSpPr>
        <p:spPr/>
        <p:txBody>
          <a:bodyPr/>
          <a:lstStyle/>
          <a:p>
            <a:fld id="{26510C2A-92AE-47A8-BADC-1CB2D4610093}" type="slidenum">
              <a:rPr lang="en-US" smtClean="0"/>
              <a:t>‹#›</a:t>
            </a:fld>
            <a:endParaRPr lang="en-US"/>
          </a:p>
        </p:txBody>
      </p:sp>
    </p:spTree>
    <p:extLst>
      <p:ext uri="{BB962C8B-B14F-4D97-AF65-F5344CB8AC3E}">
        <p14:creationId xmlns:p14="http://schemas.microsoft.com/office/powerpoint/2010/main" val="15831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900" y="21829"/>
            <a:ext cx="10903801" cy="694663"/>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609600" y="1463040"/>
            <a:ext cx="11117344" cy="4548293"/>
          </a:xfrm>
        </p:spPr>
        <p:txBody>
          <a:bodyPr/>
          <a:lstStyle>
            <a:lvl3pPr>
              <a:buClr>
                <a:schemeClr val="bg2"/>
              </a:buClr>
              <a:defRPr/>
            </a:lvl3pPr>
            <a:lvl4pPr>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4673600" y="6468028"/>
            <a:ext cx="2844800" cy="365125"/>
          </a:xfrm>
          <a:prstGeom prst="rect">
            <a:avLst/>
          </a:prstGeom>
        </p:spPr>
        <p:txBody>
          <a:bodyPr vert="horz" lIns="91440" tIns="45720" rIns="91440" bIns="45720" rtlCol="0" anchor="ctr"/>
          <a:lstStyle>
            <a:lvl1pPr algn="ctr">
              <a:defRPr sz="1067">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602721" y="716491"/>
            <a:ext cx="10897979" cy="570189"/>
          </a:xfrm>
        </p:spPr>
        <p:txBody>
          <a:bodyPr>
            <a:noAutofit/>
          </a:bodyPr>
          <a:lstStyle>
            <a:lvl1pPr marL="0" indent="0">
              <a:buFontTx/>
              <a:buNone/>
              <a:defRPr sz="2933"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348948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900" y="21829"/>
            <a:ext cx="10903801" cy="694663"/>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609600" y="716490"/>
            <a:ext cx="11117344" cy="5294843"/>
          </a:xfrm>
        </p:spPr>
        <p:txBody>
          <a:bodyPr/>
          <a:lstStyle>
            <a:lvl3pPr>
              <a:buClr>
                <a:schemeClr val="bg2"/>
              </a:buClr>
              <a:defRPr/>
            </a:lvl3pPr>
            <a:lvl4pPr>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4673600" y="6468028"/>
            <a:ext cx="2844800" cy="365125"/>
          </a:xfrm>
          <a:prstGeom prst="rect">
            <a:avLst/>
          </a:prstGeom>
        </p:spPr>
        <p:txBody>
          <a:bodyPr vert="horz" lIns="91440" tIns="45720" rIns="91440" bIns="45720" rtlCol="0" anchor="ctr"/>
          <a:lstStyle>
            <a:lvl1pPr algn="ctr">
              <a:defRPr sz="1067">
                <a:solidFill>
                  <a:schemeClr val="bg1">
                    <a:lumMod val="65000"/>
                  </a:schemeClr>
                </a:solidFil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113251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118100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596900" y="0"/>
            <a:ext cx="11301589" cy="669414"/>
          </a:xfrm>
        </p:spPr>
        <p:txBody>
          <a:bodyPr/>
          <a:lstStyle>
            <a:lvl1pPr>
              <a:defRPr>
                <a:solidFill>
                  <a:schemeClr val="bg1"/>
                </a:solidFill>
              </a:defRPr>
            </a:lvl1pPr>
          </a:lstStyle>
          <a:p>
            <a:r>
              <a:rPr lang="en-US"/>
              <a:t>Click to edit Master title style</a:t>
            </a:r>
          </a:p>
        </p:txBody>
      </p:sp>
      <p:sp>
        <p:nvSpPr>
          <p:cNvPr id="15" name="Slide Number Placeholder 12"/>
          <p:cNvSpPr>
            <a:spLocks noGrp="1"/>
          </p:cNvSpPr>
          <p:nvPr>
            <p:ph type="sldNum" sz="quarter" idx="4"/>
          </p:nvPr>
        </p:nvSpPr>
        <p:spPr>
          <a:xfrm>
            <a:off x="4673600" y="6468028"/>
            <a:ext cx="2844800" cy="365125"/>
          </a:xfrm>
          <a:prstGeom prst="rect">
            <a:avLst/>
          </a:prstGeom>
        </p:spPr>
        <p:txBody>
          <a:bodyPr vert="horz" lIns="91440" tIns="45720" rIns="91440" bIns="45720" rtlCol="0" anchor="ctr"/>
          <a:lstStyle>
            <a:lvl1pPr algn="ctr">
              <a:defRPr sz="1067">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602721" y="726138"/>
            <a:ext cx="11295768" cy="570189"/>
          </a:xfrm>
        </p:spPr>
        <p:txBody>
          <a:bodyPr>
            <a:noAutofit/>
          </a:bodyPr>
          <a:lstStyle>
            <a:lvl1pPr marL="0" indent="0">
              <a:buFontTx/>
              <a:buNone/>
              <a:defRPr sz="2933"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291647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156449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38400"/>
            <a:ext cx="11712000" cy="624000"/>
          </a:xfrm>
        </p:spPr>
        <p:txBody>
          <a:bodyPr tIns="45720">
            <a:normAutofit/>
          </a:bodyPr>
          <a:lstStyle>
            <a:lvl1pPr>
              <a:defRPr sz="3200">
                <a:solidFill>
                  <a:schemeClr val="bg1"/>
                </a:solidFill>
              </a:defRPr>
            </a:lvl1pPr>
          </a:lstStyle>
          <a:p>
            <a:r>
              <a:rPr kumimoji="1" lang="en-US" altLang="ja-JP" dirty="0"/>
              <a:t>Enter the title.</a:t>
            </a:r>
            <a:endParaRPr kumimoji="1" lang="ja-JP" altLang="en-US" dirty="0"/>
          </a:p>
        </p:txBody>
      </p:sp>
      <p:sp>
        <p:nvSpPr>
          <p:cNvPr id="4" name="Slide Number Placeholder 12"/>
          <p:cNvSpPr>
            <a:spLocks noGrp="1"/>
          </p:cNvSpPr>
          <p:nvPr>
            <p:ph type="sldNum" sz="quarter" idx="4"/>
          </p:nvPr>
        </p:nvSpPr>
        <p:spPr>
          <a:xfrm>
            <a:off x="4673600" y="6465188"/>
            <a:ext cx="284480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solidFill>
                  <a:srgbClr val="FFFFFF">
                    <a:lumMod val="65000"/>
                  </a:srgbClr>
                </a:solidFill>
              </a:rPr>
              <a:pPr/>
              <a:t>‹#›</a:t>
            </a:fld>
            <a:endParaRPr lang="en-US">
              <a:solidFill>
                <a:srgbClr val="FFFFFF">
                  <a:lumMod val="65000"/>
                </a:srgbClr>
              </a:solidFill>
            </a:endParaRPr>
          </a:p>
        </p:txBody>
      </p:sp>
    </p:spTree>
    <p:extLst>
      <p:ext uri="{BB962C8B-B14F-4D97-AF65-F5344CB8AC3E}">
        <p14:creationId xmlns:p14="http://schemas.microsoft.com/office/powerpoint/2010/main" val="116615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7" name="Rectangle 6"/>
          <p:cNvSpPr/>
          <p:nvPr userDrawn="1"/>
        </p:nvSpPr>
        <p:spPr>
          <a:xfrm>
            <a:off x="0" y="2"/>
            <a:ext cx="12192000" cy="101388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1" hangingPunct="1"/>
            <a:endParaRPr lang="en-US" altLang="en-US" sz="1800">
              <a:solidFill>
                <a:srgbClr val="FFFFFF"/>
              </a:solidFill>
            </a:endParaRPr>
          </a:p>
        </p:txBody>
      </p:sp>
      <p:sp>
        <p:nvSpPr>
          <p:cNvPr id="2" name="Title 1"/>
          <p:cNvSpPr>
            <a:spLocks noGrp="1"/>
          </p:cNvSpPr>
          <p:nvPr>
            <p:ph type="title"/>
          </p:nvPr>
        </p:nvSpPr>
        <p:spPr>
          <a:xfrm>
            <a:off x="406400" y="177725"/>
            <a:ext cx="11379200" cy="669414"/>
          </a:xfrm>
          <a:prstGeom prst="rect">
            <a:avLst/>
          </a:prstGeom>
        </p:spPr>
        <p:txBody>
          <a:bodyPr anchor="ctr"/>
          <a:lstStyle>
            <a:lvl1pPr>
              <a:defRPr sz="4000" b="0">
                <a:solidFill>
                  <a:schemeClr val="bg1"/>
                </a:solidFill>
              </a:defRPr>
            </a:lvl1pPr>
          </a:lstStyle>
          <a:p>
            <a:r>
              <a:rPr lang="en-US"/>
              <a:t>Click to edit Master title style</a:t>
            </a:r>
            <a:endParaRPr lang="en-US" dirty="0"/>
          </a:p>
        </p:txBody>
      </p:sp>
      <p:sp>
        <p:nvSpPr>
          <p:cNvPr id="6" name="Content Placeholder 2"/>
          <p:cNvSpPr>
            <a:spLocks noGrp="1"/>
          </p:cNvSpPr>
          <p:nvPr>
            <p:ph sz="half" idx="1"/>
          </p:nvPr>
        </p:nvSpPr>
        <p:spPr>
          <a:xfrm>
            <a:off x="406400" y="1417673"/>
            <a:ext cx="5588000" cy="49888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z="3000" dirty="0" smtClean="0"/>
            </a:lvl1pPr>
            <a:lvl2pPr>
              <a:defRPr lang="en-US" dirty="0" smtClean="0"/>
            </a:lvl2pPr>
            <a:lvl3pPr>
              <a:defRPr lang="en-US" sz="2400" dirty="0" smtClean="0"/>
            </a:lvl3pPr>
            <a:lvl4pPr>
              <a:defRPr lang="en-US" sz="2000" dirty="0" smtClean="0"/>
            </a:lvl4pPr>
            <a:lvl5pPr>
              <a:defRPr lang="en-US" sz="2000"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6197600" y="1417673"/>
            <a:ext cx="5588000" cy="49888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z="3000" dirty="0" smtClean="0"/>
            </a:lvl1pPr>
            <a:lvl2pPr>
              <a:defRPr lang="en-US" dirty="0" smtClean="0"/>
            </a:lvl2pPr>
            <a:lvl3pPr>
              <a:defRPr lang="en-US" sz="2400" dirty="0" smtClean="0"/>
            </a:lvl3pPr>
            <a:lvl4pPr>
              <a:defRPr lang="en-US" sz="2000" dirty="0" smtClean="0"/>
            </a:lvl4pPr>
            <a:lvl5pPr>
              <a:defRPr lang="en-US" sz="2000"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a:stretch>
            <a:fillRect/>
          </a:stretch>
        </p:blipFill>
        <p:spPr>
          <a:xfrm>
            <a:off x="10060261" y="6333960"/>
            <a:ext cx="1594107" cy="326137"/>
          </a:xfrm>
          <a:prstGeom prst="rect">
            <a:avLst/>
          </a:prstGeom>
        </p:spPr>
      </p:pic>
    </p:spTree>
    <p:extLst>
      <p:ext uri="{BB962C8B-B14F-4D97-AF65-F5344CB8AC3E}">
        <p14:creationId xmlns:p14="http://schemas.microsoft.com/office/powerpoint/2010/main" val="198160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4" name="Rectangle 3"/>
          <p:cNvSpPr/>
          <p:nvPr userDrawn="1"/>
        </p:nvSpPr>
        <p:spPr>
          <a:xfrm>
            <a:off x="0" y="3045581"/>
            <a:ext cx="12192000" cy="3812420"/>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593575" y="3502525"/>
            <a:ext cx="11057768" cy="669607"/>
          </a:xfrm>
        </p:spPr>
        <p:txBody>
          <a:bodyPr/>
          <a:lstStyle>
            <a:lvl1pPr>
              <a:defRPr sz="4267">
                <a:solidFill>
                  <a:schemeClr val="bg1"/>
                </a:solidFill>
              </a:defRPr>
            </a:lvl1pPr>
          </a:lstStyle>
          <a:p>
            <a:r>
              <a:rPr lang="en-US"/>
              <a:t>Click to edit Master title style</a:t>
            </a:r>
          </a:p>
        </p:txBody>
      </p:sp>
      <p:sp>
        <p:nvSpPr>
          <p:cNvPr id="3" name="Subtitle 2"/>
          <p:cNvSpPr>
            <a:spLocks noGrp="1"/>
          </p:cNvSpPr>
          <p:nvPr>
            <p:ph type="subTitle" idx="1"/>
          </p:nvPr>
        </p:nvSpPr>
        <p:spPr>
          <a:xfrm>
            <a:off x="606270" y="4539766"/>
            <a:ext cx="11057772" cy="565409"/>
          </a:xfrm>
        </p:spPr>
        <p:txBody>
          <a:bodyPr>
            <a:normAutofit/>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pic>
        <p:nvPicPr>
          <p:cNvPr id="6" name="Picture 5" descr="ONF_WITH-GRADI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3314" y="394307"/>
            <a:ext cx="3395463" cy="2334381"/>
          </a:xfrm>
          <a:prstGeom prst="rect">
            <a:avLst/>
          </a:prstGeom>
        </p:spPr>
      </p:pic>
      <p:cxnSp>
        <p:nvCxnSpPr>
          <p:cNvPr id="16" name="Straight Connector 15"/>
          <p:cNvCxnSpPr/>
          <p:nvPr userDrawn="1"/>
        </p:nvCxnSpPr>
        <p:spPr>
          <a:xfrm>
            <a:off x="0" y="3045580"/>
            <a:ext cx="12192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98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989"/>
            <a:ext cx="12192000" cy="663389"/>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sp>
        <p:nvSpPr>
          <p:cNvPr id="2" name="Title Placeholder 1"/>
          <p:cNvSpPr>
            <a:spLocks noGrp="1"/>
          </p:cNvSpPr>
          <p:nvPr>
            <p:ph type="title"/>
          </p:nvPr>
        </p:nvSpPr>
        <p:spPr>
          <a:xfrm>
            <a:off x="364503" y="-3311"/>
            <a:ext cx="11569525" cy="669414"/>
          </a:xfrm>
          <a:prstGeom prst="rect">
            <a:avLst/>
          </a:prstGeom>
        </p:spPr>
        <p:txBody>
          <a:bodyPr vert="horz" wrap="square" lIns="91440" tIns="45720" rIns="91440" bIns="45720" rtlCol="0" anchor="t" anchorCtr="0">
            <a:spAutoFit/>
          </a:bodyPr>
          <a:lstStyle/>
          <a:p>
            <a:r>
              <a:rPr lang="en-US"/>
              <a:t>Click to edit Master title style</a:t>
            </a:r>
          </a:p>
        </p:txBody>
      </p:sp>
      <p:sp>
        <p:nvSpPr>
          <p:cNvPr id="3" name="Text Placeholder 2"/>
          <p:cNvSpPr>
            <a:spLocks noGrp="1"/>
          </p:cNvSpPr>
          <p:nvPr>
            <p:ph type="body" idx="1"/>
          </p:nvPr>
        </p:nvSpPr>
        <p:spPr>
          <a:xfrm>
            <a:off x="609600" y="1463040"/>
            <a:ext cx="11362267" cy="45482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Slide Number Placeholder 12"/>
          <p:cNvSpPr>
            <a:spLocks noGrp="1"/>
          </p:cNvSpPr>
          <p:nvPr>
            <p:ph type="sldNum" sz="quarter" idx="4"/>
          </p:nvPr>
        </p:nvSpPr>
        <p:spPr>
          <a:xfrm>
            <a:off x="4673600" y="6465188"/>
            <a:ext cx="284480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pic>
        <p:nvPicPr>
          <p:cNvPr id="11" name="Picture 10" descr="ONF_NO-TAG_WITH-GRADIENT.png"/>
          <p:cNvPicPr>
            <a:picLocks noChangeAspect="1"/>
          </p:cNvPicPr>
          <p:nvPr userDrawn="1"/>
        </p:nvPicPr>
        <p:blipFill rotWithShape="1">
          <a:blip r:embed="rId12" cstate="print">
            <a:extLst>
              <a:ext uri="{28A0092B-C50C-407E-A947-70E740481C1C}">
                <a14:useLocalDpi xmlns:a14="http://schemas.microsoft.com/office/drawing/2010/main"/>
              </a:ext>
            </a:extLst>
          </a:blip>
          <a:srcRect b="-11458"/>
          <a:stretch/>
        </p:blipFill>
        <p:spPr>
          <a:xfrm>
            <a:off x="10814757" y="6461760"/>
            <a:ext cx="1219200" cy="304800"/>
          </a:xfrm>
          <a:prstGeom prst="rect">
            <a:avLst/>
          </a:prstGeom>
        </p:spPr>
      </p:pic>
    </p:spTree>
    <p:extLst>
      <p:ext uri="{BB962C8B-B14F-4D97-AF65-F5344CB8AC3E}">
        <p14:creationId xmlns:p14="http://schemas.microsoft.com/office/powerpoint/2010/main" val="3610430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63" r:id="rId4"/>
    <p:sldLayoutId id="2147483664" r:id="rId5"/>
    <p:sldLayoutId id="2147483665" r:id="rId6"/>
    <p:sldLayoutId id="2147483666" r:id="rId7"/>
    <p:sldLayoutId id="2147483667" r:id="rId8"/>
    <p:sldLayoutId id="2147483668" r:id="rId9"/>
    <p:sldLayoutId id="2147483670" r:id="rId10"/>
  </p:sldLayoutIdLst>
  <p:hf hdr="0" ftr="0"/>
  <p:txStyles>
    <p:titleStyle>
      <a:lvl1pPr algn="l" defTabSz="609585" rtl="0" eaLnBrk="1" latinLnBrk="0" hangingPunct="1">
        <a:lnSpc>
          <a:spcPts val="4533"/>
        </a:lnSpc>
        <a:spcBef>
          <a:spcPct val="0"/>
        </a:spcBef>
        <a:buNone/>
        <a:defRPr sz="4000" b="0" i="0" kern="1200">
          <a:solidFill>
            <a:schemeClr val="bg1"/>
          </a:solidFill>
          <a:latin typeface="Corbel"/>
          <a:ea typeface="+mj-ea"/>
          <a:cs typeface="Corbel"/>
        </a:defRPr>
      </a:lvl1pPr>
    </p:titleStyle>
    <p:bodyStyle>
      <a:lvl1pPr marL="292601" indent="-292601" algn="l" defTabSz="609585" rtl="0" eaLnBrk="1" latinLnBrk="0" hangingPunct="1">
        <a:lnSpc>
          <a:spcPts val="4000"/>
        </a:lnSpc>
        <a:spcBef>
          <a:spcPts val="1067"/>
        </a:spcBef>
        <a:buClr>
          <a:schemeClr val="bg2"/>
        </a:buClr>
        <a:buSzPct val="85000"/>
        <a:buFont typeface="Arial"/>
        <a:buChar char="•"/>
        <a:defRPr sz="3200" kern="1200">
          <a:solidFill>
            <a:srgbClr val="595959"/>
          </a:solidFill>
          <a:latin typeface="Corbel"/>
          <a:ea typeface="+mn-ea"/>
          <a:cs typeface="Corbel"/>
        </a:defRPr>
      </a:lvl1pPr>
      <a:lvl2pPr marL="548626" indent="-243834" algn="l" defTabSz="609585" rtl="0" eaLnBrk="1" latinLnBrk="0" hangingPunct="1">
        <a:lnSpc>
          <a:spcPts val="3467"/>
        </a:lnSpc>
        <a:spcBef>
          <a:spcPts val="1067"/>
        </a:spcBef>
        <a:buClr>
          <a:schemeClr val="accent5"/>
        </a:buClr>
        <a:buSzPct val="60000"/>
        <a:buFont typeface="Wingdings" charset="2"/>
        <a:buChar char="§"/>
        <a:defRPr sz="2933" kern="1200">
          <a:solidFill>
            <a:srgbClr val="595959"/>
          </a:solidFill>
          <a:latin typeface="Corbel"/>
          <a:ea typeface="+mn-ea"/>
          <a:cs typeface="Corbel"/>
        </a:defRPr>
      </a:lvl2pPr>
      <a:lvl3pPr marL="816844" indent="-243834" algn="l" defTabSz="609585" rtl="0" eaLnBrk="1" latinLnBrk="0" hangingPunct="1">
        <a:lnSpc>
          <a:spcPts val="3200"/>
        </a:lnSpc>
        <a:spcBef>
          <a:spcPts val="1067"/>
        </a:spcBef>
        <a:buClr>
          <a:schemeClr val="bg2"/>
        </a:buClr>
        <a:buSzPct val="85000"/>
        <a:buFont typeface="Arial"/>
        <a:buChar char="•"/>
        <a:defRPr sz="2667" kern="1200">
          <a:solidFill>
            <a:srgbClr val="595959"/>
          </a:solidFill>
          <a:latin typeface="Corbel"/>
          <a:ea typeface="+mn-ea"/>
          <a:cs typeface="Corbel"/>
        </a:defRPr>
      </a:lvl3pPr>
      <a:lvl4pPr marL="1024102" indent="-219451" algn="l" defTabSz="609585" rtl="0" eaLnBrk="1" latinLnBrk="0" hangingPunct="1">
        <a:lnSpc>
          <a:spcPts val="2933"/>
        </a:lnSpc>
        <a:spcBef>
          <a:spcPts val="1067"/>
        </a:spcBef>
        <a:buClr>
          <a:schemeClr val="accent5"/>
        </a:buClr>
        <a:buSzPct val="60000"/>
        <a:buFont typeface="Wingdings" charset="2"/>
        <a:buChar char="§"/>
        <a:defRPr sz="2400" kern="1200">
          <a:solidFill>
            <a:srgbClr val="595959"/>
          </a:solidFill>
          <a:latin typeface="Corbel"/>
          <a:ea typeface="+mn-ea"/>
          <a:cs typeface="Corbel"/>
        </a:defRPr>
      </a:lvl4pPr>
      <a:lvl5pPr marL="1219170" indent="-182875" algn="l" defTabSz="609585" rtl="0" eaLnBrk="1" latinLnBrk="0" hangingPunct="1">
        <a:spcBef>
          <a:spcPts val="1067"/>
        </a:spcBef>
        <a:buClr>
          <a:schemeClr val="bg2"/>
        </a:buClr>
        <a:buSzPct val="85000"/>
        <a:buFont typeface="Arial"/>
        <a:buChar char="•"/>
        <a:defRPr sz="2400" kern="1200">
          <a:solidFill>
            <a:srgbClr val="595959"/>
          </a:solidFill>
          <a:latin typeface="Corbel"/>
          <a:ea typeface="+mn-ea"/>
          <a:cs typeface="Corbe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datatracker.ietf.org/doc/html/rfc6020#section-7.18.3.2"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iki.opennetworking.org/download/attachments/266141701/oimt.2019.ND.019.00-Occurrence.pptx?api=v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iki.opennetworking.org/download/attachments/266141701/oimt.2019.ND.019.00-Occurrence.pptx?api=v2"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package" Target="../embeddings/Microsoft_PowerPoint_Presentation.pptx"/><Relationship Id="rId1" Type="http://schemas.openxmlformats.org/officeDocument/2006/relationships/slideLayout" Target="../slideLayouts/slideLayout4.xml"/><Relationship Id="rId6" Type="http://schemas.openxmlformats.org/officeDocument/2006/relationships/package" Target="../embeddings/Microsoft_PowerPoint_Presentation2.pptx"/><Relationship Id="rId5" Type="http://schemas.openxmlformats.org/officeDocument/2006/relationships/image" Target="../media/image18.wmf"/><Relationship Id="rId4" Type="http://schemas.openxmlformats.org/officeDocument/2006/relationships/package" Target="../embeddings/Microsoft_PowerPoint_Presentation1.pptx"/></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iki.opennetworking.org/download/attachments/266141701/oimt.2019.ND.019.00-Occurrence.pptx?api=v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F2E9E6-923B-43BE-9D3C-ABAB9767FE09}"/>
              </a:ext>
            </a:extLst>
          </p:cNvPr>
          <p:cNvSpPr>
            <a:spLocks noGrp="1"/>
          </p:cNvSpPr>
          <p:nvPr>
            <p:ph type="ctrTitle"/>
          </p:nvPr>
        </p:nvSpPr>
        <p:spPr/>
        <p:txBody>
          <a:bodyPr/>
          <a:lstStyle/>
          <a:p>
            <a:r>
              <a:rPr lang="en-GB" dirty="0"/>
              <a:t>Simplified Spec</a:t>
            </a:r>
            <a:endParaRPr lang="en-US" dirty="0"/>
          </a:p>
        </p:txBody>
      </p:sp>
      <p:sp>
        <p:nvSpPr>
          <p:cNvPr id="5" name="Subtitle 4">
            <a:extLst>
              <a:ext uri="{FF2B5EF4-FFF2-40B4-BE49-F238E27FC236}">
                <a16:creationId xmlns:a16="http://schemas.microsoft.com/office/drawing/2014/main" id="{0B18ECB9-FB5A-425E-80E4-9A841B8D3823}"/>
              </a:ext>
            </a:extLst>
          </p:cNvPr>
          <p:cNvSpPr>
            <a:spLocks noGrp="1"/>
          </p:cNvSpPr>
          <p:nvPr>
            <p:ph type="subTitle" idx="1"/>
          </p:nvPr>
        </p:nvSpPr>
        <p:spPr>
          <a:xfrm>
            <a:off x="606270" y="4539766"/>
            <a:ext cx="11057772" cy="1937234"/>
          </a:xfrm>
        </p:spPr>
        <p:txBody>
          <a:bodyPr>
            <a:normAutofit/>
          </a:bodyPr>
          <a:lstStyle/>
          <a:p>
            <a:r>
              <a:rPr lang="en-GB" dirty="0"/>
              <a:t>Nigel Davis</a:t>
            </a:r>
          </a:p>
          <a:p>
            <a:r>
              <a:rPr lang="en-US" dirty="0"/>
              <a:t>(updated 20210907)</a:t>
            </a:r>
          </a:p>
        </p:txBody>
      </p:sp>
    </p:spTree>
    <p:extLst>
      <p:ext uri="{BB962C8B-B14F-4D97-AF65-F5344CB8AC3E}">
        <p14:creationId xmlns:p14="http://schemas.microsoft.com/office/powerpoint/2010/main" val="229918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Rectangle 504">
            <a:extLst>
              <a:ext uri="{FF2B5EF4-FFF2-40B4-BE49-F238E27FC236}">
                <a16:creationId xmlns:a16="http://schemas.microsoft.com/office/drawing/2014/main" id="{E1A41AD7-772B-4F20-A756-B95CAE6E8AA8}"/>
              </a:ext>
            </a:extLst>
          </p:cNvPr>
          <p:cNvSpPr/>
          <p:nvPr/>
        </p:nvSpPr>
        <p:spPr>
          <a:xfrm>
            <a:off x="3622507" y="1617452"/>
            <a:ext cx="2381858" cy="329389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C08A3902-D89C-4608-88CB-9021599E1856}"/>
              </a:ext>
            </a:extLst>
          </p:cNvPr>
          <p:cNvSpPr/>
          <p:nvPr/>
        </p:nvSpPr>
        <p:spPr>
          <a:xfrm>
            <a:off x="4937255" y="3593719"/>
            <a:ext cx="1019150" cy="127309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49B22A9E-C3DB-4198-87DC-3F30DEE8FB49}"/>
              </a:ext>
            </a:extLst>
          </p:cNvPr>
          <p:cNvSpPr/>
          <p:nvPr/>
        </p:nvSpPr>
        <p:spPr>
          <a:xfrm>
            <a:off x="4937255" y="3541980"/>
            <a:ext cx="1019150" cy="688146"/>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4EBED2EB-D584-406B-A3B4-C0EE4C553A62}"/>
              </a:ext>
            </a:extLst>
          </p:cNvPr>
          <p:cNvSpPr/>
          <p:nvPr/>
        </p:nvSpPr>
        <p:spPr>
          <a:xfrm>
            <a:off x="9501727" y="4945873"/>
            <a:ext cx="1119271" cy="59916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6407418D-0BBF-4F8B-8F63-D22D40617AAC}"/>
              </a:ext>
            </a:extLst>
          </p:cNvPr>
          <p:cNvSpPr/>
          <p:nvPr/>
        </p:nvSpPr>
        <p:spPr>
          <a:xfrm>
            <a:off x="9459270" y="1617452"/>
            <a:ext cx="1161728" cy="270159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9" name="Freeform: Shape 508">
            <a:extLst>
              <a:ext uri="{FF2B5EF4-FFF2-40B4-BE49-F238E27FC236}">
                <a16:creationId xmlns:a16="http://schemas.microsoft.com/office/drawing/2014/main" id="{58547A2F-87A9-43A6-BBFC-ED887FE9CC6F}"/>
              </a:ext>
            </a:extLst>
          </p:cNvPr>
          <p:cNvSpPr/>
          <p:nvPr/>
        </p:nvSpPr>
        <p:spPr>
          <a:xfrm>
            <a:off x="6104467" y="737906"/>
            <a:ext cx="3259666" cy="4799293"/>
          </a:xfrm>
          <a:custGeom>
            <a:avLst/>
            <a:gdLst>
              <a:gd name="connsiteX0" fmla="*/ 0 w 3259666"/>
              <a:gd name="connsiteY0" fmla="*/ 0 h 4749800"/>
              <a:gd name="connsiteX1" fmla="*/ 0 w 3259666"/>
              <a:gd name="connsiteY1" fmla="*/ 4131733 h 4749800"/>
              <a:gd name="connsiteX2" fmla="*/ 1430866 w 3259666"/>
              <a:gd name="connsiteY2" fmla="*/ 4131733 h 4749800"/>
              <a:gd name="connsiteX3" fmla="*/ 1430866 w 3259666"/>
              <a:gd name="connsiteY3" fmla="*/ 4749800 h 4749800"/>
              <a:gd name="connsiteX4" fmla="*/ 3259666 w 3259666"/>
              <a:gd name="connsiteY4" fmla="*/ 4749800 h 4749800"/>
              <a:gd name="connsiteX5" fmla="*/ 3259666 w 3259666"/>
              <a:gd name="connsiteY5" fmla="*/ 0 h 4749800"/>
              <a:gd name="connsiteX6" fmla="*/ 0 w 3259666"/>
              <a:gd name="connsiteY6" fmla="*/ 0 h 474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9666" h="4749800">
                <a:moveTo>
                  <a:pt x="0" y="0"/>
                </a:moveTo>
                <a:lnTo>
                  <a:pt x="0" y="4131733"/>
                </a:lnTo>
                <a:lnTo>
                  <a:pt x="1430866" y="4131733"/>
                </a:lnTo>
                <a:lnTo>
                  <a:pt x="1430866" y="4749800"/>
                </a:lnTo>
                <a:lnTo>
                  <a:pt x="3259666" y="4749800"/>
                </a:lnTo>
                <a:lnTo>
                  <a:pt x="3259666" y="0"/>
                </a:lnTo>
                <a:lnTo>
                  <a:pt x="0" y="0"/>
                </a:lnTo>
                <a:close/>
              </a:path>
            </a:pathLst>
          </a:cu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B4A83168-8E32-40B6-8B4D-56B2476D5F5B}"/>
              </a:ext>
            </a:extLst>
          </p:cNvPr>
          <p:cNvSpPr/>
          <p:nvPr/>
        </p:nvSpPr>
        <p:spPr>
          <a:xfrm>
            <a:off x="7652927" y="2707059"/>
            <a:ext cx="1695323" cy="279315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07BBCA9C-EB4E-4993-9E77-669F2603FA60}"/>
              </a:ext>
            </a:extLst>
          </p:cNvPr>
          <p:cNvSpPr/>
          <p:nvPr/>
        </p:nvSpPr>
        <p:spPr>
          <a:xfrm>
            <a:off x="7652927" y="2119827"/>
            <a:ext cx="1695323" cy="279315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6188C448-9AE3-4E63-B490-DE6576F22274}"/>
              </a:ext>
            </a:extLst>
          </p:cNvPr>
          <p:cNvSpPr/>
          <p:nvPr/>
        </p:nvSpPr>
        <p:spPr>
          <a:xfrm>
            <a:off x="7652927" y="1426842"/>
            <a:ext cx="1695323" cy="279315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CBD3B6E1-291D-4C71-9B15-F7ACE010A9CE}"/>
              </a:ext>
            </a:extLst>
          </p:cNvPr>
          <p:cNvSpPr/>
          <p:nvPr/>
        </p:nvSpPr>
        <p:spPr>
          <a:xfrm>
            <a:off x="7652927" y="792694"/>
            <a:ext cx="1695323" cy="279315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71466899-2CB5-4135-9E38-2C75BD899BE6}"/>
              </a:ext>
            </a:extLst>
          </p:cNvPr>
          <p:cNvSpPr/>
          <p:nvPr/>
        </p:nvSpPr>
        <p:spPr>
          <a:xfrm>
            <a:off x="6104468" y="4945873"/>
            <a:ext cx="1356270" cy="59916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6" name="Rectangle 505">
            <a:extLst>
              <a:ext uri="{FF2B5EF4-FFF2-40B4-BE49-F238E27FC236}">
                <a16:creationId xmlns:a16="http://schemas.microsoft.com/office/drawing/2014/main" id="{09911BD7-BE70-4249-9CF0-F470B58293FE}"/>
              </a:ext>
            </a:extLst>
          </p:cNvPr>
          <p:cNvSpPr/>
          <p:nvPr/>
        </p:nvSpPr>
        <p:spPr>
          <a:xfrm>
            <a:off x="3622507" y="4945873"/>
            <a:ext cx="1348541" cy="59916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EF4552A9-6894-49CE-8F7D-9C1A1CFBB4B9}"/>
              </a:ext>
            </a:extLst>
          </p:cNvPr>
          <p:cNvSpPr/>
          <p:nvPr/>
        </p:nvSpPr>
        <p:spPr>
          <a:xfrm>
            <a:off x="474520" y="719670"/>
            <a:ext cx="3093806" cy="426917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A50BEBA7-7B8A-4FD2-8074-7815F8C11228}"/>
              </a:ext>
            </a:extLst>
          </p:cNvPr>
          <p:cNvSpPr/>
          <p:nvPr/>
        </p:nvSpPr>
        <p:spPr>
          <a:xfrm>
            <a:off x="1803453" y="2119827"/>
            <a:ext cx="1705844" cy="279315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11E8A403-AE1E-4E89-8F56-3FE973FB1A4D}"/>
              </a:ext>
            </a:extLst>
          </p:cNvPr>
          <p:cNvSpPr/>
          <p:nvPr/>
        </p:nvSpPr>
        <p:spPr>
          <a:xfrm>
            <a:off x="1803453" y="1426842"/>
            <a:ext cx="1705844" cy="279315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178BA02A-B9DA-4BA7-A5EB-FB8F2A62CFA7}"/>
              </a:ext>
            </a:extLst>
          </p:cNvPr>
          <p:cNvSpPr/>
          <p:nvPr/>
        </p:nvSpPr>
        <p:spPr>
          <a:xfrm>
            <a:off x="1803453" y="792694"/>
            <a:ext cx="1705844" cy="279315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60E74-5FC4-4160-B91B-F1A34352D20F}"/>
              </a:ext>
            </a:extLst>
          </p:cNvPr>
          <p:cNvSpPr>
            <a:spLocks noGrp="1"/>
          </p:cNvSpPr>
          <p:nvPr>
            <p:ph type="title"/>
          </p:nvPr>
        </p:nvSpPr>
        <p:spPr/>
        <p:txBody>
          <a:bodyPr/>
          <a:lstStyle/>
          <a:p>
            <a:r>
              <a:rPr lang="en-GB" dirty="0"/>
              <a:t>Expanded Spec (rough)</a:t>
            </a:r>
            <a:endParaRPr lang="en-US" dirty="0"/>
          </a:p>
        </p:txBody>
      </p:sp>
      <p:sp>
        <p:nvSpPr>
          <p:cNvPr id="4" name="Slide Number Placeholder 3">
            <a:extLst>
              <a:ext uri="{FF2B5EF4-FFF2-40B4-BE49-F238E27FC236}">
                <a16:creationId xmlns:a16="http://schemas.microsoft.com/office/drawing/2014/main" id="{4BB88481-1C3E-4B65-915D-EA74E99F6F37}"/>
              </a:ext>
            </a:extLst>
          </p:cNvPr>
          <p:cNvSpPr>
            <a:spLocks noGrp="1"/>
          </p:cNvSpPr>
          <p:nvPr>
            <p:ph type="sldNum" sz="quarter" idx="4"/>
          </p:nvPr>
        </p:nvSpPr>
        <p:spPr>
          <a:xfrm>
            <a:off x="4375873" y="6468028"/>
            <a:ext cx="2844800" cy="365125"/>
          </a:xfrm>
        </p:spPr>
        <p:txBody>
          <a:bodyPr/>
          <a:lstStyle/>
          <a:p>
            <a:fld id="{C921E2DF-5279-024C-809C-CD16853F95A6}" type="slidenum">
              <a:rPr lang="en-US" smtClean="0"/>
              <a:pPr/>
              <a:t>10</a:t>
            </a:fld>
            <a:endParaRPr lang="en-US" dirty="0"/>
          </a:p>
        </p:txBody>
      </p:sp>
      <p:grpSp>
        <p:nvGrpSpPr>
          <p:cNvPr id="5" name="Group 4">
            <a:extLst>
              <a:ext uri="{FF2B5EF4-FFF2-40B4-BE49-F238E27FC236}">
                <a16:creationId xmlns:a16="http://schemas.microsoft.com/office/drawing/2014/main" id="{6F1EF905-671C-49C5-BCD8-174F037FD646}"/>
              </a:ext>
            </a:extLst>
          </p:cNvPr>
          <p:cNvGrpSpPr/>
          <p:nvPr/>
        </p:nvGrpSpPr>
        <p:grpSpPr>
          <a:xfrm>
            <a:off x="166830" y="5386170"/>
            <a:ext cx="855706" cy="1235455"/>
            <a:chOff x="4173072" y="986117"/>
            <a:chExt cx="1741079" cy="2677436"/>
          </a:xfrm>
        </p:grpSpPr>
        <p:sp>
          <p:nvSpPr>
            <p:cNvPr id="6" name="Rectangle 5">
              <a:extLst>
                <a:ext uri="{FF2B5EF4-FFF2-40B4-BE49-F238E27FC236}">
                  <a16:creationId xmlns:a16="http://schemas.microsoft.com/office/drawing/2014/main" id="{67D78447-3A95-4D58-908F-6AD0AA565A77}"/>
                </a:ext>
              </a:extLst>
            </p:cNvPr>
            <p:cNvSpPr/>
            <p:nvPr/>
          </p:nvSpPr>
          <p:spPr>
            <a:xfrm>
              <a:off x="4173072" y="986117"/>
              <a:ext cx="1741079"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a:p>
          </p:txBody>
        </p:sp>
        <p:sp>
          <p:nvSpPr>
            <p:cNvPr id="7" name="Rectangle 6">
              <a:extLst>
                <a:ext uri="{FF2B5EF4-FFF2-40B4-BE49-F238E27FC236}">
                  <a16:creationId xmlns:a16="http://schemas.microsoft.com/office/drawing/2014/main" id="{AA2B8F2F-6917-4C81-9BFE-B06C874E0E15}"/>
                </a:ext>
              </a:extLst>
            </p:cNvPr>
            <p:cNvSpPr/>
            <p:nvPr/>
          </p:nvSpPr>
          <p:spPr>
            <a:xfrm>
              <a:off x="4431553"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8" name="Rectangle 7">
              <a:extLst>
                <a:ext uri="{FF2B5EF4-FFF2-40B4-BE49-F238E27FC236}">
                  <a16:creationId xmlns:a16="http://schemas.microsoft.com/office/drawing/2014/main" id="{26659EB1-BFA7-4295-8F50-28FC9EE79F4A}"/>
                </a:ext>
              </a:extLst>
            </p:cNvPr>
            <p:cNvSpPr/>
            <p:nvPr/>
          </p:nvSpPr>
          <p:spPr>
            <a:xfrm>
              <a:off x="4431553"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9" name="Rectangle 8">
              <a:extLst>
                <a:ext uri="{FF2B5EF4-FFF2-40B4-BE49-F238E27FC236}">
                  <a16:creationId xmlns:a16="http://schemas.microsoft.com/office/drawing/2014/main" id="{D46C3ED8-1E68-4C2D-8E73-4C8DCEA46038}"/>
                </a:ext>
              </a:extLst>
            </p:cNvPr>
            <p:cNvSpPr/>
            <p:nvPr/>
          </p:nvSpPr>
          <p:spPr>
            <a:xfrm>
              <a:off x="4961458"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0" name="Rectangle 9">
              <a:extLst>
                <a:ext uri="{FF2B5EF4-FFF2-40B4-BE49-F238E27FC236}">
                  <a16:creationId xmlns:a16="http://schemas.microsoft.com/office/drawing/2014/main" id="{16AA6C56-7500-4BDD-BAFE-1290DC6D67E1}"/>
                </a:ext>
              </a:extLst>
            </p:cNvPr>
            <p:cNvSpPr/>
            <p:nvPr/>
          </p:nvSpPr>
          <p:spPr>
            <a:xfrm>
              <a:off x="4961458"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1" name="Rectangle 10">
              <a:extLst>
                <a:ext uri="{FF2B5EF4-FFF2-40B4-BE49-F238E27FC236}">
                  <a16:creationId xmlns:a16="http://schemas.microsoft.com/office/drawing/2014/main" id="{5DEDC84F-ECA2-40AA-8CEF-5183C6052BFC}"/>
                </a:ext>
              </a:extLst>
            </p:cNvPr>
            <p:cNvSpPr/>
            <p:nvPr/>
          </p:nvSpPr>
          <p:spPr>
            <a:xfrm>
              <a:off x="5485892"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2" name="Rectangle 11">
              <a:extLst>
                <a:ext uri="{FF2B5EF4-FFF2-40B4-BE49-F238E27FC236}">
                  <a16:creationId xmlns:a16="http://schemas.microsoft.com/office/drawing/2014/main" id="{62F3496D-7BA5-4FAF-B6EF-34050E3AF05A}"/>
                </a:ext>
              </a:extLst>
            </p:cNvPr>
            <p:cNvSpPr/>
            <p:nvPr/>
          </p:nvSpPr>
          <p:spPr>
            <a:xfrm>
              <a:off x="5485892"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3" name="TextBox 12">
              <a:extLst>
                <a:ext uri="{FF2B5EF4-FFF2-40B4-BE49-F238E27FC236}">
                  <a16:creationId xmlns:a16="http://schemas.microsoft.com/office/drawing/2014/main" id="{EBC0F590-7150-49D2-926B-C03BE2E7DBB6}"/>
                </a:ext>
              </a:extLst>
            </p:cNvPr>
            <p:cNvSpPr txBox="1"/>
            <p:nvPr/>
          </p:nvSpPr>
          <p:spPr>
            <a:xfrm>
              <a:off x="4437024" y="3296702"/>
              <a:ext cx="242046" cy="366851"/>
            </a:xfrm>
            <a:prstGeom prst="rect">
              <a:avLst/>
            </a:prstGeom>
            <a:noFill/>
          </p:spPr>
          <p:txBody>
            <a:bodyPr wrap="square" rtlCol="0">
              <a:spAutoFit/>
            </a:bodyPr>
            <a:lstStyle/>
            <a:p>
              <a:pPr algn="ctr"/>
              <a:r>
                <a:rPr lang="en-GB" sz="500" dirty="0"/>
                <a:t>1</a:t>
              </a:r>
              <a:endParaRPr lang="en-US" sz="500" dirty="0"/>
            </a:p>
          </p:txBody>
        </p:sp>
        <p:sp>
          <p:nvSpPr>
            <p:cNvPr id="14" name="TextBox 13">
              <a:extLst>
                <a:ext uri="{FF2B5EF4-FFF2-40B4-BE49-F238E27FC236}">
                  <a16:creationId xmlns:a16="http://schemas.microsoft.com/office/drawing/2014/main" id="{567B1DFC-86C8-4A8E-9AFA-BF73556F032E}"/>
                </a:ext>
              </a:extLst>
            </p:cNvPr>
            <p:cNvSpPr txBox="1"/>
            <p:nvPr/>
          </p:nvSpPr>
          <p:spPr>
            <a:xfrm>
              <a:off x="4950625" y="3296702"/>
              <a:ext cx="242046" cy="366851"/>
            </a:xfrm>
            <a:prstGeom prst="rect">
              <a:avLst/>
            </a:prstGeom>
            <a:noFill/>
          </p:spPr>
          <p:txBody>
            <a:bodyPr wrap="square" rtlCol="0">
              <a:spAutoFit/>
            </a:bodyPr>
            <a:lstStyle/>
            <a:p>
              <a:pPr algn="ctr"/>
              <a:r>
                <a:rPr lang="en-GB" sz="500" dirty="0"/>
                <a:t>2</a:t>
              </a:r>
              <a:endParaRPr lang="en-US" sz="500" dirty="0"/>
            </a:p>
          </p:txBody>
        </p:sp>
        <p:sp>
          <p:nvSpPr>
            <p:cNvPr id="15" name="TextBox 14">
              <a:extLst>
                <a:ext uri="{FF2B5EF4-FFF2-40B4-BE49-F238E27FC236}">
                  <a16:creationId xmlns:a16="http://schemas.microsoft.com/office/drawing/2014/main" id="{BA11533E-C9AA-45EC-B889-9EE53CAAC8DF}"/>
                </a:ext>
              </a:extLst>
            </p:cNvPr>
            <p:cNvSpPr txBox="1"/>
            <p:nvPr/>
          </p:nvSpPr>
          <p:spPr>
            <a:xfrm>
              <a:off x="5475059" y="3296702"/>
              <a:ext cx="242046" cy="366851"/>
            </a:xfrm>
            <a:prstGeom prst="rect">
              <a:avLst/>
            </a:prstGeom>
            <a:noFill/>
          </p:spPr>
          <p:txBody>
            <a:bodyPr wrap="square" rtlCol="0">
              <a:spAutoFit/>
            </a:bodyPr>
            <a:lstStyle/>
            <a:p>
              <a:pPr algn="ctr"/>
              <a:r>
                <a:rPr lang="en-GB" sz="500" dirty="0"/>
                <a:t>3</a:t>
              </a:r>
              <a:endParaRPr lang="en-US" sz="500" dirty="0"/>
            </a:p>
          </p:txBody>
        </p:sp>
      </p:grpSp>
      <p:sp>
        <p:nvSpPr>
          <p:cNvPr id="16" name="TextBox 15">
            <a:extLst>
              <a:ext uri="{FF2B5EF4-FFF2-40B4-BE49-F238E27FC236}">
                <a16:creationId xmlns:a16="http://schemas.microsoft.com/office/drawing/2014/main" id="{D78C8130-F997-4485-9381-0DE3BAD5C6C8}"/>
              </a:ext>
            </a:extLst>
          </p:cNvPr>
          <p:cNvSpPr txBox="1"/>
          <p:nvPr/>
        </p:nvSpPr>
        <p:spPr>
          <a:xfrm>
            <a:off x="77966" y="6668934"/>
            <a:ext cx="635681" cy="246221"/>
          </a:xfrm>
          <a:prstGeom prst="rect">
            <a:avLst/>
          </a:prstGeom>
          <a:noFill/>
        </p:spPr>
        <p:txBody>
          <a:bodyPr wrap="square" rtlCol="0">
            <a:spAutoFit/>
          </a:bodyPr>
          <a:lstStyle/>
          <a:p>
            <a:r>
              <a:rPr lang="en-GB" sz="1000" dirty="0"/>
              <a:t>BPAB</a:t>
            </a:r>
            <a:endParaRPr lang="en-US" sz="1000" dirty="0"/>
          </a:p>
        </p:txBody>
      </p:sp>
      <p:grpSp>
        <p:nvGrpSpPr>
          <p:cNvPr id="17" name="Group 16">
            <a:extLst>
              <a:ext uri="{FF2B5EF4-FFF2-40B4-BE49-F238E27FC236}">
                <a16:creationId xmlns:a16="http://schemas.microsoft.com/office/drawing/2014/main" id="{1C11DF19-445B-45EB-A79E-75A69EC626F9}"/>
              </a:ext>
            </a:extLst>
          </p:cNvPr>
          <p:cNvGrpSpPr/>
          <p:nvPr/>
        </p:nvGrpSpPr>
        <p:grpSpPr>
          <a:xfrm>
            <a:off x="1260524" y="5386170"/>
            <a:ext cx="855706" cy="1235455"/>
            <a:chOff x="4173072" y="986117"/>
            <a:chExt cx="1741079" cy="2677436"/>
          </a:xfrm>
        </p:grpSpPr>
        <p:sp>
          <p:nvSpPr>
            <p:cNvPr id="18" name="Rectangle 17">
              <a:extLst>
                <a:ext uri="{FF2B5EF4-FFF2-40B4-BE49-F238E27FC236}">
                  <a16:creationId xmlns:a16="http://schemas.microsoft.com/office/drawing/2014/main" id="{79D64343-290A-46E3-BBA7-078024AFE504}"/>
                </a:ext>
              </a:extLst>
            </p:cNvPr>
            <p:cNvSpPr/>
            <p:nvPr/>
          </p:nvSpPr>
          <p:spPr>
            <a:xfrm>
              <a:off x="4173072" y="986117"/>
              <a:ext cx="1741079"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a:p>
          </p:txBody>
        </p:sp>
        <p:sp>
          <p:nvSpPr>
            <p:cNvPr id="19" name="Rectangle 18">
              <a:extLst>
                <a:ext uri="{FF2B5EF4-FFF2-40B4-BE49-F238E27FC236}">
                  <a16:creationId xmlns:a16="http://schemas.microsoft.com/office/drawing/2014/main" id="{C2716F2C-6A6B-4B10-B283-4590C781DB85}"/>
                </a:ext>
              </a:extLst>
            </p:cNvPr>
            <p:cNvSpPr/>
            <p:nvPr/>
          </p:nvSpPr>
          <p:spPr>
            <a:xfrm>
              <a:off x="4431553"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0" name="Rectangle 19">
              <a:extLst>
                <a:ext uri="{FF2B5EF4-FFF2-40B4-BE49-F238E27FC236}">
                  <a16:creationId xmlns:a16="http://schemas.microsoft.com/office/drawing/2014/main" id="{131B4FAB-173E-436F-9B6E-E9CE978729C2}"/>
                </a:ext>
              </a:extLst>
            </p:cNvPr>
            <p:cNvSpPr/>
            <p:nvPr/>
          </p:nvSpPr>
          <p:spPr>
            <a:xfrm>
              <a:off x="4431553"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1" name="Rectangle 20">
              <a:extLst>
                <a:ext uri="{FF2B5EF4-FFF2-40B4-BE49-F238E27FC236}">
                  <a16:creationId xmlns:a16="http://schemas.microsoft.com/office/drawing/2014/main" id="{60C6FC37-CC8F-4EE5-8EF6-95B688FFD1B2}"/>
                </a:ext>
              </a:extLst>
            </p:cNvPr>
            <p:cNvSpPr/>
            <p:nvPr/>
          </p:nvSpPr>
          <p:spPr>
            <a:xfrm>
              <a:off x="4961458"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2" name="Rectangle 21">
              <a:extLst>
                <a:ext uri="{FF2B5EF4-FFF2-40B4-BE49-F238E27FC236}">
                  <a16:creationId xmlns:a16="http://schemas.microsoft.com/office/drawing/2014/main" id="{CAD1056D-5AF2-4483-9AFD-8EE9C13DFBFC}"/>
                </a:ext>
              </a:extLst>
            </p:cNvPr>
            <p:cNvSpPr/>
            <p:nvPr/>
          </p:nvSpPr>
          <p:spPr>
            <a:xfrm>
              <a:off x="4961458"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3" name="Rectangle 22">
              <a:extLst>
                <a:ext uri="{FF2B5EF4-FFF2-40B4-BE49-F238E27FC236}">
                  <a16:creationId xmlns:a16="http://schemas.microsoft.com/office/drawing/2014/main" id="{ACFFB0D7-8C45-401E-B583-45CC53AE929D}"/>
                </a:ext>
              </a:extLst>
            </p:cNvPr>
            <p:cNvSpPr/>
            <p:nvPr/>
          </p:nvSpPr>
          <p:spPr>
            <a:xfrm>
              <a:off x="5485892"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4" name="Rectangle 23">
              <a:extLst>
                <a:ext uri="{FF2B5EF4-FFF2-40B4-BE49-F238E27FC236}">
                  <a16:creationId xmlns:a16="http://schemas.microsoft.com/office/drawing/2014/main" id="{E4DF3185-B5E3-4BEB-A067-12B1A747FA0B}"/>
                </a:ext>
              </a:extLst>
            </p:cNvPr>
            <p:cNvSpPr/>
            <p:nvPr/>
          </p:nvSpPr>
          <p:spPr>
            <a:xfrm>
              <a:off x="5485892"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5" name="TextBox 24">
              <a:extLst>
                <a:ext uri="{FF2B5EF4-FFF2-40B4-BE49-F238E27FC236}">
                  <a16:creationId xmlns:a16="http://schemas.microsoft.com/office/drawing/2014/main" id="{C1192CE8-FCEE-4E7B-9828-0DA7DA3181DD}"/>
                </a:ext>
              </a:extLst>
            </p:cNvPr>
            <p:cNvSpPr txBox="1"/>
            <p:nvPr/>
          </p:nvSpPr>
          <p:spPr>
            <a:xfrm>
              <a:off x="4437024" y="3296702"/>
              <a:ext cx="242046" cy="366851"/>
            </a:xfrm>
            <a:prstGeom prst="rect">
              <a:avLst/>
            </a:prstGeom>
            <a:noFill/>
          </p:spPr>
          <p:txBody>
            <a:bodyPr wrap="square" rtlCol="0">
              <a:spAutoFit/>
            </a:bodyPr>
            <a:lstStyle/>
            <a:p>
              <a:pPr algn="ctr"/>
              <a:r>
                <a:rPr lang="en-GB" sz="500" dirty="0"/>
                <a:t>1</a:t>
              </a:r>
              <a:endParaRPr lang="en-US" sz="500" dirty="0"/>
            </a:p>
          </p:txBody>
        </p:sp>
        <p:sp>
          <p:nvSpPr>
            <p:cNvPr id="26" name="TextBox 25">
              <a:extLst>
                <a:ext uri="{FF2B5EF4-FFF2-40B4-BE49-F238E27FC236}">
                  <a16:creationId xmlns:a16="http://schemas.microsoft.com/office/drawing/2014/main" id="{D643C178-D9F0-475F-8EE5-5A42149104D4}"/>
                </a:ext>
              </a:extLst>
            </p:cNvPr>
            <p:cNvSpPr txBox="1"/>
            <p:nvPr/>
          </p:nvSpPr>
          <p:spPr>
            <a:xfrm>
              <a:off x="4950625" y="3296702"/>
              <a:ext cx="242046" cy="366851"/>
            </a:xfrm>
            <a:prstGeom prst="rect">
              <a:avLst/>
            </a:prstGeom>
            <a:noFill/>
          </p:spPr>
          <p:txBody>
            <a:bodyPr wrap="square" rtlCol="0">
              <a:spAutoFit/>
            </a:bodyPr>
            <a:lstStyle/>
            <a:p>
              <a:pPr algn="ctr"/>
              <a:r>
                <a:rPr lang="en-GB" sz="500" dirty="0"/>
                <a:t>2</a:t>
              </a:r>
              <a:endParaRPr lang="en-US" sz="500" dirty="0"/>
            </a:p>
          </p:txBody>
        </p:sp>
        <p:sp>
          <p:nvSpPr>
            <p:cNvPr id="27" name="TextBox 26">
              <a:extLst>
                <a:ext uri="{FF2B5EF4-FFF2-40B4-BE49-F238E27FC236}">
                  <a16:creationId xmlns:a16="http://schemas.microsoft.com/office/drawing/2014/main" id="{402FEAF8-5D98-410C-B897-75FA50051AD5}"/>
                </a:ext>
              </a:extLst>
            </p:cNvPr>
            <p:cNvSpPr txBox="1"/>
            <p:nvPr/>
          </p:nvSpPr>
          <p:spPr>
            <a:xfrm>
              <a:off x="5475059" y="3296702"/>
              <a:ext cx="242046" cy="366851"/>
            </a:xfrm>
            <a:prstGeom prst="rect">
              <a:avLst/>
            </a:prstGeom>
            <a:noFill/>
          </p:spPr>
          <p:txBody>
            <a:bodyPr wrap="square" rtlCol="0">
              <a:spAutoFit/>
            </a:bodyPr>
            <a:lstStyle/>
            <a:p>
              <a:pPr algn="ctr"/>
              <a:r>
                <a:rPr lang="en-GB" sz="500" dirty="0"/>
                <a:t>3</a:t>
              </a:r>
              <a:endParaRPr lang="en-US" sz="500" dirty="0"/>
            </a:p>
          </p:txBody>
        </p:sp>
      </p:grpSp>
      <p:sp>
        <p:nvSpPr>
          <p:cNvPr id="28" name="TextBox 27">
            <a:extLst>
              <a:ext uri="{FF2B5EF4-FFF2-40B4-BE49-F238E27FC236}">
                <a16:creationId xmlns:a16="http://schemas.microsoft.com/office/drawing/2014/main" id="{BE8387D6-C54B-4792-8C21-B2DCF9CD5B9D}"/>
              </a:ext>
            </a:extLst>
          </p:cNvPr>
          <p:cNvSpPr txBox="1"/>
          <p:nvPr/>
        </p:nvSpPr>
        <p:spPr>
          <a:xfrm>
            <a:off x="1171660" y="6668934"/>
            <a:ext cx="635681" cy="246221"/>
          </a:xfrm>
          <a:prstGeom prst="rect">
            <a:avLst/>
          </a:prstGeom>
          <a:noFill/>
        </p:spPr>
        <p:txBody>
          <a:bodyPr wrap="square" rtlCol="0">
            <a:spAutoFit/>
          </a:bodyPr>
          <a:lstStyle/>
          <a:p>
            <a:r>
              <a:rPr lang="en-GB" sz="1000" dirty="0"/>
              <a:t>BPAB</a:t>
            </a:r>
            <a:endParaRPr lang="en-US" sz="1000" dirty="0"/>
          </a:p>
        </p:txBody>
      </p:sp>
      <p:sp>
        <p:nvSpPr>
          <p:cNvPr id="29" name="Rectangle 28">
            <a:extLst>
              <a:ext uri="{FF2B5EF4-FFF2-40B4-BE49-F238E27FC236}">
                <a16:creationId xmlns:a16="http://schemas.microsoft.com/office/drawing/2014/main" id="{D5932985-C127-4F9E-8794-5B397433A70E}"/>
              </a:ext>
            </a:extLst>
          </p:cNvPr>
          <p:cNvSpPr/>
          <p:nvPr/>
        </p:nvSpPr>
        <p:spPr>
          <a:xfrm>
            <a:off x="794528" y="3664055"/>
            <a:ext cx="775242" cy="478179"/>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en-GB" sz="800" dirty="0"/>
              <a:t>Spec values</a:t>
            </a:r>
          </a:p>
          <a:p>
            <a:pPr algn="ctr"/>
            <a:r>
              <a:rPr lang="en-GB" sz="800" dirty="0"/>
              <a:t>Equipment</a:t>
            </a:r>
            <a:endParaRPr lang="en-US" sz="800" dirty="0"/>
          </a:p>
          <a:p>
            <a:pPr algn="ctr"/>
            <a:r>
              <a:rPr lang="en-GB" sz="800" dirty="0"/>
              <a:t>Type = “BPAB”</a:t>
            </a:r>
          </a:p>
        </p:txBody>
      </p:sp>
      <p:sp>
        <p:nvSpPr>
          <p:cNvPr id="30" name="Rectangle 29">
            <a:extLst>
              <a:ext uri="{FF2B5EF4-FFF2-40B4-BE49-F238E27FC236}">
                <a16:creationId xmlns:a16="http://schemas.microsoft.com/office/drawing/2014/main" id="{D02FE464-FA70-4879-905A-CA091899A273}"/>
              </a:ext>
            </a:extLst>
          </p:cNvPr>
          <p:cNvSpPr/>
          <p:nvPr/>
        </p:nvSpPr>
        <p:spPr>
          <a:xfrm>
            <a:off x="1964876" y="3009116"/>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Holder</a:t>
            </a:r>
          </a:p>
          <a:p>
            <a:pPr algn="ctr"/>
            <a:r>
              <a:rPr lang="en-GB" sz="800" dirty="0"/>
              <a:t>Occurrence</a:t>
            </a:r>
          </a:p>
          <a:p>
            <a:pPr algn="ctr"/>
            <a:r>
              <a:rPr lang="en-GB" sz="800" dirty="0"/>
              <a:t>1</a:t>
            </a:r>
            <a:endParaRPr lang="en-US" sz="800" dirty="0"/>
          </a:p>
        </p:txBody>
      </p:sp>
      <p:sp>
        <p:nvSpPr>
          <p:cNvPr id="31" name="Rectangle 30">
            <a:extLst>
              <a:ext uri="{FF2B5EF4-FFF2-40B4-BE49-F238E27FC236}">
                <a16:creationId xmlns:a16="http://schemas.microsoft.com/office/drawing/2014/main" id="{0D3AEB88-6B9B-4C76-9668-E38632A24160}"/>
              </a:ext>
            </a:extLst>
          </p:cNvPr>
          <p:cNvSpPr/>
          <p:nvPr/>
        </p:nvSpPr>
        <p:spPr>
          <a:xfrm>
            <a:off x="1951446" y="3664054"/>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Holder</a:t>
            </a:r>
          </a:p>
          <a:p>
            <a:pPr algn="ctr"/>
            <a:r>
              <a:rPr lang="en-GB" sz="800" dirty="0"/>
              <a:t>Occurrence</a:t>
            </a:r>
          </a:p>
          <a:p>
            <a:pPr algn="ctr"/>
            <a:r>
              <a:rPr lang="en-GB" sz="800" dirty="0"/>
              <a:t>2</a:t>
            </a:r>
            <a:endParaRPr lang="en-US" sz="800" dirty="0"/>
          </a:p>
        </p:txBody>
      </p:sp>
      <p:sp>
        <p:nvSpPr>
          <p:cNvPr id="32" name="Rectangle 31">
            <a:extLst>
              <a:ext uri="{FF2B5EF4-FFF2-40B4-BE49-F238E27FC236}">
                <a16:creationId xmlns:a16="http://schemas.microsoft.com/office/drawing/2014/main" id="{932B14E9-23A0-4836-9194-3816C05D0FBB}"/>
              </a:ext>
            </a:extLst>
          </p:cNvPr>
          <p:cNvSpPr/>
          <p:nvPr/>
        </p:nvSpPr>
        <p:spPr>
          <a:xfrm>
            <a:off x="1964876" y="4336889"/>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Holder</a:t>
            </a:r>
          </a:p>
          <a:p>
            <a:pPr algn="ctr"/>
            <a:r>
              <a:rPr lang="en-GB" sz="800" dirty="0"/>
              <a:t>Occurrence#</a:t>
            </a:r>
          </a:p>
          <a:p>
            <a:pPr algn="ctr"/>
            <a:r>
              <a:rPr lang="en-GB" sz="800" dirty="0"/>
              <a:t>3</a:t>
            </a:r>
            <a:endParaRPr lang="en-US" sz="800" dirty="0"/>
          </a:p>
        </p:txBody>
      </p:sp>
      <p:sp>
        <p:nvSpPr>
          <p:cNvPr id="33" name="Rectangle 32">
            <a:extLst>
              <a:ext uri="{FF2B5EF4-FFF2-40B4-BE49-F238E27FC236}">
                <a16:creationId xmlns:a16="http://schemas.microsoft.com/office/drawing/2014/main" id="{F94C1AB3-DB70-43C2-A53D-44CB8917EE5B}"/>
              </a:ext>
            </a:extLst>
          </p:cNvPr>
          <p:cNvSpPr/>
          <p:nvPr/>
        </p:nvSpPr>
        <p:spPr>
          <a:xfrm>
            <a:off x="794528" y="2360372"/>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Entity Type</a:t>
            </a:r>
          </a:p>
          <a:p>
            <a:pPr algn="ctr"/>
            <a:r>
              <a:rPr lang="en-GB" sz="800" dirty="0"/>
              <a:t>Invariant</a:t>
            </a:r>
          </a:p>
          <a:p>
            <a:pPr algn="ctr"/>
            <a:r>
              <a:rPr lang="en-GB" sz="800" dirty="0"/>
              <a:t>Values</a:t>
            </a:r>
            <a:endParaRPr lang="en-US" sz="800" dirty="0"/>
          </a:p>
        </p:txBody>
      </p:sp>
      <p:sp>
        <p:nvSpPr>
          <p:cNvPr id="34" name="Rectangle 33">
            <a:extLst>
              <a:ext uri="{FF2B5EF4-FFF2-40B4-BE49-F238E27FC236}">
                <a16:creationId xmlns:a16="http://schemas.microsoft.com/office/drawing/2014/main" id="{1ADB7444-6D53-4D09-87D7-E8828D85EC79}"/>
              </a:ext>
            </a:extLst>
          </p:cNvPr>
          <p:cNvSpPr/>
          <p:nvPr/>
        </p:nvSpPr>
        <p:spPr>
          <a:xfrm>
            <a:off x="794528" y="1705433"/>
            <a:ext cx="775242" cy="4781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Entity Type Rules</a:t>
            </a:r>
            <a:endParaRPr lang="en-US" sz="800" dirty="0"/>
          </a:p>
        </p:txBody>
      </p:sp>
      <p:sp>
        <p:nvSpPr>
          <p:cNvPr id="45" name="Rectangle 44">
            <a:extLst>
              <a:ext uri="{FF2B5EF4-FFF2-40B4-BE49-F238E27FC236}">
                <a16:creationId xmlns:a16="http://schemas.microsoft.com/office/drawing/2014/main" id="{762C76EB-BA3C-4AAF-8DE7-B8F1DCC9AC77}"/>
              </a:ext>
            </a:extLst>
          </p:cNvPr>
          <p:cNvSpPr/>
          <p:nvPr/>
        </p:nvSpPr>
        <p:spPr>
          <a:xfrm>
            <a:off x="794528" y="3009116"/>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Instance</a:t>
            </a:r>
          </a:p>
          <a:p>
            <a:pPr algn="ctr"/>
            <a:r>
              <a:rPr lang="en-GB" sz="800" dirty="0"/>
              <a:t>Property</a:t>
            </a:r>
          </a:p>
          <a:p>
            <a:pPr algn="ctr"/>
            <a:r>
              <a:rPr lang="en-GB" sz="800" dirty="0"/>
              <a:t>Definition</a:t>
            </a:r>
            <a:endParaRPr lang="en-US" sz="800" dirty="0"/>
          </a:p>
        </p:txBody>
      </p:sp>
      <p:sp>
        <p:nvSpPr>
          <p:cNvPr id="46" name="Rectangle 45">
            <a:extLst>
              <a:ext uri="{FF2B5EF4-FFF2-40B4-BE49-F238E27FC236}">
                <a16:creationId xmlns:a16="http://schemas.microsoft.com/office/drawing/2014/main" id="{3292D333-C033-4B63-9E0E-FA6FC13D4008}"/>
              </a:ext>
            </a:extLst>
          </p:cNvPr>
          <p:cNvSpPr/>
          <p:nvPr/>
        </p:nvSpPr>
        <p:spPr>
          <a:xfrm>
            <a:off x="3924211" y="3664055"/>
            <a:ext cx="775242" cy="478179"/>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en-GB" sz="800" dirty="0"/>
              <a:t>Spec values</a:t>
            </a:r>
          </a:p>
          <a:p>
            <a:pPr algn="ctr"/>
            <a:r>
              <a:rPr lang="en-GB" sz="800" dirty="0"/>
              <a:t>Holder </a:t>
            </a:r>
          </a:p>
          <a:p>
            <a:pPr algn="ctr"/>
            <a:r>
              <a:rPr lang="en-GB" sz="800" dirty="0"/>
              <a:t>Type = “</a:t>
            </a:r>
            <a:r>
              <a:rPr lang="en-GB" sz="800" dirty="0" err="1"/>
              <a:t>Hxx</a:t>
            </a:r>
            <a:r>
              <a:rPr lang="en-GB" sz="800" dirty="0"/>
              <a:t>”</a:t>
            </a:r>
            <a:endParaRPr lang="en-US" sz="800" dirty="0"/>
          </a:p>
        </p:txBody>
      </p:sp>
      <p:sp>
        <p:nvSpPr>
          <p:cNvPr id="47" name="Rectangle 46">
            <a:extLst>
              <a:ext uri="{FF2B5EF4-FFF2-40B4-BE49-F238E27FC236}">
                <a16:creationId xmlns:a16="http://schemas.microsoft.com/office/drawing/2014/main" id="{D75D7A66-A26B-4CD4-835A-87ABBF355842}"/>
              </a:ext>
            </a:extLst>
          </p:cNvPr>
          <p:cNvSpPr/>
          <p:nvPr/>
        </p:nvSpPr>
        <p:spPr>
          <a:xfrm>
            <a:off x="5094559" y="4336889"/>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Connector Occurrence</a:t>
            </a:r>
          </a:p>
          <a:p>
            <a:pPr algn="ctr"/>
            <a:r>
              <a:rPr lang="en-GB" sz="800" dirty="0"/>
              <a:t>2</a:t>
            </a:r>
            <a:endParaRPr lang="en-US" sz="800" dirty="0"/>
          </a:p>
        </p:txBody>
      </p:sp>
      <p:sp>
        <p:nvSpPr>
          <p:cNvPr id="48" name="Rectangle 47">
            <a:extLst>
              <a:ext uri="{FF2B5EF4-FFF2-40B4-BE49-F238E27FC236}">
                <a16:creationId xmlns:a16="http://schemas.microsoft.com/office/drawing/2014/main" id="{789D015F-00EA-4D71-AAC8-E9004245D6FA}"/>
              </a:ext>
            </a:extLst>
          </p:cNvPr>
          <p:cNvSpPr/>
          <p:nvPr/>
        </p:nvSpPr>
        <p:spPr>
          <a:xfrm>
            <a:off x="5081129" y="3664054"/>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Connector Occurrence</a:t>
            </a:r>
          </a:p>
          <a:p>
            <a:pPr algn="ctr"/>
            <a:r>
              <a:rPr lang="en-GB" sz="800" dirty="0"/>
              <a:t>1</a:t>
            </a:r>
            <a:endParaRPr lang="en-US" sz="800" dirty="0"/>
          </a:p>
        </p:txBody>
      </p:sp>
      <p:sp>
        <p:nvSpPr>
          <p:cNvPr id="50" name="Rectangle 49">
            <a:extLst>
              <a:ext uri="{FF2B5EF4-FFF2-40B4-BE49-F238E27FC236}">
                <a16:creationId xmlns:a16="http://schemas.microsoft.com/office/drawing/2014/main" id="{ECDC5BF4-6B23-4D87-A454-0AE94F64952F}"/>
              </a:ext>
            </a:extLst>
          </p:cNvPr>
          <p:cNvSpPr/>
          <p:nvPr/>
        </p:nvSpPr>
        <p:spPr>
          <a:xfrm>
            <a:off x="3924211" y="2360372"/>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Entity Type</a:t>
            </a:r>
          </a:p>
          <a:p>
            <a:pPr algn="ctr"/>
            <a:r>
              <a:rPr lang="en-GB" sz="800" dirty="0"/>
              <a:t>Invariant</a:t>
            </a:r>
          </a:p>
          <a:p>
            <a:pPr algn="ctr"/>
            <a:r>
              <a:rPr lang="en-GB" sz="800" dirty="0"/>
              <a:t>Values</a:t>
            </a:r>
            <a:endParaRPr lang="en-US" sz="800" dirty="0"/>
          </a:p>
        </p:txBody>
      </p:sp>
      <p:sp>
        <p:nvSpPr>
          <p:cNvPr id="51" name="Rectangle 50">
            <a:extLst>
              <a:ext uri="{FF2B5EF4-FFF2-40B4-BE49-F238E27FC236}">
                <a16:creationId xmlns:a16="http://schemas.microsoft.com/office/drawing/2014/main" id="{AD23ED1F-7626-4B02-8594-0577982B57A4}"/>
              </a:ext>
            </a:extLst>
          </p:cNvPr>
          <p:cNvSpPr/>
          <p:nvPr/>
        </p:nvSpPr>
        <p:spPr>
          <a:xfrm>
            <a:off x="3924211" y="1705433"/>
            <a:ext cx="775242" cy="4781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Entity Type Rules</a:t>
            </a:r>
            <a:endParaRPr lang="en-US" sz="800" dirty="0"/>
          </a:p>
        </p:txBody>
      </p:sp>
      <p:sp>
        <p:nvSpPr>
          <p:cNvPr id="52" name="Rectangle 51">
            <a:extLst>
              <a:ext uri="{FF2B5EF4-FFF2-40B4-BE49-F238E27FC236}">
                <a16:creationId xmlns:a16="http://schemas.microsoft.com/office/drawing/2014/main" id="{184261D0-FF15-40D8-AFC2-B3A37C123D13}"/>
              </a:ext>
            </a:extLst>
          </p:cNvPr>
          <p:cNvSpPr/>
          <p:nvPr/>
        </p:nvSpPr>
        <p:spPr>
          <a:xfrm>
            <a:off x="3924211" y="3009116"/>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Instance</a:t>
            </a:r>
          </a:p>
          <a:p>
            <a:pPr algn="ctr"/>
            <a:r>
              <a:rPr lang="en-GB" sz="800" dirty="0"/>
              <a:t>Property</a:t>
            </a:r>
          </a:p>
          <a:p>
            <a:pPr algn="ctr"/>
            <a:r>
              <a:rPr lang="en-GB" sz="800" dirty="0"/>
              <a:t>Definition</a:t>
            </a:r>
            <a:endParaRPr lang="en-US" sz="800" dirty="0"/>
          </a:p>
        </p:txBody>
      </p:sp>
      <p:grpSp>
        <p:nvGrpSpPr>
          <p:cNvPr id="53" name="Group 52">
            <a:extLst>
              <a:ext uri="{FF2B5EF4-FFF2-40B4-BE49-F238E27FC236}">
                <a16:creationId xmlns:a16="http://schemas.microsoft.com/office/drawing/2014/main" id="{E2573A35-8EF4-41AF-BC18-E47DF356520C}"/>
              </a:ext>
            </a:extLst>
          </p:cNvPr>
          <p:cNvGrpSpPr/>
          <p:nvPr/>
        </p:nvGrpSpPr>
        <p:grpSpPr>
          <a:xfrm>
            <a:off x="5729546" y="5671239"/>
            <a:ext cx="1545762" cy="968188"/>
            <a:chOff x="6844554" y="986117"/>
            <a:chExt cx="4150659" cy="2599765"/>
          </a:xfrm>
        </p:grpSpPr>
        <p:sp>
          <p:nvSpPr>
            <p:cNvPr id="54" name="Rectangle 53">
              <a:extLst>
                <a:ext uri="{FF2B5EF4-FFF2-40B4-BE49-F238E27FC236}">
                  <a16:creationId xmlns:a16="http://schemas.microsoft.com/office/drawing/2014/main" id="{8BF32E41-EA98-48AD-BEE0-60EF9CE607D8}"/>
                </a:ext>
              </a:extLst>
            </p:cNvPr>
            <p:cNvSpPr/>
            <p:nvPr/>
          </p:nvSpPr>
          <p:spPr>
            <a:xfrm>
              <a:off x="6970060" y="986117"/>
              <a:ext cx="4025153"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7834604-9105-41EB-B076-04BC16E81CBE}"/>
                </a:ext>
              </a:extLst>
            </p:cNvPr>
            <p:cNvSpPr/>
            <p:nvPr/>
          </p:nvSpPr>
          <p:spPr>
            <a:xfrm>
              <a:off x="7283825" y="1566351"/>
              <a:ext cx="1039906" cy="868259"/>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C49EBD4-3620-48F9-A8F4-A53CD07910B4}"/>
                </a:ext>
              </a:extLst>
            </p:cNvPr>
            <p:cNvSpPr/>
            <p:nvPr/>
          </p:nvSpPr>
          <p:spPr>
            <a:xfrm>
              <a:off x="8955233" y="1070045"/>
              <a:ext cx="242047" cy="206189"/>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D143645-CB43-4610-A97F-477F7608F06C}"/>
                </a:ext>
              </a:extLst>
            </p:cNvPr>
            <p:cNvSpPr/>
            <p:nvPr/>
          </p:nvSpPr>
          <p:spPr>
            <a:xfrm>
              <a:off x="7349013" y="162385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506976B-4317-48A4-800E-2AE8CA73780C}"/>
                </a:ext>
              </a:extLst>
            </p:cNvPr>
            <p:cNvSpPr/>
            <p:nvPr/>
          </p:nvSpPr>
          <p:spPr>
            <a:xfrm>
              <a:off x="9822763" y="219256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47A3675-4A27-4909-8753-26886FA805A1}"/>
                </a:ext>
              </a:extLst>
            </p:cNvPr>
            <p:cNvSpPr/>
            <p:nvPr/>
          </p:nvSpPr>
          <p:spPr>
            <a:xfrm>
              <a:off x="8955233" y="3150831"/>
              <a:ext cx="242047" cy="242047"/>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7EF4A14-E493-4BAF-838E-1F8BB7680F23}"/>
                </a:ext>
              </a:extLst>
            </p:cNvPr>
            <p:cNvSpPr/>
            <p:nvPr/>
          </p:nvSpPr>
          <p:spPr>
            <a:xfrm>
              <a:off x="6844554"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61" name="Rectangle 60">
              <a:extLst>
                <a:ext uri="{FF2B5EF4-FFF2-40B4-BE49-F238E27FC236}">
                  <a16:creationId xmlns:a16="http://schemas.microsoft.com/office/drawing/2014/main" id="{0D1D8EB0-2ADE-4B6B-B0B0-1CE68BD2B480}"/>
                </a:ext>
              </a:extLst>
            </p:cNvPr>
            <p:cNvSpPr/>
            <p:nvPr/>
          </p:nvSpPr>
          <p:spPr>
            <a:xfrm>
              <a:off x="6844554"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grpSp>
      <p:sp>
        <p:nvSpPr>
          <p:cNvPr id="62" name="TextBox 61">
            <a:extLst>
              <a:ext uri="{FF2B5EF4-FFF2-40B4-BE49-F238E27FC236}">
                <a16:creationId xmlns:a16="http://schemas.microsoft.com/office/drawing/2014/main" id="{5849E31E-460D-4720-BC05-8763F747DF8D}"/>
              </a:ext>
            </a:extLst>
          </p:cNvPr>
          <p:cNvSpPr txBox="1"/>
          <p:nvPr/>
        </p:nvSpPr>
        <p:spPr>
          <a:xfrm>
            <a:off x="5779582" y="6674136"/>
            <a:ext cx="821067" cy="246221"/>
          </a:xfrm>
          <a:prstGeom prst="rect">
            <a:avLst/>
          </a:prstGeom>
          <a:noFill/>
        </p:spPr>
        <p:txBody>
          <a:bodyPr wrap="square" rtlCol="0">
            <a:spAutoFit/>
          </a:bodyPr>
          <a:lstStyle>
            <a:defPPr>
              <a:defRPr lang="en-US"/>
            </a:defPPr>
            <a:lvl1pPr>
              <a:defRPr sz="1000"/>
            </a:lvl1pPr>
          </a:lstStyle>
          <a:p>
            <a:r>
              <a:rPr lang="en-GB" dirty="0"/>
              <a:t>CPA1B2</a:t>
            </a:r>
            <a:endParaRPr lang="en-US" dirty="0"/>
          </a:p>
        </p:txBody>
      </p:sp>
      <p:grpSp>
        <p:nvGrpSpPr>
          <p:cNvPr id="63" name="Group 62">
            <a:extLst>
              <a:ext uri="{FF2B5EF4-FFF2-40B4-BE49-F238E27FC236}">
                <a16:creationId xmlns:a16="http://schemas.microsoft.com/office/drawing/2014/main" id="{20B47642-DCAC-414D-9E29-8E5BA880B95E}"/>
              </a:ext>
            </a:extLst>
          </p:cNvPr>
          <p:cNvGrpSpPr/>
          <p:nvPr/>
        </p:nvGrpSpPr>
        <p:grpSpPr>
          <a:xfrm>
            <a:off x="7459734" y="5671239"/>
            <a:ext cx="1545762" cy="968188"/>
            <a:chOff x="6844554" y="986117"/>
            <a:chExt cx="4150659" cy="2599765"/>
          </a:xfrm>
        </p:grpSpPr>
        <p:sp>
          <p:nvSpPr>
            <p:cNvPr id="64" name="Rectangle 63">
              <a:extLst>
                <a:ext uri="{FF2B5EF4-FFF2-40B4-BE49-F238E27FC236}">
                  <a16:creationId xmlns:a16="http://schemas.microsoft.com/office/drawing/2014/main" id="{91AF35E3-8620-4D5A-B41D-D7958A8C637C}"/>
                </a:ext>
              </a:extLst>
            </p:cNvPr>
            <p:cNvSpPr/>
            <p:nvPr/>
          </p:nvSpPr>
          <p:spPr>
            <a:xfrm>
              <a:off x="6970060" y="986117"/>
              <a:ext cx="4025153"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1A598E1-D4C5-447D-B3BD-7E4E0CDEB7C1}"/>
                </a:ext>
              </a:extLst>
            </p:cNvPr>
            <p:cNvSpPr/>
            <p:nvPr/>
          </p:nvSpPr>
          <p:spPr>
            <a:xfrm>
              <a:off x="7283825" y="1566351"/>
              <a:ext cx="1039906" cy="868259"/>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814D712-9103-4D15-A95E-FED07860579F}"/>
                </a:ext>
              </a:extLst>
            </p:cNvPr>
            <p:cNvSpPr/>
            <p:nvPr/>
          </p:nvSpPr>
          <p:spPr>
            <a:xfrm>
              <a:off x="8955233" y="1070045"/>
              <a:ext cx="242047" cy="206189"/>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AEB65C1-FE98-48FA-A435-49169B847AE2}"/>
                </a:ext>
              </a:extLst>
            </p:cNvPr>
            <p:cNvSpPr/>
            <p:nvPr/>
          </p:nvSpPr>
          <p:spPr>
            <a:xfrm>
              <a:off x="7349013" y="162385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B3656FA-F22D-4F79-BBC3-9434043B5474}"/>
                </a:ext>
              </a:extLst>
            </p:cNvPr>
            <p:cNvSpPr/>
            <p:nvPr/>
          </p:nvSpPr>
          <p:spPr>
            <a:xfrm>
              <a:off x="9822763" y="219256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4D1CD06-2E6A-4981-9288-DAD476B037EC}"/>
                </a:ext>
              </a:extLst>
            </p:cNvPr>
            <p:cNvSpPr/>
            <p:nvPr/>
          </p:nvSpPr>
          <p:spPr>
            <a:xfrm>
              <a:off x="8955233" y="3150831"/>
              <a:ext cx="242047" cy="242047"/>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874C043-C7F2-4266-843E-E7CE32D28BA5}"/>
                </a:ext>
              </a:extLst>
            </p:cNvPr>
            <p:cNvSpPr/>
            <p:nvPr/>
          </p:nvSpPr>
          <p:spPr>
            <a:xfrm>
              <a:off x="6844554"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71" name="Rectangle 70">
              <a:extLst>
                <a:ext uri="{FF2B5EF4-FFF2-40B4-BE49-F238E27FC236}">
                  <a16:creationId xmlns:a16="http://schemas.microsoft.com/office/drawing/2014/main" id="{4AEF5C4C-C6F9-4E1E-A0E1-C1A35B753CBB}"/>
                </a:ext>
              </a:extLst>
            </p:cNvPr>
            <p:cNvSpPr/>
            <p:nvPr/>
          </p:nvSpPr>
          <p:spPr>
            <a:xfrm>
              <a:off x="6844554"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grpSp>
      <p:cxnSp>
        <p:nvCxnSpPr>
          <p:cNvPr id="75" name="Connector: Elbow 74">
            <a:extLst>
              <a:ext uri="{FF2B5EF4-FFF2-40B4-BE49-F238E27FC236}">
                <a16:creationId xmlns:a16="http://schemas.microsoft.com/office/drawing/2014/main" id="{CE925E05-EADA-4DFE-83FE-A61AB082FE98}"/>
              </a:ext>
            </a:extLst>
          </p:cNvPr>
          <p:cNvCxnSpPr>
            <a:stCxn id="29" idx="1"/>
            <a:endCxn id="45" idx="1"/>
          </p:cNvCxnSpPr>
          <p:nvPr/>
        </p:nvCxnSpPr>
        <p:spPr>
          <a:xfrm rot="10800000">
            <a:off x="794528" y="3248207"/>
            <a:ext cx="12700" cy="654939"/>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Connector: Elbow 76">
            <a:extLst>
              <a:ext uri="{FF2B5EF4-FFF2-40B4-BE49-F238E27FC236}">
                <a16:creationId xmlns:a16="http://schemas.microsoft.com/office/drawing/2014/main" id="{4B69DD3A-3785-4AC2-9344-F48DAC838FED}"/>
              </a:ext>
            </a:extLst>
          </p:cNvPr>
          <p:cNvCxnSpPr>
            <a:stCxn id="29" idx="1"/>
            <a:endCxn id="33" idx="1"/>
          </p:cNvCxnSpPr>
          <p:nvPr/>
        </p:nvCxnSpPr>
        <p:spPr>
          <a:xfrm rot="10800000">
            <a:off x="794528" y="2599463"/>
            <a:ext cx="12700" cy="1303683"/>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Connector: Elbow 78">
            <a:extLst>
              <a:ext uri="{FF2B5EF4-FFF2-40B4-BE49-F238E27FC236}">
                <a16:creationId xmlns:a16="http://schemas.microsoft.com/office/drawing/2014/main" id="{5DDB7201-4134-455C-8CDE-72AF84A680CB}"/>
              </a:ext>
            </a:extLst>
          </p:cNvPr>
          <p:cNvCxnSpPr>
            <a:stCxn id="29" idx="1"/>
            <a:endCxn id="34" idx="1"/>
          </p:cNvCxnSpPr>
          <p:nvPr/>
        </p:nvCxnSpPr>
        <p:spPr>
          <a:xfrm rot="10800000">
            <a:off x="794528" y="1944523"/>
            <a:ext cx="12700" cy="1958622"/>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Connector: Elbow 84">
            <a:extLst>
              <a:ext uri="{FF2B5EF4-FFF2-40B4-BE49-F238E27FC236}">
                <a16:creationId xmlns:a16="http://schemas.microsoft.com/office/drawing/2014/main" id="{BAD61F9A-883E-4A53-A143-156A73D26E16}"/>
              </a:ext>
            </a:extLst>
          </p:cNvPr>
          <p:cNvCxnSpPr>
            <a:stCxn id="29" idx="3"/>
            <a:endCxn id="30" idx="1"/>
          </p:cNvCxnSpPr>
          <p:nvPr/>
        </p:nvCxnSpPr>
        <p:spPr>
          <a:xfrm flipV="1">
            <a:off x="1569770" y="3248206"/>
            <a:ext cx="395106" cy="654939"/>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7" name="Connector: Elbow 86">
            <a:extLst>
              <a:ext uri="{FF2B5EF4-FFF2-40B4-BE49-F238E27FC236}">
                <a16:creationId xmlns:a16="http://schemas.microsoft.com/office/drawing/2014/main" id="{494F01CB-B6D3-4027-9133-3EB27F5F11B7}"/>
              </a:ext>
            </a:extLst>
          </p:cNvPr>
          <p:cNvCxnSpPr>
            <a:stCxn id="29" idx="3"/>
            <a:endCxn id="31" idx="1"/>
          </p:cNvCxnSpPr>
          <p:nvPr/>
        </p:nvCxnSpPr>
        <p:spPr>
          <a:xfrm flipV="1">
            <a:off x="1569770" y="3903144"/>
            <a:ext cx="381676" cy="1"/>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Connector: Elbow 88">
            <a:extLst>
              <a:ext uri="{FF2B5EF4-FFF2-40B4-BE49-F238E27FC236}">
                <a16:creationId xmlns:a16="http://schemas.microsoft.com/office/drawing/2014/main" id="{636EFC78-5756-40B9-AACD-26C4D24FCF13}"/>
              </a:ext>
            </a:extLst>
          </p:cNvPr>
          <p:cNvCxnSpPr>
            <a:stCxn id="29" idx="3"/>
            <a:endCxn id="32" idx="1"/>
          </p:cNvCxnSpPr>
          <p:nvPr/>
        </p:nvCxnSpPr>
        <p:spPr>
          <a:xfrm>
            <a:off x="1569770" y="3903145"/>
            <a:ext cx="395106" cy="672834"/>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Connector: Elbow 90">
            <a:extLst>
              <a:ext uri="{FF2B5EF4-FFF2-40B4-BE49-F238E27FC236}">
                <a16:creationId xmlns:a16="http://schemas.microsoft.com/office/drawing/2014/main" id="{9B14D0C1-69B2-49DD-8E76-002C720B2460}"/>
              </a:ext>
            </a:extLst>
          </p:cNvPr>
          <p:cNvCxnSpPr>
            <a:cxnSpLocks/>
            <a:stCxn id="46" idx="1"/>
            <a:endCxn id="52" idx="1"/>
          </p:cNvCxnSpPr>
          <p:nvPr/>
        </p:nvCxnSpPr>
        <p:spPr>
          <a:xfrm rot="10800000">
            <a:off x="3924211" y="3248207"/>
            <a:ext cx="12700" cy="654939"/>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FB31E3BC-978A-4D81-80D9-36047D9C3F17}"/>
              </a:ext>
            </a:extLst>
          </p:cNvPr>
          <p:cNvCxnSpPr>
            <a:cxnSpLocks/>
            <a:stCxn id="46" idx="1"/>
            <a:endCxn id="50" idx="1"/>
          </p:cNvCxnSpPr>
          <p:nvPr/>
        </p:nvCxnSpPr>
        <p:spPr>
          <a:xfrm rot="10800000">
            <a:off x="3924211" y="2599463"/>
            <a:ext cx="12700" cy="1303683"/>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5" name="Connector: Elbow 94">
            <a:extLst>
              <a:ext uri="{FF2B5EF4-FFF2-40B4-BE49-F238E27FC236}">
                <a16:creationId xmlns:a16="http://schemas.microsoft.com/office/drawing/2014/main" id="{1D4E4C47-9091-42E3-9745-BACB5FD29C41}"/>
              </a:ext>
            </a:extLst>
          </p:cNvPr>
          <p:cNvCxnSpPr>
            <a:cxnSpLocks/>
            <a:stCxn id="46" idx="1"/>
            <a:endCxn id="51" idx="1"/>
          </p:cNvCxnSpPr>
          <p:nvPr/>
        </p:nvCxnSpPr>
        <p:spPr>
          <a:xfrm rot="10800000">
            <a:off x="3924211" y="1944523"/>
            <a:ext cx="12700" cy="1958622"/>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9" name="Connector: Elbow 98">
            <a:extLst>
              <a:ext uri="{FF2B5EF4-FFF2-40B4-BE49-F238E27FC236}">
                <a16:creationId xmlns:a16="http://schemas.microsoft.com/office/drawing/2014/main" id="{A4B1EB3C-1CF6-4825-A2F5-AA807E0EAE69}"/>
              </a:ext>
            </a:extLst>
          </p:cNvPr>
          <p:cNvCxnSpPr>
            <a:stCxn id="46" idx="3"/>
            <a:endCxn id="47" idx="1"/>
          </p:cNvCxnSpPr>
          <p:nvPr/>
        </p:nvCxnSpPr>
        <p:spPr>
          <a:xfrm>
            <a:off x="4699453" y="3903145"/>
            <a:ext cx="395106" cy="672834"/>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Connector: Elbow 100">
            <a:extLst>
              <a:ext uri="{FF2B5EF4-FFF2-40B4-BE49-F238E27FC236}">
                <a16:creationId xmlns:a16="http://schemas.microsoft.com/office/drawing/2014/main" id="{4AABDDB3-7565-4010-9A2E-840669137D2A}"/>
              </a:ext>
            </a:extLst>
          </p:cNvPr>
          <p:cNvCxnSpPr>
            <a:stCxn id="46" idx="3"/>
            <a:endCxn id="48" idx="1"/>
          </p:cNvCxnSpPr>
          <p:nvPr/>
        </p:nvCxnSpPr>
        <p:spPr>
          <a:xfrm flipV="1">
            <a:off x="4699453" y="3903144"/>
            <a:ext cx="381676" cy="1"/>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4" name="TextBox 103">
            <a:extLst>
              <a:ext uri="{FF2B5EF4-FFF2-40B4-BE49-F238E27FC236}">
                <a16:creationId xmlns:a16="http://schemas.microsoft.com/office/drawing/2014/main" id="{0A0800FD-4F9B-439F-9E20-CC557B3FA88D}"/>
              </a:ext>
            </a:extLst>
          </p:cNvPr>
          <p:cNvSpPr txBox="1"/>
          <p:nvPr/>
        </p:nvSpPr>
        <p:spPr>
          <a:xfrm>
            <a:off x="7504805" y="6674136"/>
            <a:ext cx="821067" cy="246221"/>
          </a:xfrm>
          <a:prstGeom prst="rect">
            <a:avLst/>
          </a:prstGeom>
          <a:noFill/>
        </p:spPr>
        <p:txBody>
          <a:bodyPr wrap="square" rtlCol="0">
            <a:spAutoFit/>
          </a:bodyPr>
          <a:lstStyle>
            <a:defPPr>
              <a:defRPr lang="en-US"/>
            </a:defPPr>
            <a:lvl1pPr>
              <a:defRPr sz="1000"/>
            </a:lvl1pPr>
          </a:lstStyle>
          <a:p>
            <a:r>
              <a:rPr lang="en-GB" dirty="0"/>
              <a:t>CPA1B2</a:t>
            </a:r>
            <a:endParaRPr lang="en-US" dirty="0"/>
          </a:p>
        </p:txBody>
      </p:sp>
      <p:cxnSp>
        <p:nvCxnSpPr>
          <p:cNvPr id="107" name="Straight Arrow Connector 106">
            <a:extLst>
              <a:ext uri="{FF2B5EF4-FFF2-40B4-BE49-F238E27FC236}">
                <a16:creationId xmlns:a16="http://schemas.microsoft.com/office/drawing/2014/main" id="{467EF8FB-867C-448B-812F-8B5D9EA4DF5B}"/>
              </a:ext>
            </a:extLst>
          </p:cNvPr>
          <p:cNvCxnSpPr>
            <a:cxnSpLocks/>
            <a:stCxn id="6" idx="0"/>
            <a:endCxn id="29" idx="2"/>
          </p:cNvCxnSpPr>
          <p:nvPr/>
        </p:nvCxnSpPr>
        <p:spPr>
          <a:xfrm flipV="1">
            <a:off x="594683" y="4142234"/>
            <a:ext cx="587466" cy="1243936"/>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F140046-7E35-4D2F-A5CB-2276FCB03A55}"/>
              </a:ext>
            </a:extLst>
          </p:cNvPr>
          <p:cNvCxnSpPr>
            <a:cxnSpLocks/>
            <a:stCxn id="18" idx="0"/>
            <a:endCxn id="29" idx="2"/>
          </p:cNvCxnSpPr>
          <p:nvPr/>
        </p:nvCxnSpPr>
        <p:spPr>
          <a:xfrm flipH="1" flipV="1">
            <a:off x="1182149" y="4142234"/>
            <a:ext cx="506228" cy="1243936"/>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0" name="Rectangle 109">
            <a:extLst>
              <a:ext uri="{FF2B5EF4-FFF2-40B4-BE49-F238E27FC236}">
                <a16:creationId xmlns:a16="http://schemas.microsoft.com/office/drawing/2014/main" id="{5F5F98EC-2C1B-4CB9-A1BE-9DE9F8EF1565}"/>
              </a:ext>
            </a:extLst>
          </p:cNvPr>
          <p:cNvSpPr/>
          <p:nvPr/>
        </p:nvSpPr>
        <p:spPr>
          <a:xfrm>
            <a:off x="6614087" y="3664055"/>
            <a:ext cx="790744" cy="478179"/>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en-GB" sz="800" dirty="0"/>
              <a:t>Spec values</a:t>
            </a:r>
          </a:p>
          <a:p>
            <a:pPr algn="ctr"/>
            <a:r>
              <a:rPr lang="en-GB" sz="800" dirty="0"/>
              <a:t>Equipment</a:t>
            </a:r>
            <a:endParaRPr lang="en-US" sz="800" dirty="0"/>
          </a:p>
          <a:p>
            <a:pPr algn="ctr"/>
            <a:r>
              <a:rPr lang="en-GB" sz="800" dirty="0"/>
              <a:t>Type = “CPA1B2”</a:t>
            </a:r>
            <a:endParaRPr lang="en-US" sz="800" dirty="0"/>
          </a:p>
        </p:txBody>
      </p:sp>
      <p:sp>
        <p:nvSpPr>
          <p:cNvPr id="111" name="Rectangle 110">
            <a:extLst>
              <a:ext uri="{FF2B5EF4-FFF2-40B4-BE49-F238E27FC236}">
                <a16:creationId xmlns:a16="http://schemas.microsoft.com/office/drawing/2014/main" id="{F9121D02-9A30-47E8-A2C7-7EB8AAADC280}"/>
              </a:ext>
            </a:extLst>
          </p:cNvPr>
          <p:cNvSpPr/>
          <p:nvPr/>
        </p:nvSpPr>
        <p:spPr>
          <a:xfrm>
            <a:off x="7784435" y="3664111"/>
            <a:ext cx="790744"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Sensor Occurrence</a:t>
            </a:r>
          </a:p>
          <a:p>
            <a:pPr algn="ctr"/>
            <a:r>
              <a:rPr lang="en-GB" sz="800" dirty="0"/>
              <a:t>2</a:t>
            </a:r>
            <a:endParaRPr lang="en-US" sz="800" dirty="0"/>
          </a:p>
        </p:txBody>
      </p:sp>
      <p:sp>
        <p:nvSpPr>
          <p:cNvPr id="112" name="Rectangle 111">
            <a:extLst>
              <a:ext uri="{FF2B5EF4-FFF2-40B4-BE49-F238E27FC236}">
                <a16:creationId xmlns:a16="http://schemas.microsoft.com/office/drawing/2014/main" id="{163F8DE3-0199-4F0D-8AE2-3552DF224F2E}"/>
              </a:ext>
            </a:extLst>
          </p:cNvPr>
          <p:cNvSpPr/>
          <p:nvPr/>
        </p:nvSpPr>
        <p:spPr>
          <a:xfrm>
            <a:off x="7771005" y="4319049"/>
            <a:ext cx="790744"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Sensor Occurrence</a:t>
            </a:r>
          </a:p>
          <a:p>
            <a:pPr algn="ctr"/>
            <a:r>
              <a:rPr lang="en-GB" sz="800" dirty="0"/>
              <a:t>3</a:t>
            </a:r>
            <a:endParaRPr lang="en-US" sz="800" dirty="0"/>
          </a:p>
        </p:txBody>
      </p:sp>
      <p:sp>
        <p:nvSpPr>
          <p:cNvPr id="113" name="Rectangle 112">
            <a:extLst>
              <a:ext uri="{FF2B5EF4-FFF2-40B4-BE49-F238E27FC236}">
                <a16:creationId xmlns:a16="http://schemas.microsoft.com/office/drawing/2014/main" id="{F3E1B9CE-1C70-45CB-B63B-A2C2E4CF9760}"/>
              </a:ext>
            </a:extLst>
          </p:cNvPr>
          <p:cNvSpPr/>
          <p:nvPr/>
        </p:nvSpPr>
        <p:spPr>
          <a:xfrm>
            <a:off x="7784435" y="4991884"/>
            <a:ext cx="790744"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Sensor Occurrence</a:t>
            </a:r>
          </a:p>
          <a:p>
            <a:pPr algn="ctr"/>
            <a:r>
              <a:rPr lang="en-GB" sz="800" dirty="0"/>
              <a:t>4</a:t>
            </a:r>
            <a:endParaRPr lang="en-US" sz="800" dirty="0"/>
          </a:p>
        </p:txBody>
      </p:sp>
      <p:sp>
        <p:nvSpPr>
          <p:cNvPr id="114" name="Rectangle 113">
            <a:extLst>
              <a:ext uri="{FF2B5EF4-FFF2-40B4-BE49-F238E27FC236}">
                <a16:creationId xmlns:a16="http://schemas.microsoft.com/office/drawing/2014/main" id="{B3E80DE7-A208-40B4-968F-F5336FA67E61}"/>
              </a:ext>
            </a:extLst>
          </p:cNvPr>
          <p:cNvSpPr/>
          <p:nvPr/>
        </p:nvSpPr>
        <p:spPr>
          <a:xfrm>
            <a:off x="6614087" y="2360372"/>
            <a:ext cx="790744"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Entity Type</a:t>
            </a:r>
          </a:p>
          <a:p>
            <a:pPr algn="ctr"/>
            <a:r>
              <a:rPr lang="en-GB" sz="800" dirty="0"/>
              <a:t>Invariant</a:t>
            </a:r>
          </a:p>
          <a:p>
            <a:pPr algn="ctr"/>
            <a:r>
              <a:rPr lang="en-GB" sz="800" dirty="0"/>
              <a:t>Values</a:t>
            </a:r>
            <a:endParaRPr lang="en-US" sz="800" dirty="0"/>
          </a:p>
        </p:txBody>
      </p:sp>
      <p:sp>
        <p:nvSpPr>
          <p:cNvPr id="115" name="Rectangle 114">
            <a:extLst>
              <a:ext uri="{FF2B5EF4-FFF2-40B4-BE49-F238E27FC236}">
                <a16:creationId xmlns:a16="http://schemas.microsoft.com/office/drawing/2014/main" id="{96AC0802-AC67-479C-B44D-7BF3D53D9BE0}"/>
              </a:ext>
            </a:extLst>
          </p:cNvPr>
          <p:cNvSpPr/>
          <p:nvPr/>
        </p:nvSpPr>
        <p:spPr>
          <a:xfrm>
            <a:off x="6614087" y="1705433"/>
            <a:ext cx="790744" cy="4781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Entity Type Rules</a:t>
            </a:r>
            <a:endParaRPr lang="en-US" sz="800" dirty="0"/>
          </a:p>
        </p:txBody>
      </p:sp>
      <p:sp>
        <p:nvSpPr>
          <p:cNvPr id="116" name="Rectangle 115">
            <a:extLst>
              <a:ext uri="{FF2B5EF4-FFF2-40B4-BE49-F238E27FC236}">
                <a16:creationId xmlns:a16="http://schemas.microsoft.com/office/drawing/2014/main" id="{EF9B0CBD-6074-4CD1-B648-C6D8D1B91604}"/>
              </a:ext>
            </a:extLst>
          </p:cNvPr>
          <p:cNvSpPr/>
          <p:nvPr/>
        </p:nvSpPr>
        <p:spPr>
          <a:xfrm>
            <a:off x="6614087" y="3009116"/>
            <a:ext cx="790744"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Instance</a:t>
            </a:r>
          </a:p>
          <a:p>
            <a:pPr algn="ctr"/>
            <a:r>
              <a:rPr lang="en-GB" sz="800" dirty="0"/>
              <a:t>Property</a:t>
            </a:r>
          </a:p>
          <a:p>
            <a:pPr algn="ctr"/>
            <a:r>
              <a:rPr lang="en-GB" sz="800" dirty="0"/>
              <a:t>Definition</a:t>
            </a:r>
            <a:endParaRPr lang="en-US" sz="800" dirty="0"/>
          </a:p>
        </p:txBody>
      </p:sp>
      <p:sp>
        <p:nvSpPr>
          <p:cNvPr id="117" name="Rectangle 116">
            <a:extLst>
              <a:ext uri="{FF2B5EF4-FFF2-40B4-BE49-F238E27FC236}">
                <a16:creationId xmlns:a16="http://schemas.microsoft.com/office/drawing/2014/main" id="{FF79A306-92B1-4B37-A8FA-0E70491CA97B}"/>
              </a:ext>
            </a:extLst>
          </p:cNvPr>
          <p:cNvSpPr/>
          <p:nvPr/>
        </p:nvSpPr>
        <p:spPr>
          <a:xfrm>
            <a:off x="7784435" y="3017572"/>
            <a:ext cx="790744"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Sensor Occurrence</a:t>
            </a:r>
          </a:p>
          <a:p>
            <a:pPr algn="ctr"/>
            <a:r>
              <a:rPr lang="en-GB" sz="800" dirty="0"/>
              <a:t>1</a:t>
            </a:r>
            <a:endParaRPr lang="en-US" sz="800" dirty="0"/>
          </a:p>
        </p:txBody>
      </p:sp>
      <p:cxnSp>
        <p:nvCxnSpPr>
          <p:cNvPr id="118" name="Connector: Elbow 117">
            <a:extLst>
              <a:ext uri="{FF2B5EF4-FFF2-40B4-BE49-F238E27FC236}">
                <a16:creationId xmlns:a16="http://schemas.microsoft.com/office/drawing/2014/main" id="{17821798-E13A-4D30-ABB7-C78065A920E7}"/>
              </a:ext>
            </a:extLst>
          </p:cNvPr>
          <p:cNvCxnSpPr>
            <a:stCxn id="110" idx="1"/>
            <a:endCxn id="116" idx="1"/>
          </p:cNvCxnSpPr>
          <p:nvPr/>
        </p:nvCxnSpPr>
        <p:spPr>
          <a:xfrm rot="10800000">
            <a:off x="6614087" y="3248207"/>
            <a:ext cx="12700" cy="654939"/>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751F766D-9BAB-4650-9686-71C397C2A798}"/>
              </a:ext>
            </a:extLst>
          </p:cNvPr>
          <p:cNvCxnSpPr>
            <a:stCxn id="110" idx="1"/>
            <a:endCxn id="114" idx="1"/>
          </p:cNvCxnSpPr>
          <p:nvPr/>
        </p:nvCxnSpPr>
        <p:spPr>
          <a:xfrm rot="10800000">
            <a:off x="6614087" y="2599463"/>
            <a:ext cx="12700" cy="1303683"/>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0" name="Connector: Elbow 119">
            <a:extLst>
              <a:ext uri="{FF2B5EF4-FFF2-40B4-BE49-F238E27FC236}">
                <a16:creationId xmlns:a16="http://schemas.microsoft.com/office/drawing/2014/main" id="{87F5D8F7-E1B0-4ED7-84FF-D777D7B362E1}"/>
              </a:ext>
            </a:extLst>
          </p:cNvPr>
          <p:cNvCxnSpPr>
            <a:stCxn id="110" idx="1"/>
            <a:endCxn id="115" idx="1"/>
          </p:cNvCxnSpPr>
          <p:nvPr/>
        </p:nvCxnSpPr>
        <p:spPr>
          <a:xfrm rot="10800000">
            <a:off x="6614087" y="1944523"/>
            <a:ext cx="12700" cy="1958622"/>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Connector: Elbow 120">
            <a:extLst>
              <a:ext uri="{FF2B5EF4-FFF2-40B4-BE49-F238E27FC236}">
                <a16:creationId xmlns:a16="http://schemas.microsoft.com/office/drawing/2014/main" id="{DE11FAC8-BC26-4E67-9AD3-01C5BDC24F2C}"/>
              </a:ext>
            </a:extLst>
          </p:cNvPr>
          <p:cNvCxnSpPr>
            <a:stCxn id="110" idx="3"/>
            <a:endCxn id="117" idx="1"/>
          </p:cNvCxnSpPr>
          <p:nvPr/>
        </p:nvCxnSpPr>
        <p:spPr>
          <a:xfrm flipV="1">
            <a:off x="7404831" y="3256662"/>
            <a:ext cx="379604" cy="646483"/>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2" name="Connector: Elbow 121">
            <a:extLst>
              <a:ext uri="{FF2B5EF4-FFF2-40B4-BE49-F238E27FC236}">
                <a16:creationId xmlns:a16="http://schemas.microsoft.com/office/drawing/2014/main" id="{43B5A39D-465C-46BD-ABB4-F28132514DCA}"/>
              </a:ext>
            </a:extLst>
          </p:cNvPr>
          <p:cNvCxnSpPr>
            <a:stCxn id="110" idx="3"/>
            <a:endCxn id="111" idx="1"/>
          </p:cNvCxnSpPr>
          <p:nvPr/>
        </p:nvCxnSpPr>
        <p:spPr>
          <a:xfrm>
            <a:off x="7404831" y="3903145"/>
            <a:ext cx="379604" cy="56"/>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3" name="Connector: Elbow 122">
            <a:extLst>
              <a:ext uri="{FF2B5EF4-FFF2-40B4-BE49-F238E27FC236}">
                <a16:creationId xmlns:a16="http://schemas.microsoft.com/office/drawing/2014/main" id="{35F5EC2B-EADA-406D-B303-58195F3ACA22}"/>
              </a:ext>
            </a:extLst>
          </p:cNvPr>
          <p:cNvCxnSpPr>
            <a:stCxn id="110" idx="3"/>
            <a:endCxn id="112" idx="1"/>
          </p:cNvCxnSpPr>
          <p:nvPr/>
        </p:nvCxnSpPr>
        <p:spPr>
          <a:xfrm>
            <a:off x="7404831" y="3903145"/>
            <a:ext cx="366174" cy="654994"/>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4" name="Connector: Elbow 123">
            <a:extLst>
              <a:ext uri="{FF2B5EF4-FFF2-40B4-BE49-F238E27FC236}">
                <a16:creationId xmlns:a16="http://schemas.microsoft.com/office/drawing/2014/main" id="{4005D8B9-1EFE-424F-B287-188EA474F764}"/>
              </a:ext>
            </a:extLst>
          </p:cNvPr>
          <p:cNvCxnSpPr>
            <a:stCxn id="110" idx="3"/>
            <a:endCxn id="113" idx="1"/>
          </p:cNvCxnSpPr>
          <p:nvPr/>
        </p:nvCxnSpPr>
        <p:spPr>
          <a:xfrm>
            <a:off x="7404831" y="3903145"/>
            <a:ext cx="379604" cy="1327829"/>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1" name="Rectangle 140">
            <a:extLst>
              <a:ext uri="{FF2B5EF4-FFF2-40B4-BE49-F238E27FC236}">
                <a16:creationId xmlns:a16="http://schemas.microsoft.com/office/drawing/2014/main" id="{324B2D99-37FF-4DF1-B623-CF26755D3006}"/>
              </a:ext>
            </a:extLst>
          </p:cNvPr>
          <p:cNvSpPr/>
          <p:nvPr/>
        </p:nvSpPr>
        <p:spPr>
          <a:xfrm>
            <a:off x="3924211" y="4988848"/>
            <a:ext cx="775242" cy="478179"/>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en-GB" sz="800" dirty="0"/>
              <a:t>Spec values</a:t>
            </a:r>
          </a:p>
          <a:p>
            <a:pPr algn="ctr"/>
            <a:r>
              <a:rPr lang="en-GB" sz="800" dirty="0"/>
              <a:t>Holder </a:t>
            </a:r>
          </a:p>
          <a:p>
            <a:pPr algn="ctr"/>
            <a:r>
              <a:rPr lang="en-GB" sz="800" dirty="0"/>
              <a:t>Type = “</a:t>
            </a:r>
            <a:r>
              <a:rPr lang="en-GB" sz="800" dirty="0" err="1"/>
              <a:t>Hyy</a:t>
            </a:r>
            <a:r>
              <a:rPr lang="en-GB" sz="800" dirty="0"/>
              <a:t>”</a:t>
            </a:r>
            <a:endParaRPr lang="en-US" sz="800" dirty="0"/>
          </a:p>
        </p:txBody>
      </p:sp>
      <p:cxnSp>
        <p:nvCxnSpPr>
          <p:cNvPr id="143" name="Connector: Elbow 142">
            <a:extLst>
              <a:ext uri="{FF2B5EF4-FFF2-40B4-BE49-F238E27FC236}">
                <a16:creationId xmlns:a16="http://schemas.microsoft.com/office/drawing/2014/main" id="{69849323-B7C8-48CB-B549-7CC4CFA5B179}"/>
              </a:ext>
            </a:extLst>
          </p:cNvPr>
          <p:cNvCxnSpPr>
            <a:stCxn id="30" idx="3"/>
            <a:endCxn id="46" idx="2"/>
          </p:cNvCxnSpPr>
          <p:nvPr/>
        </p:nvCxnSpPr>
        <p:spPr>
          <a:xfrm>
            <a:off x="2740118" y="3248206"/>
            <a:ext cx="1571714" cy="894028"/>
          </a:xfrm>
          <a:prstGeom prst="bentConnector4">
            <a:avLst>
              <a:gd name="adj1" fmla="val 37669"/>
              <a:gd name="adj2" fmla="val 125570"/>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Connector: Elbow 144">
            <a:extLst>
              <a:ext uri="{FF2B5EF4-FFF2-40B4-BE49-F238E27FC236}">
                <a16:creationId xmlns:a16="http://schemas.microsoft.com/office/drawing/2014/main" id="{48283AE9-F798-4031-BE16-8728183102EC}"/>
              </a:ext>
            </a:extLst>
          </p:cNvPr>
          <p:cNvCxnSpPr>
            <a:stCxn id="31" idx="3"/>
            <a:endCxn id="46" idx="2"/>
          </p:cNvCxnSpPr>
          <p:nvPr/>
        </p:nvCxnSpPr>
        <p:spPr>
          <a:xfrm>
            <a:off x="2726688" y="3903144"/>
            <a:ext cx="1585144" cy="239090"/>
          </a:xfrm>
          <a:prstGeom prst="bentConnector4">
            <a:avLst>
              <a:gd name="adj1" fmla="val 37773"/>
              <a:gd name="adj2" fmla="val 195613"/>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8" name="Connector: Elbow 147">
            <a:extLst>
              <a:ext uri="{FF2B5EF4-FFF2-40B4-BE49-F238E27FC236}">
                <a16:creationId xmlns:a16="http://schemas.microsoft.com/office/drawing/2014/main" id="{E809165D-5C60-4103-BCED-9A1685B49073}"/>
              </a:ext>
            </a:extLst>
          </p:cNvPr>
          <p:cNvCxnSpPr>
            <a:stCxn id="32" idx="3"/>
            <a:endCxn id="141" idx="1"/>
          </p:cNvCxnSpPr>
          <p:nvPr/>
        </p:nvCxnSpPr>
        <p:spPr>
          <a:xfrm>
            <a:off x="2740118" y="4575979"/>
            <a:ext cx="1184093" cy="651959"/>
          </a:xfrm>
          <a:prstGeom prst="bentConnector3">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4576580F-9DE9-4645-8933-449B99D1C037}"/>
              </a:ext>
            </a:extLst>
          </p:cNvPr>
          <p:cNvSpPr/>
          <p:nvPr/>
        </p:nvSpPr>
        <p:spPr>
          <a:xfrm>
            <a:off x="5081129" y="3009116"/>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Association</a:t>
            </a:r>
          </a:p>
          <a:p>
            <a:pPr algn="ctr"/>
            <a:r>
              <a:rPr lang="en-GB" sz="800" dirty="0"/>
              <a:t>Holder </a:t>
            </a:r>
            <a:r>
              <a:rPr lang="en-GB" sz="800"/>
              <a:t>Occupied By</a:t>
            </a:r>
            <a:endParaRPr lang="en-US" sz="800" dirty="0"/>
          </a:p>
        </p:txBody>
      </p:sp>
      <p:cxnSp>
        <p:nvCxnSpPr>
          <p:cNvPr id="153" name="Straight Arrow Connector 152">
            <a:extLst>
              <a:ext uri="{FF2B5EF4-FFF2-40B4-BE49-F238E27FC236}">
                <a16:creationId xmlns:a16="http://schemas.microsoft.com/office/drawing/2014/main" id="{5A9BD9D6-1F7A-463B-B32D-CCF669394D43}"/>
              </a:ext>
            </a:extLst>
          </p:cNvPr>
          <p:cNvCxnSpPr>
            <a:cxnSpLocks/>
            <a:stCxn id="52" idx="3"/>
            <a:endCxn id="151" idx="1"/>
          </p:cNvCxnSpPr>
          <p:nvPr/>
        </p:nvCxnSpPr>
        <p:spPr>
          <a:xfrm>
            <a:off x="4699453" y="3248206"/>
            <a:ext cx="381676"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Connector: Elbow 154">
            <a:extLst>
              <a:ext uri="{FF2B5EF4-FFF2-40B4-BE49-F238E27FC236}">
                <a16:creationId xmlns:a16="http://schemas.microsoft.com/office/drawing/2014/main" id="{1348B9FE-BBD6-4D39-9AA2-45F28A36D771}"/>
              </a:ext>
            </a:extLst>
          </p:cNvPr>
          <p:cNvCxnSpPr>
            <a:cxnSpLocks/>
            <a:stCxn id="151" idx="3"/>
            <a:endCxn id="110" idx="2"/>
          </p:cNvCxnSpPr>
          <p:nvPr/>
        </p:nvCxnSpPr>
        <p:spPr>
          <a:xfrm>
            <a:off x="5856371" y="3248206"/>
            <a:ext cx="1153088" cy="894028"/>
          </a:xfrm>
          <a:prstGeom prst="bentConnector4">
            <a:avLst>
              <a:gd name="adj1" fmla="val 32856"/>
              <a:gd name="adj2" fmla="val 125570"/>
            </a:avLst>
          </a:prstGeom>
          <a:ln w="25400" cap="rnd" cmpd="sng">
            <a:solidFill>
              <a:schemeClr val="tx2">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2" name="Rectangle 171">
            <a:extLst>
              <a:ext uri="{FF2B5EF4-FFF2-40B4-BE49-F238E27FC236}">
                <a16:creationId xmlns:a16="http://schemas.microsoft.com/office/drawing/2014/main" id="{47CE599F-E2A6-4910-A18D-B33F4FBDBEFA}"/>
              </a:ext>
            </a:extLst>
          </p:cNvPr>
          <p:cNvSpPr/>
          <p:nvPr/>
        </p:nvSpPr>
        <p:spPr>
          <a:xfrm>
            <a:off x="6621838" y="5001458"/>
            <a:ext cx="775242" cy="478179"/>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en-GB" sz="800" dirty="0"/>
              <a:t>Spec values</a:t>
            </a:r>
          </a:p>
          <a:p>
            <a:pPr algn="ctr"/>
            <a:r>
              <a:rPr lang="en-GB" sz="800" dirty="0"/>
              <a:t>Equipment</a:t>
            </a:r>
            <a:endParaRPr lang="en-US" sz="800" dirty="0"/>
          </a:p>
          <a:p>
            <a:pPr algn="ctr"/>
            <a:r>
              <a:rPr lang="en-GB" sz="800" dirty="0"/>
              <a:t>Type = “CPC3D4”</a:t>
            </a:r>
            <a:endParaRPr lang="en-US" sz="800" dirty="0"/>
          </a:p>
        </p:txBody>
      </p:sp>
      <p:cxnSp>
        <p:nvCxnSpPr>
          <p:cNvPr id="174" name="Connector: Elbow 173">
            <a:extLst>
              <a:ext uri="{FF2B5EF4-FFF2-40B4-BE49-F238E27FC236}">
                <a16:creationId xmlns:a16="http://schemas.microsoft.com/office/drawing/2014/main" id="{9312E605-D1FA-4A40-B925-64494D6077B4}"/>
              </a:ext>
            </a:extLst>
          </p:cNvPr>
          <p:cNvCxnSpPr>
            <a:stCxn id="151" idx="3"/>
            <a:endCxn id="172" idx="1"/>
          </p:cNvCxnSpPr>
          <p:nvPr/>
        </p:nvCxnSpPr>
        <p:spPr>
          <a:xfrm>
            <a:off x="5856371" y="3248206"/>
            <a:ext cx="765467" cy="1992342"/>
          </a:xfrm>
          <a:prstGeom prst="bentConnector3">
            <a:avLst/>
          </a:prstGeom>
          <a:ln w="25400" cap="rnd" cmpd="sng">
            <a:solidFill>
              <a:schemeClr val="tx2">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8" name="Rectangle 177">
            <a:extLst>
              <a:ext uri="{FF2B5EF4-FFF2-40B4-BE49-F238E27FC236}">
                <a16:creationId xmlns:a16="http://schemas.microsoft.com/office/drawing/2014/main" id="{43BA92DB-F628-4FE0-AD78-74BBA09439D3}"/>
              </a:ext>
            </a:extLst>
          </p:cNvPr>
          <p:cNvSpPr/>
          <p:nvPr/>
        </p:nvSpPr>
        <p:spPr>
          <a:xfrm>
            <a:off x="5081129" y="2362577"/>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Association</a:t>
            </a:r>
          </a:p>
          <a:p>
            <a:pPr algn="ctr"/>
            <a:r>
              <a:rPr lang="en-GB" sz="800" dirty="0"/>
              <a:t>X</a:t>
            </a:r>
            <a:endParaRPr lang="en-US" sz="800" dirty="0"/>
          </a:p>
        </p:txBody>
      </p:sp>
      <p:cxnSp>
        <p:nvCxnSpPr>
          <p:cNvPr id="180" name="Connector: Elbow 179">
            <a:extLst>
              <a:ext uri="{FF2B5EF4-FFF2-40B4-BE49-F238E27FC236}">
                <a16:creationId xmlns:a16="http://schemas.microsoft.com/office/drawing/2014/main" id="{0F18EA89-81A5-4F0D-86B7-19E5713FC2A6}"/>
              </a:ext>
            </a:extLst>
          </p:cNvPr>
          <p:cNvCxnSpPr>
            <a:cxnSpLocks/>
            <a:stCxn id="52" idx="3"/>
            <a:endCxn id="178" idx="1"/>
          </p:cNvCxnSpPr>
          <p:nvPr/>
        </p:nvCxnSpPr>
        <p:spPr>
          <a:xfrm flipV="1">
            <a:off x="4699453" y="2601667"/>
            <a:ext cx="381676" cy="646539"/>
          </a:xfrm>
          <a:prstGeom prst="bentConnector3">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368878E3-D019-4CE0-BC73-03C33915A129}"/>
              </a:ext>
            </a:extLst>
          </p:cNvPr>
          <p:cNvSpPr txBox="1"/>
          <p:nvPr/>
        </p:nvSpPr>
        <p:spPr>
          <a:xfrm>
            <a:off x="6227485" y="4358172"/>
            <a:ext cx="1185334" cy="415498"/>
          </a:xfrm>
          <a:prstGeom prst="rect">
            <a:avLst/>
          </a:prstGeom>
          <a:noFill/>
        </p:spPr>
        <p:txBody>
          <a:bodyPr wrap="square" rtlCol="0">
            <a:spAutoFit/>
          </a:bodyPr>
          <a:lstStyle/>
          <a:p>
            <a:r>
              <a:rPr lang="en-GB" sz="1000" dirty="0"/>
              <a:t>May be reversed as per </a:t>
            </a:r>
            <a:r>
              <a:rPr lang="en-GB" sz="1000" dirty="0" err="1"/>
              <a:t>PLoP</a:t>
            </a:r>
            <a:endParaRPr lang="en-US" sz="1000" dirty="0"/>
          </a:p>
        </p:txBody>
      </p:sp>
      <p:sp>
        <p:nvSpPr>
          <p:cNvPr id="187" name="Rectangle 186">
            <a:extLst>
              <a:ext uri="{FF2B5EF4-FFF2-40B4-BE49-F238E27FC236}">
                <a16:creationId xmlns:a16="http://schemas.microsoft.com/office/drawing/2014/main" id="{DD572C83-0701-4E89-9A31-72CBBD0F5FEB}"/>
              </a:ext>
            </a:extLst>
          </p:cNvPr>
          <p:cNvSpPr/>
          <p:nvPr/>
        </p:nvSpPr>
        <p:spPr>
          <a:xfrm>
            <a:off x="9745374" y="3664055"/>
            <a:ext cx="790744" cy="478179"/>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en-GB" sz="800" dirty="0"/>
              <a:t>Spec values</a:t>
            </a:r>
          </a:p>
          <a:p>
            <a:pPr algn="ctr"/>
            <a:r>
              <a:rPr lang="en-GB" sz="800" dirty="0"/>
              <a:t> Sensor</a:t>
            </a:r>
          </a:p>
          <a:p>
            <a:pPr algn="ctr"/>
            <a:r>
              <a:rPr lang="en-GB" sz="800" dirty="0"/>
              <a:t>Type = “</a:t>
            </a:r>
            <a:r>
              <a:rPr lang="en-GB" sz="800" dirty="0" err="1"/>
              <a:t>LowTemp</a:t>
            </a:r>
            <a:r>
              <a:rPr lang="en-GB" sz="800" dirty="0"/>
              <a:t>”</a:t>
            </a:r>
            <a:endParaRPr lang="en-US" sz="800" dirty="0"/>
          </a:p>
        </p:txBody>
      </p:sp>
      <p:sp>
        <p:nvSpPr>
          <p:cNvPr id="191" name="Rectangle 190">
            <a:extLst>
              <a:ext uri="{FF2B5EF4-FFF2-40B4-BE49-F238E27FC236}">
                <a16:creationId xmlns:a16="http://schemas.microsoft.com/office/drawing/2014/main" id="{6153B11F-DFA7-441D-8DDB-B24BCF426F8E}"/>
              </a:ext>
            </a:extLst>
          </p:cNvPr>
          <p:cNvSpPr/>
          <p:nvPr/>
        </p:nvSpPr>
        <p:spPr>
          <a:xfrm>
            <a:off x="9736907" y="2360372"/>
            <a:ext cx="790744"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Entity Type</a:t>
            </a:r>
          </a:p>
          <a:p>
            <a:pPr algn="ctr"/>
            <a:r>
              <a:rPr lang="en-GB" sz="800" dirty="0"/>
              <a:t>Invariant</a:t>
            </a:r>
          </a:p>
          <a:p>
            <a:pPr algn="ctr"/>
            <a:r>
              <a:rPr lang="en-GB" sz="800" dirty="0"/>
              <a:t>Values</a:t>
            </a:r>
            <a:endParaRPr lang="en-US" sz="800" dirty="0"/>
          </a:p>
        </p:txBody>
      </p:sp>
      <p:sp>
        <p:nvSpPr>
          <p:cNvPr id="192" name="Rectangle 191">
            <a:extLst>
              <a:ext uri="{FF2B5EF4-FFF2-40B4-BE49-F238E27FC236}">
                <a16:creationId xmlns:a16="http://schemas.microsoft.com/office/drawing/2014/main" id="{C515259C-4E89-43B4-9FB2-573FF3A629FC}"/>
              </a:ext>
            </a:extLst>
          </p:cNvPr>
          <p:cNvSpPr/>
          <p:nvPr/>
        </p:nvSpPr>
        <p:spPr>
          <a:xfrm>
            <a:off x="9736907" y="1705433"/>
            <a:ext cx="790744" cy="4781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Entity Type Rules</a:t>
            </a:r>
            <a:endParaRPr lang="en-US" sz="800" dirty="0"/>
          </a:p>
        </p:txBody>
      </p:sp>
      <p:sp>
        <p:nvSpPr>
          <p:cNvPr id="193" name="Rectangle 192">
            <a:extLst>
              <a:ext uri="{FF2B5EF4-FFF2-40B4-BE49-F238E27FC236}">
                <a16:creationId xmlns:a16="http://schemas.microsoft.com/office/drawing/2014/main" id="{69E2DBB6-1ECD-4711-A4CD-04F8C07B6E58}"/>
              </a:ext>
            </a:extLst>
          </p:cNvPr>
          <p:cNvSpPr/>
          <p:nvPr/>
        </p:nvSpPr>
        <p:spPr>
          <a:xfrm>
            <a:off x="9736907" y="3009116"/>
            <a:ext cx="790744"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Instance</a:t>
            </a:r>
          </a:p>
          <a:p>
            <a:pPr algn="ctr"/>
            <a:r>
              <a:rPr lang="en-GB" sz="800" dirty="0"/>
              <a:t>Property</a:t>
            </a:r>
          </a:p>
          <a:p>
            <a:pPr algn="ctr"/>
            <a:r>
              <a:rPr lang="en-GB" sz="800" dirty="0"/>
              <a:t>Definition</a:t>
            </a:r>
            <a:endParaRPr lang="en-US" sz="800" dirty="0"/>
          </a:p>
        </p:txBody>
      </p:sp>
      <p:cxnSp>
        <p:nvCxnSpPr>
          <p:cNvPr id="195" name="Connector: Elbow 194">
            <a:extLst>
              <a:ext uri="{FF2B5EF4-FFF2-40B4-BE49-F238E27FC236}">
                <a16:creationId xmlns:a16="http://schemas.microsoft.com/office/drawing/2014/main" id="{BE85C976-D73E-4615-9E8D-3091555F56BB}"/>
              </a:ext>
            </a:extLst>
          </p:cNvPr>
          <p:cNvCxnSpPr>
            <a:stCxn id="187" idx="1"/>
            <a:endCxn id="193" idx="1"/>
          </p:cNvCxnSpPr>
          <p:nvPr/>
        </p:nvCxnSpPr>
        <p:spPr>
          <a:xfrm rot="10800000">
            <a:off x="9736908" y="3248207"/>
            <a:ext cx="8467" cy="654939"/>
          </a:xfrm>
          <a:prstGeom prst="bentConnector3">
            <a:avLst>
              <a:gd name="adj1" fmla="val 2799894"/>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6" name="Connector: Elbow 195">
            <a:extLst>
              <a:ext uri="{FF2B5EF4-FFF2-40B4-BE49-F238E27FC236}">
                <a16:creationId xmlns:a16="http://schemas.microsoft.com/office/drawing/2014/main" id="{9FBD852C-47C6-483F-8D8E-FB4A7C58A08C}"/>
              </a:ext>
            </a:extLst>
          </p:cNvPr>
          <p:cNvCxnSpPr>
            <a:stCxn id="187" idx="1"/>
            <a:endCxn id="191" idx="1"/>
          </p:cNvCxnSpPr>
          <p:nvPr/>
        </p:nvCxnSpPr>
        <p:spPr>
          <a:xfrm rot="10800000">
            <a:off x="9736908" y="2599463"/>
            <a:ext cx="8467" cy="1303683"/>
          </a:xfrm>
          <a:prstGeom prst="bentConnector3">
            <a:avLst>
              <a:gd name="adj1" fmla="val 2799894"/>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7" name="Connector: Elbow 196">
            <a:extLst>
              <a:ext uri="{FF2B5EF4-FFF2-40B4-BE49-F238E27FC236}">
                <a16:creationId xmlns:a16="http://schemas.microsoft.com/office/drawing/2014/main" id="{D4F6CCF8-5063-4CA7-A248-AD41396C450A}"/>
              </a:ext>
            </a:extLst>
          </p:cNvPr>
          <p:cNvCxnSpPr>
            <a:stCxn id="187" idx="1"/>
            <a:endCxn id="192" idx="1"/>
          </p:cNvCxnSpPr>
          <p:nvPr/>
        </p:nvCxnSpPr>
        <p:spPr>
          <a:xfrm rot="10800000">
            <a:off x="9736908" y="1944523"/>
            <a:ext cx="8467" cy="1958622"/>
          </a:xfrm>
          <a:prstGeom prst="bentConnector3">
            <a:avLst>
              <a:gd name="adj1" fmla="val 2799894"/>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3" name="Connector: Elbow 202">
            <a:extLst>
              <a:ext uri="{FF2B5EF4-FFF2-40B4-BE49-F238E27FC236}">
                <a16:creationId xmlns:a16="http://schemas.microsoft.com/office/drawing/2014/main" id="{E5101AE1-CD7F-471A-B2DC-9697DB330D38}"/>
              </a:ext>
            </a:extLst>
          </p:cNvPr>
          <p:cNvCxnSpPr>
            <a:stCxn id="117" idx="3"/>
            <a:endCxn id="187" idx="2"/>
          </p:cNvCxnSpPr>
          <p:nvPr/>
        </p:nvCxnSpPr>
        <p:spPr>
          <a:xfrm>
            <a:off x="8575179" y="3256662"/>
            <a:ext cx="1565567" cy="885572"/>
          </a:xfrm>
          <a:prstGeom prst="bentConnector4">
            <a:avLst>
              <a:gd name="adj1" fmla="val 37373"/>
              <a:gd name="adj2" fmla="val 125814"/>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5" name="Connector: Elbow 204">
            <a:extLst>
              <a:ext uri="{FF2B5EF4-FFF2-40B4-BE49-F238E27FC236}">
                <a16:creationId xmlns:a16="http://schemas.microsoft.com/office/drawing/2014/main" id="{C0918B61-D3EE-4EAA-ABFF-075EE80592AE}"/>
              </a:ext>
            </a:extLst>
          </p:cNvPr>
          <p:cNvCxnSpPr>
            <a:stCxn id="111" idx="3"/>
            <a:endCxn id="187" idx="2"/>
          </p:cNvCxnSpPr>
          <p:nvPr/>
        </p:nvCxnSpPr>
        <p:spPr>
          <a:xfrm>
            <a:off x="8575179" y="3903201"/>
            <a:ext cx="1565567" cy="239033"/>
          </a:xfrm>
          <a:prstGeom prst="bentConnector4">
            <a:avLst>
              <a:gd name="adj1" fmla="val 37373"/>
              <a:gd name="adj2" fmla="val 195635"/>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11" name="Rectangle 210">
            <a:extLst>
              <a:ext uri="{FF2B5EF4-FFF2-40B4-BE49-F238E27FC236}">
                <a16:creationId xmlns:a16="http://schemas.microsoft.com/office/drawing/2014/main" id="{364A479C-46B0-4831-B389-0E824C3FAC48}"/>
              </a:ext>
            </a:extLst>
          </p:cNvPr>
          <p:cNvSpPr/>
          <p:nvPr/>
        </p:nvSpPr>
        <p:spPr>
          <a:xfrm>
            <a:off x="9736907" y="4997983"/>
            <a:ext cx="790744" cy="478179"/>
          </a:xfrm>
          <a:prstGeom prst="rect">
            <a:avLst/>
          </a:prstGeom>
          <a:gradFill flip="none" rotWithShape="0">
            <a:gsLst>
              <a:gs pos="0">
                <a:schemeClr val="accent3">
                  <a:tint val="100000"/>
                  <a:shade val="100000"/>
                  <a:satMod val="130000"/>
                </a:schemeClr>
              </a:gs>
              <a:gs pos="100000">
                <a:schemeClr val="accent3">
                  <a:tint val="50000"/>
                  <a:shade val="100000"/>
                  <a:satMod val="350000"/>
                </a:schemeClr>
              </a:gs>
            </a:gsLst>
            <a:lin ang="16200000" scaled="0"/>
            <a:tileRect/>
          </a:gradFill>
          <a:ln w="19050">
            <a:solidFill>
              <a:schemeClr val="tx1"/>
            </a:solidFill>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en-GB" sz="800" dirty="0"/>
              <a:t>Spec values</a:t>
            </a:r>
          </a:p>
          <a:p>
            <a:pPr algn="ctr"/>
            <a:r>
              <a:rPr lang="en-GB" sz="800" dirty="0"/>
              <a:t> Sensor</a:t>
            </a:r>
          </a:p>
          <a:p>
            <a:pPr algn="ctr"/>
            <a:r>
              <a:rPr lang="en-GB" sz="800" dirty="0"/>
              <a:t>Type= “</a:t>
            </a:r>
            <a:r>
              <a:rPr lang="en-GB" sz="800" dirty="0" err="1"/>
              <a:t>HighTemp</a:t>
            </a:r>
            <a:r>
              <a:rPr lang="en-GB" sz="800" dirty="0"/>
              <a:t>”</a:t>
            </a:r>
            <a:endParaRPr lang="en-US" sz="800" dirty="0"/>
          </a:p>
        </p:txBody>
      </p:sp>
      <p:sp>
        <p:nvSpPr>
          <p:cNvPr id="223" name="Rectangle 222">
            <a:extLst>
              <a:ext uri="{FF2B5EF4-FFF2-40B4-BE49-F238E27FC236}">
                <a16:creationId xmlns:a16="http://schemas.microsoft.com/office/drawing/2014/main" id="{4FF7101A-2B98-4D14-9202-DD18AB29924F}"/>
              </a:ext>
            </a:extLst>
          </p:cNvPr>
          <p:cNvSpPr/>
          <p:nvPr/>
        </p:nvSpPr>
        <p:spPr>
          <a:xfrm>
            <a:off x="2693488" y="1510124"/>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Occurrence  Type</a:t>
            </a:r>
          </a:p>
          <a:p>
            <a:pPr algn="ctr"/>
            <a:r>
              <a:rPr lang="en-GB" sz="800" dirty="0"/>
              <a:t>Invariant</a:t>
            </a:r>
          </a:p>
          <a:p>
            <a:pPr algn="ctr"/>
            <a:r>
              <a:rPr lang="en-GB" sz="800" dirty="0"/>
              <a:t>Values</a:t>
            </a:r>
            <a:endParaRPr lang="en-US" sz="800" dirty="0"/>
          </a:p>
        </p:txBody>
      </p:sp>
      <p:sp>
        <p:nvSpPr>
          <p:cNvPr id="224" name="Rectangle 223">
            <a:extLst>
              <a:ext uri="{FF2B5EF4-FFF2-40B4-BE49-F238E27FC236}">
                <a16:creationId xmlns:a16="http://schemas.microsoft.com/office/drawing/2014/main" id="{173AFC84-9766-4345-A341-BB18E7B245F9}"/>
              </a:ext>
            </a:extLst>
          </p:cNvPr>
          <p:cNvSpPr/>
          <p:nvPr/>
        </p:nvSpPr>
        <p:spPr>
          <a:xfrm>
            <a:off x="2693488" y="855185"/>
            <a:ext cx="775242" cy="4781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Occurrence Type Rules</a:t>
            </a:r>
            <a:endParaRPr lang="en-US" sz="800" dirty="0"/>
          </a:p>
        </p:txBody>
      </p:sp>
      <p:sp>
        <p:nvSpPr>
          <p:cNvPr id="225" name="Rectangle 224">
            <a:extLst>
              <a:ext uri="{FF2B5EF4-FFF2-40B4-BE49-F238E27FC236}">
                <a16:creationId xmlns:a16="http://schemas.microsoft.com/office/drawing/2014/main" id="{B042D701-CB2A-4F28-8071-DD1B6F27062B}"/>
              </a:ext>
            </a:extLst>
          </p:cNvPr>
          <p:cNvSpPr/>
          <p:nvPr/>
        </p:nvSpPr>
        <p:spPr>
          <a:xfrm>
            <a:off x="2693488" y="2158868"/>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Instance</a:t>
            </a:r>
          </a:p>
          <a:p>
            <a:pPr algn="ctr"/>
            <a:r>
              <a:rPr lang="en-GB" sz="800" dirty="0"/>
              <a:t>Property</a:t>
            </a:r>
          </a:p>
          <a:p>
            <a:pPr algn="ctr"/>
            <a:r>
              <a:rPr lang="en-GB" sz="800" dirty="0"/>
              <a:t>Definition</a:t>
            </a:r>
            <a:endParaRPr lang="en-US" sz="800" dirty="0"/>
          </a:p>
        </p:txBody>
      </p:sp>
      <p:cxnSp>
        <p:nvCxnSpPr>
          <p:cNvPr id="226" name="Connector: Elbow 225">
            <a:extLst>
              <a:ext uri="{FF2B5EF4-FFF2-40B4-BE49-F238E27FC236}">
                <a16:creationId xmlns:a16="http://schemas.microsoft.com/office/drawing/2014/main" id="{1C92BAD0-8ECE-4019-B36F-DF5F044DEA2D}"/>
              </a:ext>
            </a:extLst>
          </p:cNvPr>
          <p:cNvCxnSpPr>
            <a:cxnSpLocks/>
            <a:stCxn id="30" idx="0"/>
            <a:endCxn id="225" idx="1"/>
          </p:cNvCxnSpPr>
          <p:nvPr/>
        </p:nvCxnSpPr>
        <p:spPr>
          <a:xfrm rot="5400000" flipH="1" flipV="1">
            <a:off x="2217413" y="2533042"/>
            <a:ext cx="611158" cy="340991"/>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7" name="Connector: Elbow 226">
            <a:extLst>
              <a:ext uri="{FF2B5EF4-FFF2-40B4-BE49-F238E27FC236}">
                <a16:creationId xmlns:a16="http://schemas.microsoft.com/office/drawing/2014/main" id="{03224DA5-0B1E-4D52-85E0-0EC70A1C72A6}"/>
              </a:ext>
            </a:extLst>
          </p:cNvPr>
          <p:cNvCxnSpPr>
            <a:cxnSpLocks/>
            <a:stCxn id="30" idx="0"/>
            <a:endCxn id="223" idx="1"/>
          </p:cNvCxnSpPr>
          <p:nvPr/>
        </p:nvCxnSpPr>
        <p:spPr>
          <a:xfrm rot="5400000" flipH="1" flipV="1">
            <a:off x="1893041" y="2208670"/>
            <a:ext cx="1259902" cy="340991"/>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8" name="Connector: Elbow 227">
            <a:extLst>
              <a:ext uri="{FF2B5EF4-FFF2-40B4-BE49-F238E27FC236}">
                <a16:creationId xmlns:a16="http://schemas.microsoft.com/office/drawing/2014/main" id="{9AB90854-51B3-4865-99A8-597A5462E77E}"/>
              </a:ext>
            </a:extLst>
          </p:cNvPr>
          <p:cNvCxnSpPr>
            <a:cxnSpLocks/>
            <a:stCxn id="30" idx="0"/>
            <a:endCxn id="224" idx="1"/>
          </p:cNvCxnSpPr>
          <p:nvPr/>
        </p:nvCxnSpPr>
        <p:spPr>
          <a:xfrm rot="5400000" flipH="1" flipV="1">
            <a:off x="1565572" y="1881201"/>
            <a:ext cx="1914841" cy="340991"/>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6" name="Rectangle 235">
            <a:extLst>
              <a:ext uri="{FF2B5EF4-FFF2-40B4-BE49-F238E27FC236}">
                <a16:creationId xmlns:a16="http://schemas.microsoft.com/office/drawing/2014/main" id="{9994C3DD-FA64-4C06-9E82-1310EB4AF888}"/>
              </a:ext>
            </a:extLst>
          </p:cNvPr>
          <p:cNvSpPr/>
          <p:nvPr/>
        </p:nvSpPr>
        <p:spPr>
          <a:xfrm>
            <a:off x="8522073" y="1510124"/>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Occurrence Type</a:t>
            </a:r>
          </a:p>
          <a:p>
            <a:pPr algn="ctr"/>
            <a:r>
              <a:rPr lang="en-GB" sz="800" dirty="0"/>
              <a:t>Invariant</a:t>
            </a:r>
          </a:p>
          <a:p>
            <a:pPr algn="ctr"/>
            <a:r>
              <a:rPr lang="en-GB" sz="800" dirty="0"/>
              <a:t>Values</a:t>
            </a:r>
            <a:endParaRPr lang="en-US" sz="800" dirty="0"/>
          </a:p>
        </p:txBody>
      </p:sp>
      <p:sp>
        <p:nvSpPr>
          <p:cNvPr id="237" name="Rectangle 236">
            <a:extLst>
              <a:ext uri="{FF2B5EF4-FFF2-40B4-BE49-F238E27FC236}">
                <a16:creationId xmlns:a16="http://schemas.microsoft.com/office/drawing/2014/main" id="{8FB29EB3-3E0F-4AD8-A93F-2F97CB4D5F05}"/>
              </a:ext>
            </a:extLst>
          </p:cNvPr>
          <p:cNvSpPr/>
          <p:nvPr/>
        </p:nvSpPr>
        <p:spPr>
          <a:xfrm>
            <a:off x="8522073" y="855185"/>
            <a:ext cx="775242" cy="4781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Occurrence Type Rules</a:t>
            </a:r>
            <a:endParaRPr lang="en-US" sz="800" dirty="0"/>
          </a:p>
        </p:txBody>
      </p:sp>
      <p:sp>
        <p:nvSpPr>
          <p:cNvPr id="238" name="Rectangle 237">
            <a:extLst>
              <a:ext uri="{FF2B5EF4-FFF2-40B4-BE49-F238E27FC236}">
                <a16:creationId xmlns:a16="http://schemas.microsoft.com/office/drawing/2014/main" id="{CEC89D67-C131-4663-91C5-33A830BCBDED}"/>
              </a:ext>
            </a:extLst>
          </p:cNvPr>
          <p:cNvSpPr/>
          <p:nvPr/>
        </p:nvSpPr>
        <p:spPr>
          <a:xfrm>
            <a:off x="8522073" y="2158868"/>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Instance</a:t>
            </a:r>
          </a:p>
          <a:p>
            <a:pPr algn="ctr"/>
            <a:r>
              <a:rPr lang="en-GB" sz="800" dirty="0"/>
              <a:t>Property</a:t>
            </a:r>
          </a:p>
          <a:p>
            <a:pPr algn="ctr"/>
            <a:r>
              <a:rPr lang="en-GB" sz="800" dirty="0"/>
              <a:t>Definition</a:t>
            </a:r>
            <a:endParaRPr lang="en-US" sz="800" dirty="0"/>
          </a:p>
        </p:txBody>
      </p:sp>
      <p:cxnSp>
        <p:nvCxnSpPr>
          <p:cNvPr id="239" name="Connector: Elbow 238">
            <a:extLst>
              <a:ext uri="{FF2B5EF4-FFF2-40B4-BE49-F238E27FC236}">
                <a16:creationId xmlns:a16="http://schemas.microsoft.com/office/drawing/2014/main" id="{045FE701-2695-4028-A7E3-AE6653DE1676}"/>
              </a:ext>
            </a:extLst>
          </p:cNvPr>
          <p:cNvCxnSpPr>
            <a:cxnSpLocks/>
            <a:stCxn id="117" idx="0"/>
            <a:endCxn id="238" idx="1"/>
          </p:cNvCxnSpPr>
          <p:nvPr/>
        </p:nvCxnSpPr>
        <p:spPr>
          <a:xfrm rot="5400000" flipH="1" flipV="1">
            <a:off x="8041133" y="2536632"/>
            <a:ext cx="619614" cy="342266"/>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0" name="Connector: Elbow 239">
            <a:extLst>
              <a:ext uri="{FF2B5EF4-FFF2-40B4-BE49-F238E27FC236}">
                <a16:creationId xmlns:a16="http://schemas.microsoft.com/office/drawing/2014/main" id="{3B5BBA32-89D8-4C6B-9266-30C5D0E94870}"/>
              </a:ext>
            </a:extLst>
          </p:cNvPr>
          <p:cNvCxnSpPr>
            <a:cxnSpLocks/>
            <a:stCxn id="117" idx="0"/>
            <a:endCxn id="236" idx="1"/>
          </p:cNvCxnSpPr>
          <p:nvPr/>
        </p:nvCxnSpPr>
        <p:spPr>
          <a:xfrm rot="5400000" flipH="1" flipV="1">
            <a:off x="7716761" y="2212260"/>
            <a:ext cx="1268358" cy="342266"/>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1" name="Connector: Elbow 240">
            <a:extLst>
              <a:ext uri="{FF2B5EF4-FFF2-40B4-BE49-F238E27FC236}">
                <a16:creationId xmlns:a16="http://schemas.microsoft.com/office/drawing/2014/main" id="{ED97EAF4-982F-4D92-915C-0A082410A1AE}"/>
              </a:ext>
            </a:extLst>
          </p:cNvPr>
          <p:cNvCxnSpPr>
            <a:cxnSpLocks/>
            <a:stCxn id="117" idx="0"/>
            <a:endCxn id="237" idx="1"/>
          </p:cNvCxnSpPr>
          <p:nvPr/>
        </p:nvCxnSpPr>
        <p:spPr>
          <a:xfrm rot="5400000" flipH="1" flipV="1">
            <a:off x="7389292" y="1884791"/>
            <a:ext cx="1923297" cy="342266"/>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Connector: Elbow 263">
            <a:extLst>
              <a:ext uri="{FF2B5EF4-FFF2-40B4-BE49-F238E27FC236}">
                <a16:creationId xmlns:a16="http://schemas.microsoft.com/office/drawing/2014/main" id="{779F63BE-4654-4626-AD21-B4125C659D7D}"/>
              </a:ext>
            </a:extLst>
          </p:cNvPr>
          <p:cNvCxnSpPr>
            <a:stCxn id="112" idx="3"/>
            <a:endCxn id="211" idx="1"/>
          </p:cNvCxnSpPr>
          <p:nvPr/>
        </p:nvCxnSpPr>
        <p:spPr>
          <a:xfrm>
            <a:off x="8561749" y="4558139"/>
            <a:ext cx="1175158" cy="678934"/>
          </a:xfrm>
          <a:prstGeom prst="bentConnector3">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8" name="Connector: Elbow 267">
            <a:extLst>
              <a:ext uri="{FF2B5EF4-FFF2-40B4-BE49-F238E27FC236}">
                <a16:creationId xmlns:a16="http://schemas.microsoft.com/office/drawing/2014/main" id="{247004FB-4BFB-4F46-8233-2B5B325BF904}"/>
              </a:ext>
            </a:extLst>
          </p:cNvPr>
          <p:cNvCxnSpPr>
            <a:stCxn id="113" idx="3"/>
            <a:endCxn id="211" idx="1"/>
          </p:cNvCxnSpPr>
          <p:nvPr/>
        </p:nvCxnSpPr>
        <p:spPr>
          <a:xfrm>
            <a:off x="8575179" y="5230974"/>
            <a:ext cx="1161728" cy="6099"/>
          </a:xfrm>
          <a:prstGeom prst="bentConnector3">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0" name="Rectangle 299">
            <a:extLst>
              <a:ext uri="{FF2B5EF4-FFF2-40B4-BE49-F238E27FC236}">
                <a16:creationId xmlns:a16="http://schemas.microsoft.com/office/drawing/2014/main" id="{10F3E3A8-32C3-4F45-878C-4643FCBEAEB9}"/>
              </a:ext>
            </a:extLst>
          </p:cNvPr>
          <p:cNvSpPr/>
          <p:nvPr/>
        </p:nvSpPr>
        <p:spPr>
          <a:xfrm>
            <a:off x="2346195" y="5839924"/>
            <a:ext cx="175157" cy="1456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900"/>
          </a:p>
        </p:txBody>
      </p:sp>
      <p:sp>
        <p:nvSpPr>
          <p:cNvPr id="301" name="TextBox 300">
            <a:extLst>
              <a:ext uri="{FF2B5EF4-FFF2-40B4-BE49-F238E27FC236}">
                <a16:creationId xmlns:a16="http://schemas.microsoft.com/office/drawing/2014/main" id="{0D713912-C1AC-4C04-B7F9-4C8CC3D8123F}"/>
              </a:ext>
            </a:extLst>
          </p:cNvPr>
          <p:cNvSpPr txBox="1"/>
          <p:nvPr/>
        </p:nvSpPr>
        <p:spPr>
          <a:xfrm>
            <a:off x="2654424" y="5788207"/>
            <a:ext cx="2052352" cy="261610"/>
          </a:xfrm>
          <a:prstGeom prst="rect">
            <a:avLst/>
          </a:prstGeom>
          <a:noFill/>
        </p:spPr>
        <p:txBody>
          <a:bodyPr wrap="square" rtlCol="0">
            <a:spAutoFit/>
          </a:bodyPr>
          <a:lstStyle/>
          <a:p>
            <a:r>
              <a:rPr lang="en-GB" sz="1050" dirty="0"/>
              <a:t>Instance (e.g., in JSON value)</a:t>
            </a:r>
            <a:endParaRPr lang="en-US" sz="1050" dirty="0"/>
          </a:p>
        </p:txBody>
      </p:sp>
      <p:sp>
        <p:nvSpPr>
          <p:cNvPr id="302" name="Rectangle 301">
            <a:extLst>
              <a:ext uri="{FF2B5EF4-FFF2-40B4-BE49-F238E27FC236}">
                <a16:creationId xmlns:a16="http://schemas.microsoft.com/office/drawing/2014/main" id="{1AB3CC9C-9534-4E8B-85AE-FB4ADD64200A}"/>
              </a:ext>
            </a:extLst>
          </p:cNvPr>
          <p:cNvSpPr/>
          <p:nvPr/>
        </p:nvSpPr>
        <p:spPr>
          <a:xfrm>
            <a:off x="2346195" y="6063819"/>
            <a:ext cx="175157" cy="1456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F3D5919A-E31B-43D6-BB43-23E9AF916F50}"/>
              </a:ext>
            </a:extLst>
          </p:cNvPr>
          <p:cNvSpPr txBox="1"/>
          <p:nvPr/>
        </p:nvSpPr>
        <p:spPr>
          <a:xfrm>
            <a:off x="2654424" y="6012102"/>
            <a:ext cx="2052352" cy="261610"/>
          </a:xfrm>
          <a:prstGeom prst="rect">
            <a:avLst/>
          </a:prstGeom>
          <a:noFill/>
        </p:spPr>
        <p:txBody>
          <a:bodyPr wrap="square" rtlCol="0">
            <a:spAutoFit/>
          </a:bodyPr>
          <a:lstStyle/>
          <a:p>
            <a:r>
              <a:rPr lang="en-GB" sz="1050" dirty="0"/>
              <a:t>Type (e.g., in Yang schema)</a:t>
            </a:r>
            <a:endParaRPr lang="en-US" sz="1050" dirty="0"/>
          </a:p>
        </p:txBody>
      </p:sp>
      <p:sp>
        <p:nvSpPr>
          <p:cNvPr id="304" name="Rectangle 303">
            <a:extLst>
              <a:ext uri="{FF2B5EF4-FFF2-40B4-BE49-F238E27FC236}">
                <a16:creationId xmlns:a16="http://schemas.microsoft.com/office/drawing/2014/main" id="{7F248523-B9DB-45CE-A015-54B115244B11}"/>
              </a:ext>
            </a:extLst>
          </p:cNvPr>
          <p:cNvSpPr/>
          <p:nvPr/>
        </p:nvSpPr>
        <p:spPr>
          <a:xfrm>
            <a:off x="2346195" y="6277355"/>
            <a:ext cx="175157" cy="1456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900"/>
          </a:p>
        </p:txBody>
      </p:sp>
      <p:sp>
        <p:nvSpPr>
          <p:cNvPr id="305" name="TextBox 304">
            <a:extLst>
              <a:ext uri="{FF2B5EF4-FFF2-40B4-BE49-F238E27FC236}">
                <a16:creationId xmlns:a16="http://schemas.microsoft.com/office/drawing/2014/main" id="{C9464948-C9D3-42A8-9962-B5805E0D7107}"/>
              </a:ext>
            </a:extLst>
          </p:cNvPr>
          <p:cNvSpPr txBox="1"/>
          <p:nvPr/>
        </p:nvSpPr>
        <p:spPr>
          <a:xfrm>
            <a:off x="2654424" y="6226177"/>
            <a:ext cx="2052352" cy="261610"/>
          </a:xfrm>
          <a:prstGeom prst="rect">
            <a:avLst/>
          </a:prstGeom>
          <a:noFill/>
        </p:spPr>
        <p:txBody>
          <a:bodyPr wrap="square" rtlCol="0">
            <a:spAutoFit/>
          </a:bodyPr>
          <a:lstStyle/>
          <a:p>
            <a:r>
              <a:rPr lang="en-GB" sz="1050" dirty="0"/>
              <a:t>Constraints (e.g., in OCL)</a:t>
            </a:r>
            <a:endParaRPr lang="en-US" sz="1050" dirty="0"/>
          </a:p>
        </p:txBody>
      </p:sp>
      <p:sp>
        <p:nvSpPr>
          <p:cNvPr id="313" name="TextBox 312">
            <a:extLst>
              <a:ext uri="{FF2B5EF4-FFF2-40B4-BE49-F238E27FC236}">
                <a16:creationId xmlns:a16="http://schemas.microsoft.com/office/drawing/2014/main" id="{7A9FFC14-BBD2-4909-A195-C88FDD7CB6A0}"/>
              </a:ext>
            </a:extLst>
          </p:cNvPr>
          <p:cNvSpPr txBox="1"/>
          <p:nvPr/>
        </p:nvSpPr>
        <p:spPr>
          <a:xfrm>
            <a:off x="2224733" y="5485119"/>
            <a:ext cx="712483" cy="369332"/>
          </a:xfrm>
          <a:prstGeom prst="rect">
            <a:avLst/>
          </a:prstGeom>
          <a:noFill/>
        </p:spPr>
        <p:txBody>
          <a:bodyPr wrap="square" rtlCol="0">
            <a:spAutoFit/>
          </a:bodyPr>
          <a:lstStyle/>
          <a:p>
            <a:r>
              <a:rPr lang="en-GB" dirty="0"/>
              <a:t>Key</a:t>
            </a:r>
            <a:endParaRPr lang="en-US" dirty="0"/>
          </a:p>
        </p:txBody>
      </p:sp>
      <p:sp>
        <p:nvSpPr>
          <p:cNvPr id="319" name="TextBox 318">
            <a:extLst>
              <a:ext uri="{FF2B5EF4-FFF2-40B4-BE49-F238E27FC236}">
                <a16:creationId xmlns:a16="http://schemas.microsoft.com/office/drawing/2014/main" id="{FCDEC6BA-DA2F-44D0-83A0-3F1A4B2988AF}"/>
              </a:ext>
            </a:extLst>
          </p:cNvPr>
          <p:cNvSpPr txBox="1"/>
          <p:nvPr/>
        </p:nvSpPr>
        <p:spPr>
          <a:xfrm>
            <a:off x="4752280" y="5788207"/>
            <a:ext cx="2052352" cy="261610"/>
          </a:xfrm>
          <a:prstGeom prst="rect">
            <a:avLst/>
          </a:prstGeom>
          <a:noFill/>
        </p:spPr>
        <p:txBody>
          <a:bodyPr wrap="square" rtlCol="0">
            <a:spAutoFit/>
          </a:bodyPr>
          <a:lstStyle/>
          <a:p>
            <a:r>
              <a:rPr lang="en-GB" sz="1050" dirty="0"/>
              <a:t>Spec ref</a:t>
            </a:r>
            <a:endParaRPr lang="en-US" sz="1050" dirty="0"/>
          </a:p>
        </p:txBody>
      </p:sp>
      <p:sp>
        <p:nvSpPr>
          <p:cNvPr id="320" name="TextBox 319">
            <a:extLst>
              <a:ext uri="{FF2B5EF4-FFF2-40B4-BE49-F238E27FC236}">
                <a16:creationId xmlns:a16="http://schemas.microsoft.com/office/drawing/2014/main" id="{107E5E0E-02C5-4D54-AF34-DA843C7D06E8}"/>
              </a:ext>
            </a:extLst>
          </p:cNvPr>
          <p:cNvSpPr txBox="1"/>
          <p:nvPr/>
        </p:nvSpPr>
        <p:spPr>
          <a:xfrm>
            <a:off x="4752280" y="6012102"/>
            <a:ext cx="2052352" cy="261610"/>
          </a:xfrm>
          <a:prstGeom prst="rect">
            <a:avLst/>
          </a:prstGeom>
          <a:noFill/>
        </p:spPr>
        <p:txBody>
          <a:bodyPr wrap="square" rtlCol="0">
            <a:spAutoFit/>
          </a:bodyPr>
          <a:lstStyle/>
          <a:p>
            <a:r>
              <a:rPr lang="en-GB" sz="1050" dirty="0"/>
              <a:t>Spec structure</a:t>
            </a:r>
            <a:endParaRPr lang="en-US" sz="1050" dirty="0"/>
          </a:p>
        </p:txBody>
      </p:sp>
      <p:sp>
        <p:nvSpPr>
          <p:cNvPr id="321" name="TextBox 320">
            <a:extLst>
              <a:ext uri="{FF2B5EF4-FFF2-40B4-BE49-F238E27FC236}">
                <a16:creationId xmlns:a16="http://schemas.microsoft.com/office/drawing/2014/main" id="{0996EB8A-EF78-4D7D-8B9E-FE9FF536140E}"/>
              </a:ext>
            </a:extLst>
          </p:cNvPr>
          <p:cNvSpPr txBox="1"/>
          <p:nvPr/>
        </p:nvSpPr>
        <p:spPr>
          <a:xfrm>
            <a:off x="4752280" y="6226177"/>
            <a:ext cx="2052352" cy="261610"/>
          </a:xfrm>
          <a:prstGeom prst="rect">
            <a:avLst/>
          </a:prstGeom>
          <a:noFill/>
        </p:spPr>
        <p:txBody>
          <a:bodyPr wrap="square" rtlCol="0">
            <a:spAutoFit/>
          </a:bodyPr>
          <a:lstStyle/>
          <a:p>
            <a:r>
              <a:rPr lang="en-GB" sz="1050" dirty="0"/>
              <a:t>Enumeration</a:t>
            </a:r>
            <a:endParaRPr lang="en-US" sz="1050" dirty="0"/>
          </a:p>
        </p:txBody>
      </p:sp>
      <p:cxnSp>
        <p:nvCxnSpPr>
          <p:cNvPr id="323" name="Straight Arrow Connector 322">
            <a:extLst>
              <a:ext uri="{FF2B5EF4-FFF2-40B4-BE49-F238E27FC236}">
                <a16:creationId xmlns:a16="http://schemas.microsoft.com/office/drawing/2014/main" id="{EE1C9909-D8B5-4B27-B895-204FE90E8201}"/>
              </a:ext>
            </a:extLst>
          </p:cNvPr>
          <p:cNvCxnSpPr>
            <a:endCxn id="319" idx="1"/>
          </p:cNvCxnSpPr>
          <p:nvPr/>
        </p:nvCxnSpPr>
        <p:spPr>
          <a:xfrm>
            <a:off x="4355376" y="5919012"/>
            <a:ext cx="396904" cy="0"/>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4" name="Straight Arrow Connector 323">
            <a:extLst>
              <a:ext uri="{FF2B5EF4-FFF2-40B4-BE49-F238E27FC236}">
                <a16:creationId xmlns:a16="http://schemas.microsoft.com/office/drawing/2014/main" id="{3304809E-430C-4672-A574-40CA950CC935}"/>
              </a:ext>
            </a:extLst>
          </p:cNvPr>
          <p:cNvCxnSpPr/>
          <p:nvPr/>
        </p:nvCxnSpPr>
        <p:spPr>
          <a:xfrm>
            <a:off x="4355376" y="6148674"/>
            <a:ext cx="396904"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5" name="Straight Arrow Connector 324">
            <a:extLst>
              <a:ext uri="{FF2B5EF4-FFF2-40B4-BE49-F238E27FC236}">
                <a16:creationId xmlns:a16="http://schemas.microsoft.com/office/drawing/2014/main" id="{869DB968-96AB-4B60-A473-07CBD1AA9865}"/>
              </a:ext>
            </a:extLst>
          </p:cNvPr>
          <p:cNvCxnSpPr/>
          <p:nvPr/>
        </p:nvCxnSpPr>
        <p:spPr>
          <a:xfrm>
            <a:off x="4355376" y="6361603"/>
            <a:ext cx="396904" cy="0"/>
          </a:xfrm>
          <a:prstGeom prst="straightConnector1">
            <a:avLst/>
          </a:prstGeom>
          <a:ln w="25400" cap="rnd" cmpd="sng">
            <a:solidFill>
              <a:schemeClr val="tx2">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6" name="TextBox 325">
            <a:extLst>
              <a:ext uri="{FF2B5EF4-FFF2-40B4-BE49-F238E27FC236}">
                <a16:creationId xmlns:a16="http://schemas.microsoft.com/office/drawing/2014/main" id="{9183C56B-EF18-4551-9285-45FBB9239B1F}"/>
              </a:ext>
            </a:extLst>
          </p:cNvPr>
          <p:cNvSpPr txBox="1"/>
          <p:nvPr/>
        </p:nvSpPr>
        <p:spPr>
          <a:xfrm>
            <a:off x="10572724" y="2968120"/>
            <a:ext cx="1639225" cy="738664"/>
          </a:xfrm>
          <a:prstGeom prst="rect">
            <a:avLst/>
          </a:prstGeom>
          <a:noFill/>
        </p:spPr>
        <p:txBody>
          <a:bodyPr wrap="square" rtlCol="0">
            <a:spAutoFit/>
          </a:bodyPr>
          <a:lstStyle/>
          <a:p>
            <a:r>
              <a:rPr lang="en-GB" sz="1050" dirty="0"/>
              <a:t>Measure (RO)</a:t>
            </a:r>
          </a:p>
          <a:p>
            <a:r>
              <a:rPr lang="en-GB" sz="1050" dirty="0"/>
              <a:t>Threshold setting (RW)</a:t>
            </a:r>
          </a:p>
          <a:p>
            <a:r>
              <a:rPr lang="en-GB" sz="1050" dirty="0"/>
              <a:t>Etc.</a:t>
            </a:r>
          </a:p>
          <a:p>
            <a:r>
              <a:rPr lang="en-GB" sz="1050" dirty="0"/>
              <a:t>Serial number = String</a:t>
            </a:r>
            <a:endParaRPr lang="en-US" sz="1050" dirty="0"/>
          </a:p>
        </p:txBody>
      </p:sp>
      <p:sp>
        <p:nvSpPr>
          <p:cNvPr id="327" name="TextBox 326">
            <a:extLst>
              <a:ext uri="{FF2B5EF4-FFF2-40B4-BE49-F238E27FC236}">
                <a16:creationId xmlns:a16="http://schemas.microsoft.com/office/drawing/2014/main" id="{7A1DD27A-CA80-4812-8578-041749FD3A7A}"/>
              </a:ext>
            </a:extLst>
          </p:cNvPr>
          <p:cNvSpPr txBox="1"/>
          <p:nvPr/>
        </p:nvSpPr>
        <p:spPr>
          <a:xfrm>
            <a:off x="10572724" y="2310920"/>
            <a:ext cx="1639225" cy="415498"/>
          </a:xfrm>
          <a:prstGeom prst="rect">
            <a:avLst/>
          </a:prstGeom>
          <a:noFill/>
        </p:spPr>
        <p:txBody>
          <a:bodyPr wrap="square" rtlCol="0">
            <a:spAutoFit/>
          </a:bodyPr>
          <a:lstStyle/>
          <a:p>
            <a:r>
              <a:rPr lang="en-GB" sz="1050" dirty="0"/>
              <a:t>Type = “ABC”</a:t>
            </a:r>
          </a:p>
          <a:p>
            <a:r>
              <a:rPr lang="en-GB" sz="1050" dirty="0"/>
              <a:t>Manufacturer = “ABCD”</a:t>
            </a:r>
            <a:endParaRPr lang="en-US" sz="1050" dirty="0"/>
          </a:p>
        </p:txBody>
      </p:sp>
      <p:sp>
        <p:nvSpPr>
          <p:cNvPr id="328" name="TextBox 327">
            <a:extLst>
              <a:ext uri="{FF2B5EF4-FFF2-40B4-BE49-F238E27FC236}">
                <a16:creationId xmlns:a16="http://schemas.microsoft.com/office/drawing/2014/main" id="{3DE450A5-7D67-4ADD-B28A-55BD5CAB7DC8}"/>
              </a:ext>
            </a:extLst>
          </p:cNvPr>
          <p:cNvSpPr txBox="1"/>
          <p:nvPr/>
        </p:nvSpPr>
        <p:spPr>
          <a:xfrm>
            <a:off x="10622230" y="4485129"/>
            <a:ext cx="1639225" cy="415498"/>
          </a:xfrm>
          <a:prstGeom prst="rect">
            <a:avLst/>
          </a:prstGeom>
          <a:noFill/>
        </p:spPr>
        <p:txBody>
          <a:bodyPr wrap="square" rtlCol="0">
            <a:spAutoFit/>
          </a:bodyPr>
          <a:lstStyle/>
          <a:p>
            <a:r>
              <a:rPr lang="en-GB" sz="1050" dirty="0"/>
              <a:t>Al properties have range restrictions etc. defined</a:t>
            </a:r>
            <a:endParaRPr lang="en-US" sz="1050" dirty="0"/>
          </a:p>
        </p:txBody>
      </p:sp>
      <p:cxnSp>
        <p:nvCxnSpPr>
          <p:cNvPr id="330" name="Straight Arrow Connector 329">
            <a:extLst>
              <a:ext uri="{FF2B5EF4-FFF2-40B4-BE49-F238E27FC236}">
                <a16:creationId xmlns:a16="http://schemas.microsoft.com/office/drawing/2014/main" id="{9D28DDFF-209E-442E-B5D7-6837FBCD3C5F}"/>
              </a:ext>
            </a:extLst>
          </p:cNvPr>
          <p:cNvCxnSpPr>
            <a:cxnSpLocks/>
            <a:stCxn id="328" idx="0"/>
          </p:cNvCxnSpPr>
          <p:nvPr/>
        </p:nvCxnSpPr>
        <p:spPr>
          <a:xfrm flipH="1" flipV="1">
            <a:off x="11293539" y="3420039"/>
            <a:ext cx="148304" cy="10650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9" name="Straight Arrow Connector 518">
            <a:extLst>
              <a:ext uri="{FF2B5EF4-FFF2-40B4-BE49-F238E27FC236}">
                <a16:creationId xmlns:a16="http://schemas.microsoft.com/office/drawing/2014/main" id="{2C43F32B-A034-47C1-821F-2A5C4BE5761E}"/>
              </a:ext>
            </a:extLst>
          </p:cNvPr>
          <p:cNvCxnSpPr>
            <a:cxnSpLocks/>
          </p:cNvCxnSpPr>
          <p:nvPr/>
        </p:nvCxnSpPr>
        <p:spPr>
          <a:xfrm flipH="1" flipV="1">
            <a:off x="7165074" y="4142234"/>
            <a:ext cx="539566" cy="1518398"/>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1" name="Straight Arrow Connector 520">
            <a:extLst>
              <a:ext uri="{FF2B5EF4-FFF2-40B4-BE49-F238E27FC236}">
                <a16:creationId xmlns:a16="http://schemas.microsoft.com/office/drawing/2014/main" id="{1EEF3F36-561B-49BF-B177-DFA9A2873B22}"/>
              </a:ext>
            </a:extLst>
          </p:cNvPr>
          <p:cNvCxnSpPr>
            <a:cxnSpLocks/>
          </p:cNvCxnSpPr>
          <p:nvPr/>
        </p:nvCxnSpPr>
        <p:spPr>
          <a:xfrm flipV="1">
            <a:off x="6025416" y="4160496"/>
            <a:ext cx="673510" cy="1501479"/>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28" name="TextBox 527">
            <a:extLst>
              <a:ext uri="{FF2B5EF4-FFF2-40B4-BE49-F238E27FC236}">
                <a16:creationId xmlns:a16="http://schemas.microsoft.com/office/drawing/2014/main" id="{65D7F830-35F5-449C-A112-A00E471D6523}"/>
              </a:ext>
            </a:extLst>
          </p:cNvPr>
          <p:cNvSpPr txBox="1"/>
          <p:nvPr/>
        </p:nvSpPr>
        <p:spPr>
          <a:xfrm>
            <a:off x="474519" y="735708"/>
            <a:ext cx="1042273" cy="246221"/>
          </a:xfrm>
          <a:prstGeom prst="rect">
            <a:avLst/>
          </a:prstGeom>
          <a:noFill/>
        </p:spPr>
        <p:txBody>
          <a:bodyPr wrap="none" rtlCol="0">
            <a:spAutoFit/>
          </a:bodyPr>
          <a:lstStyle/>
          <a:p>
            <a:r>
              <a:rPr lang="en-GB" sz="1000" dirty="0"/>
              <a:t>Entity Type Spec</a:t>
            </a:r>
            <a:endParaRPr lang="en-US" sz="1000" dirty="0"/>
          </a:p>
        </p:txBody>
      </p:sp>
      <p:sp>
        <p:nvSpPr>
          <p:cNvPr id="529" name="TextBox 528">
            <a:extLst>
              <a:ext uri="{FF2B5EF4-FFF2-40B4-BE49-F238E27FC236}">
                <a16:creationId xmlns:a16="http://schemas.microsoft.com/office/drawing/2014/main" id="{3B48AA60-8E41-48C1-9A98-2A715B13789D}"/>
              </a:ext>
            </a:extLst>
          </p:cNvPr>
          <p:cNvSpPr txBox="1"/>
          <p:nvPr/>
        </p:nvSpPr>
        <p:spPr>
          <a:xfrm>
            <a:off x="4970033" y="1610618"/>
            <a:ext cx="1042273" cy="246221"/>
          </a:xfrm>
          <a:prstGeom prst="rect">
            <a:avLst/>
          </a:prstGeom>
          <a:noFill/>
        </p:spPr>
        <p:txBody>
          <a:bodyPr wrap="none" rtlCol="0">
            <a:spAutoFit/>
          </a:bodyPr>
          <a:lstStyle/>
          <a:p>
            <a:r>
              <a:rPr lang="en-GB" sz="1000" dirty="0"/>
              <a:t>Entity Type Spec</a:t>
            </a:r>
            <a:endParaRPr lang="en-US" sz="1000" dirty="0"/>
          </a:p>
        </p:txBody>
      </p:sp>
      <p:sp>
        <p:nvSpPr>
          <p:cNvPr id="530" name="TextBox 529">
            <a:extLst>
              <a:ext uri="{FF2B5EF4-FFF2-40B4-BE49-F238E27FC236}">
                <a16:creationId xmlns:a16="http://schemas.microsoft.com/office/drawing/2014/main" id="{07B439F1-3B6D-475A-A9CE-6D09FD64DB73}"/>
              </a:ext>
            </a:extLst>
          </p:cNvPr>
          <p:cNvSpPr txBox="1"/>
          <p:nvPr/>
        </p:nvSpPr>
        <p:spPr>
          <a:xfrm>
            <a:off x="6155400" y="789562"/>
            <a:ext cx="1042273" cy="246221"/>
          </a:xfrm>
          <a:prstGeom prst="rect">
            <a:avLst/>
          </a:prstGeom>
          <a:noFill/>
        </p:spPr>
        <p:txBody>
          <a:bodyPr wrap="none" rtlCol="0">
            <a:spAutoFit/>
          </a:bodyPr>
          <a:lstStyle/>
          <a:p>
            <a:r>
              <a:rPr lang="en-GB" sz="1000" dirty="0"/>
              <a:t>Entity Type Spec</a:t>
            </a:r>
            <a:endParaRPr lang="en-US" sz="1000" dirty="0"/>
          </a:p>
        </p:txBody>
      </p:sp>
      <p:sp>
        <p:nvSpPr>
          <p:cNvPr id="3" name="Oval 2">
            <a:extLst>
              <a:ext uri="{FF2B5EF4-FFF2-40B4-BE49-F238E27FC236}">
                <a16:creationId xmlns:a16="http://schemas.microsoft.com/office/drawing/2014/main" id="{0527509E-179F-4368-BB22-D77A6B91D665}"/>
              </a:ext>
            </a:extLst>
          </p:cNvPr>
          <p:cNvSpPr/>
          <p:nvPr/>
        </p:nvSpPr>
        <p:spPr>
          <a:xfrm>
            <a:off x="4752280" y="2838551"/>
            <a:ext cx="1474185" cy="770816"/>
          </a:xfrm>
          <a:prstGeom prst="ellipse">
            <a:avLst/>
          </a:prstGeom>
          <a:noFill/>
          <a:ln w="571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62B73E1-D156-49A6-9D77-BA43AD8F2C96}"/>
              </a:ext>
            </a:extLst>
          </p:cNvPr>
          <p:cNvSpPr txBox="1"/>
          <p:nvPr/>
        </p:nvSpPr>
        <p:spPr>
          <a:xfrm flipH="1">
            <a:off x="3850288" y="990248"/>
            <a:ext cx="2623361" cy="369332"/>
          </a:xfrm>
          <a:prstGeom prst="rect">
            <a:avLst/>
          </a:prstGeom>
          <a:noFill/>
        </p:spPr>
        <p:txBody>
          <a:bodyPr wrap="square" rtlCol="0">
            <a:spAutoFit/>
          </a:bodyPr>
          <a:lstStyle/>
          <a:p>
            <a:r>
              <a:rPr lang="en-GB" dirty="0">
                <a:solidFill>
                  <a:srgbClr val="FF0000"/>
                </a:solidFill>
              </a:rPr>
              <a:t>Compatible with</a:t>
            </a:r>
            <a:endParaRPr lang="en-US" dirty="0">
              <a:solidFill>
                <a:srgbClr val="FF0000"/>
              </a:solidFill>
            </a:endParaRPr>
          </a:p>
        </p:txBody>
      </p:sp>
      <p:cxnSp>
        <p:nvCxnSpPr>
          <p:cNvPr id="38" name="Straight Arrow Connector 37">
            <a:extLst>
              <a:ext uri="{FF2B5EF4-FFF2-40B4-BE49-F238E27FC236}">
                <a16:creationId xmlns:a16="http://schemas.microsoft.com/office/drawing/2014/main" id="{CE6FF537-A81D-4CD9-BAB5-F74C77F6AC7E}"/>
              </a:ext>
            </a:extLst>
          </p:cNvPr>
          <p:cNvCxnSpPr>
            <a:stCxn id="36" idx="2"/>
            <a:endCxn id="3" idx="0"/>
          </p:cNvCxnSpPr>
          <p:nvPr/>
        </p:nvCxnSpPr>
        <p:spPr>
          <a:xfrm>
            <a:off x="5161968" y="1359580"/>
            <a:ext cx="327405" cy="1478971"/>
          </a:xfrm>
          <a:prstGeom prst="straightConnector1">
            <a:avLst/>
          </a:prstGeom>
          <a:ln w="25400" cap="rnd"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03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042B-0D9C-4FB5-BA1D-4D2716E9DD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01B36A-0D17-4BA5-9CB2-1B51D34D4EFB}"/>
              </a:ext>
            </a:extLst>
          </p:cNvPr>
          <p:cNvSpPr>
            <a:spLocks noGrp="1"/>
          </p:cNvSpPr>
          <p:nvPr>
            <p:ph idx="1"/>
          </p:nvPr>
        </p:nvSpPr>
        <p:spPr>
          <a:xfrm>
            <a:off x="596900" y="716492"/>
            <a:ext cx="11117344" cy="5294843"/>
          </a:xfrm>
        </p:spPr>
        <p:txBody>
          <a:bodyPr>
            <a:normAutofit lnSpcReduction="10000"/>
          </a:bodyPr>
          <a:lstStyle/>
          <a:p>
            <a:pPr>
              <a:lnSpc>
                <a:spcPct val="120000"/>
              </a:lnSpc>
              <a:spcBef>
                <a:spcPts val="100"/>
              </a:spcBef>
            </a:pPr>
            <a:r>
              <a:rPr lang="en-GB" dirty="0"/>
              <a:t>valid-value</a:t>
            </a:r>
          </a:p>
          <a:p>
            <a:pPr lvl="1">
              <a:lnSpc>
                <a:spcPct val="120000"/>
              </a:lnSpc>
              <a:spcBef>
                <a:spcPts val="100"/>
              </a:spcBef>
            </a:pPr>
            <a:r>
              <a:rPr lang="en-GB" dirty="0"/>
              <a:t>references … (when) … is-one-of</a:t>
            </a:r>
          </a:p>
          <a:p>
            <a:pPr lvl="1">
              <a:lnSpc>
                <a:spcPct val="120000"/>
              </a:lnSpc>
              <a:spcBef>
                <a:spcPts val="100"/>
              </a:spcBef>
            </a:pPr>
            <a:r>
              <a:rPr lang="en-GB" dirty="0"/>
              <a:t>is-one-of, range etc. … (when x is-one-of)</a:t>
            </a:r>
          </a:p>
          <a:p>
            <a:pPr>
              <a:lnSpc>
                <a:spcPct val="120000"/>
              </a:lnSpc>
              <a:spcBef>
                <a:spcPts val="100"/>
              </a:spcBef>
            </a:pPr>
            <a:r>
              <a:rPr lang="en-GB" dirty="0"/>
              <a:t>available-when</a:t>
            </a:r>
          </a:p>
          <a:p>
            <a:pPr>
              <a:lnSpc>
                <a:spcPct val="120000"/>
              </a:lnSpc>
              <a:spcBef>
                <a:spcPts val="100"/>
              </a:spcBef>
            </a:pPr>
            <a:r>
              <a:rPr lang="en-GB" dirty="0"/>
              <a:t>preferred-value (may be equation)</a:t>
            </a:r>
          </a:p>
          <a:p>
            <a:pPr>
              <a:lnSpc>
                <a:spcPct val="120000"/>
              </a:lnSpc>
              <a:spcBef>
                <a:spcPts val="100"/>
              </a:spcBef>
            </a:pPr>
            <a:r>
              <a:rPr lang="en-GB" dirty="0"/>
              <a:t>value-priority</a:t>
            </a:r>
          </a:p>
          <a:p>
            <a:pPr>
              <a:lnSpc>
                <a:spcPct val="120000"/>
              </a:lnSpc>
              <a:spcBef>
                <a:spcPts val="100"/>
              </a:spcBef>
            </a:pPr>
            <a:r>
              <a:rPr lang="en-GB" dirty="0"/>
              <a:t>excluded-value</a:t>
            </a:r>
          </a:p>
          <a:p>
            <a:pPr>
              <a:lnSpc>
                <a:spcPct val="120000"/>
              </a:lnSpc>
              <a:spcBef>
                <a:spcPts val="100"/>
              </a:spcBef>
            </a:pPr>
            <a:r>
              <a:rPr lang="en-GB" dirty="0"/>
              <a:t>value-missing</a:t>
            </a:r>
          </a:p>
          <a:p>
            <a:pPr>
              <a:lnSpc>
                <a:spcPct val="120000"/>
              </a:lnSpc>
              <a:spcBef>
                <a:spcPts val="100"/>
              </a:spcBef>
            </a:pPr>
            <a:r>
              <a:rPr lang="en-GB" dirty="0"/>
              <a:t>value-suspect</a:t>
            </a:r>
          </a:p>
          <a:p>
            <a:pPr>
              <a:lnSpc>
                <a:spcPct val="120000"/>
              </a:lnSpc>
              <a:spcBef>
                <a:spcPts val="100"/>
              </a:spcBef>
            </a:pPr>
            <a:endParaRPr lang="en-GB" dirty="0"/>
          </a:p>
          <a:p>
            <a:pPr>
              <a:lnSpc>
                <a:spcPct val="120000"/>
              </a:lnSpc>
              <a:spcBef>
                <a:spcPts val="100"/>
              </a:spcBef>
            </a:pPr>
            <a:endParaRPr lang="en-US" dirty="0"/>
          </a:p>
        </p:txBody>
      </p:sp>
      <p:sp>
        <p:nvSpPr>
          <p:cNvPr id="4" name="Slide Number Placeholder 3">
            <a:extLst>
              <a:ext uri="{FF2B5EF4-FFF2-40B4-BE49-F238E27FC236}">
                <a16:creationId xmlns:a16="http://schemas.microsoft.com/office/drawing/2014/main" id="{00CA6F44-2795-4592-A8F9-AA6C7133B8F7}"/>
              </a:ext>
            </a:extLst>
          </p:cNvPr>
          <p:cNvSpPr>
            <a:spLocks noGrp="1"/>
          </p:cNvSpPr>
          <p:nvPr>
            <p:ph type="sldNum" sz="quarter" idx="4"/>
          </p:nvPr>
        </p:nvSpPr>
        <p:spPr/>
        <p:txBody>
          <a:bodyPr/>
          <a:lstStyle/>
          <a:p>
            <a:fld id="{C921E2DF-5279-024C-809C-CD16853F95A6}" type="slidenum">
              <a:rPr lang="en-US" smtClean="0"/>
              <a:pPr/>
              <a:t>11</a:t>
            </a:fld>
            <a:endParaRPr lang="en-US"/>
          </a:p>
        </p:txBody>
      </p:sp>
    </p:spTree>
    <p:extLst>
      <p:ext uri="{BB962C8B-B14F-4D97-AF65-F5344CB8AC3E}">
        <p14:creationId xmlns:p14="http://schemas.microsoft.com/office/powerpoint/2010/main" val="238272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89F6-2ABC-4DA5-9BF9-E905D6E4EFE6}"/>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62E88409-5920-4AF6-828A-B061140DAB22}"/>
              </a:ext>
            </a:extLst>
          </p:cNvPr>
          <p:cNvPicPr>
            <a:picLocks noGrp="1" noChangeAspect="1"/>
          </p:cNvPicPr>
          <p:nvPr>
            <p:ph idx="1"/>
          </p:nvPr>
        </p:nvPicPr>
        <p:blipFill>
          <a:blip r:embed="rId2"/>
          <a:stretch>
            <a:fillRect/>
          </a:stretch>
        </p:blipFill>
        <p:spPr>
          <a:xfrm>
            <a:off x="0" y="21829"/>
            <a:ext cx="5944115" cy="3429297"/>
          </a:xfrm>
          <a:prstGeom prst="rect">
            <a:avLst/>
          </a:prstGeom>
        </p:spPr>
      </p:pic>
      <p:sp>
        <p:nvSpPr>
          <p:cNvPr id="4" name="Slide Number Placeholder 3">
            <a:extLst>
              <a:ext uri="{FF2B5EF4-FFF2-40B4-BE49-F238E27FC236}">
                <a16:creationId xmlns:a16="http://schemas.microsoft.com/office/drawing/2014/main" id="{BA4B6A26-0FE4-4B71-A8BB-AC4EBE711A32}"/>
              </a:ext>
            </a:extLst>
          </p:cNvPr>
          <p:cNvSpPr>
            <a:spLocks noGrp="1"/>
          </p:cNvSpPr>
          <p:nvPr>
            <p:ph type="sldNum" sz="quarter" idx="4"/>
          </p:nvPr>
        </p:nvSpPr>
        <p:spPr/>
        <p:txBody>
          <a:bodyPr/>
          <a:lstStyle/>
          <a:p>
            <a:fld id="{C921E2DF-5279-024C-809C-CD16853F95A6}" type="slidenum">
              <a:rPr lang="en-US" smtClean="0"/>
              <a:pPr/>
              <a:t>12</a:t>
            </a:fld>
            <a:endParaRPr lang="en-US"/>
          </a:p>
        </p:txBody>
      </p:sp>
      <p:sp>
        <p:nvSpPr>
          <p:cNvPr id="5" name="Content Placeholder 2">
            <a:extLst>
              <a:ext uri="{FF2B5EF4-FFF2-40B4-BE49-F238E27FC236}">
                <a16:creationId xmlns:a16="http://schemas.microsoft.com/office/drawing/2014/main" id="{858C03B0-14D0-4FD9-944F-0ABA127A7769}"/>
              </a:ext>
            </a:extLst>
          </p:cNvPr>
          <p:cNvSpPr txBox="1">
            <a:spLocks/>
          </p:cNvSpPr>
          <p:nvPr/>
        </p:nvSpPr>
        <p:spPr>
          <a:xfrm>
            <a:off x="596900" y="716490"/>
            <a:ext cx="11117344" cy="5294843"/>
          </a:xfrm>
          <a:prstGeom prst="rect">
            <a:avLst/>
          </a:prstGeom>
        </p:spPr>
        <p:txBody>
          <a:bodyPr vert="horz" lIns="91440" tIns="45720" rIns="91440" bIns="45720" rtlCol="0">
            <a:normAutofit/>
          </a:bodyPr>
          <a:lstStyle>
            <a:lvl1pPr marL="292601" indent="-292601" algn="l" defTabSz="609585" rtl="0" eaLnBrk="1" latinLnBrk="0" hangingPunct="1">
              <a:lnSpc>
                <a:spcPts val="4000"/>
              </a:lnSpc>
              <a:spcBef>
                <a:spcPts val="1067"/>
              </a:spcBef>
              <a:buClr>
                <a:schemeClr val="bg2"/>
              </a:buClr>
              <a:buSzPct val="85000"/>
              <a:buFont typeface="Arial"/>
              <a:buChar char="•"/>
              <a:defRPr sz="3200" kern="1200">
                <a:solidFill>
                  <a:srgbClr val="595959"/>
                </a:solidFill>
                <a:latin typeface="Corbel"/>
                <a:ea typeface="+mn-ea"/>
                <a:cs typeface="Corbel"/>
              </a:defRPr>
            </a:lvl1pPr>
            <a:lvl2pPr marL="548626" indent="-243834" algn="l" defTabSz="609585" rtl="0" eaLnBrk="1" latinLnBrk="0" hangingPunct="1">
              <a:lnSpc>
                <a:spcPts val="3467"/>
              </a:lnSpc>
              <a:spcBef>
                <a:spcPts val="1067"/>
              </a:spcBef>
              <a:buClr>
                <a:schemeClr val="accent5"/>
              </a:buClr>
              <a:buSzPct val="60000"/>
              <a:buFont typeface="Wingdings" charset="2"/>
              <a:buChar char="§"/>
              <a:defRPr sz="2933" kern="1200">
                <a:solidFill>
                  <a:srgbClr val="595959"/>
                </a:solidFill>
                <a:latin typeface="Corbel"/>
                <a:ea typeface="+mn-ea"/>
                <a:cs typeface="Corbel"/>
              </a:defRPr>
            </a:lvl2pPr>
            <a:lvl3pPr marL="816844" indent="-243834" algn="l" defTabSz="609585" rtl="0" eaLnBrk="1" latinLnBrk="0" hangingPunct="1">
              <a:lnSpc>
                <a:spcPts val="3200"/>
              </a:lnSpc>
              <a:spcBef>
                <a:spcPts val="1067"/>
              </a:spcBef>
              <a:buClr>
                <a:schemeClr val="bg2"/>
              </a:buClr>
              <a:buSzPct val="85000"/>
              <a:buFont typeface="Arial"/>
              <a:buChar char="•"/>
              <a:defRPr sz="2667" kern="1200">
                <a:solidFill>
                  <a:srgbClr val="595959"/>
                </a:solidFill>
                <a:latin typeface="Corbel"/>
                <a:ea typeface="+mn-ea"/>
                <a:cs typeface="Corbel"/>
              </a:defRPr>
            </a:lvl3pPr>
            <a:lvl4pPr marL="1024102" indent="-219451" algn="l" defTabSz="609585" rtl="0" eaLnBrk="1" latinLnBrk="0" hangingPunct="1">
              <a:lnSpc>
                <a:spcPts val="2933"/>
              </a:lnSpc>
              <a:spcBef>
                <a:spcPts val="1067"/>
              </a:spcBef>
              <a:buClr>
                <a:schemeClr val="accent5"/>
              </a:buClr>
              <a:buSzPct val="60000"/>
              <a:buFont typeface="Wingdings" charset="2"/>
              <a:buChar char="§"/>
              <a:defRPr sz="2400" kern="1200">
                <a:solidFill>
                  <a:srgbClr val="595959"/>
                </a:solidFill>
                <a:latin typeface="Corbel"/>
                <a:ea typeface="+mn-ea"/>
                <a:cs typeface="Corbel"/>
              </a:defRPr>
            </a:lvl4pPr>
            <a:lvl5pPr marL="1219170" indent="-182875" algn="l" defTabSz="609585" rtl="0" eaLnBrk="1" latinLnBrk="0" hangingPunct="1">
              <a:spcBef>
                <a:spcPts val="1067"/>
              </a:spcBef>
              <a:buClr>
                <a:schemeClr val="bg2"/>
              </a:buClr>
              <a:buSzPct val="85000"/>
              <a:buFont typeface="Arial"/>
              <a:buChar char="•"/>
              <a:defRPr sz="2400" kern="1200">
                <a:solidFill>
                  <a:srgbClr val="595959"/>
                </a:solidFill>
                <a:latin typeface="Corbel"/>
                <a:ea typeface="+mn-ea"/>
                <a:cs typeface="Corbe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21064F4F-6C98-40BD-BC14-F34FC49C6E4E}"/>
              </a:ext>
            </a:extLst>
          </p:cNvPr>
          <p:cNvPicPr>
            <a:picLocks noChangeAspect="1"/>
          </p:cNvPicPr>
          <p:nvPr/>
        </p:nvPicPr>
        <p:blipFill>
          <a:blip r:embed="rId3"/>
          <a:stretch>
            <a:fillRect/>
          </a:stretch>
        </p:blipFill>
        <p:spPr>
          <a:xfrm>
            <a:off x="5994915" y="21828"/>
            <a:ext cx="5944115" cy="3429297"/>
          </a:xfrm>
          <a:prstGeom prst="rect">
            <a:avLst/>
          </a:prstGeom>
        </p:spPr>
      </p:pic>
      <p:pic>
        <p:nvPicPr>
          <p:cNvPr id="9" name="Picture 8">
            <a:extLst>
              <a:ext uri="{FF2B5EF4-FFF2-40B4-BE49-F238E27FC236}">
                <a16:creationId xmlns:a16="http://schemas.microsoft.com/office/drawing/2014/main" id="{3870F173-6461-4015-9644-88F0950C5C0C}"/>
              </a:ext>
            </a:extLst>
          </p:cNvPr>
          <p:cNvPicPr>
            <a:picLocks noChangeAspect="1"/>
          </p:cNvPicPr>
          <p:nvPr/>
        </p:nvPicPr>
        <p:blipFill>
          <a:blip r:embed="rId4"/>
          <a:stretch>
            <a:fillRect/>
          </a:stretch>
        </p:blipFill>
        <p:spPr>
          <a:xfrm>
            <a:off x="1" y="3429000"/>
            <a:ext cx="5944115" cy="3429297"/>
          </a:xfrm>
          <a:prstGeom prst="rect">
            <a:avLst/>
          </a:prstGeom>
        </p:spPr>
      </p:pic>
      <p:sp>
        <p:nvSpPr>
          <p:cNvPr id="3" name="TextBox 2">
            <a:extLst>
              <a:ext uri="{FF2B5EF4-FFF2-40B4-BE49-F238E27FC236}">
                <a16:creationId xmlns:a16="http://schemas.microsoft.com/office/drawing/2014/main" id="{FC6B0323-69E3-48FE-9C7E-E2AEF9D3E298}"/>
              </a:ext>
            </a:extLst>
          </p:cNvPr>
          <p:cNvSpPr txBox="1"/>
          <p:nvPr/>
        </p:nvSpPr>
        <p:spPr>
          <a:xfrm>
            <a:off x="776361" y="1783372"/>
            <a:ext cx="1102490" cy="246221"/>
          </a:xfrm>
          <a:prstGeom prst="rect">
            <a:avLst/>
          </a:prstGeom>
          <a:noFill/>
        </p:spPr>
        <p:txBody>
          <a:bodyPr wrap="square" rtlCol="0">
            <a:spAutoFit/>
          </a:bodyPr>
          <a:lstStyle/>
          <a:p>
            <a:r>
              <a:rPr lang="en-GB" sz="1000" dirty="0">
                <a:solidFill>
                  <a:srgbClr val="0070C0"/>
                </a:solidFill>
                <a:highlight>
                  <a:srgbClr val="FFFF00"/>
                </a:highlight>
              </a:rPr>
              <a:t>Knowledge Layer</a:t>
            </a:r>
            <a:endParaRPr lang="en-US" sz="1000" dirty="0">
              <a:solidFill>
                <a:srgbClr val="0070C0"/>
              </a:solidFill>
              <a:highlight>
                <a:srgbClr val="FFFF00"/>
              </a:highlight>
            </a:endParaRPr>
          </a:p>
        </p:txBody>
      </p:sp>
      <p:sp>
        <p:nvSpPr>
          <p:cNvPr id="10" name="TextBox 9">
            <a:extLst>
              <a:ext uri="{FF2B5EF4-FFF2-40B4-BE49-F238E27FC236}">
                <a16:creationId xmlns:a16="http://schemas.microsoft.com/office/drawing/2014/main" id="{F2EDD8D7-77D2-4CED-A935-9B0E458CA98A}"/>
              </a:ext>
            </a:extLst>
          </p:cNvPr>
          <p:cNvSpPr txBox="1"/>
          <p:nvPr/>
        </p:nvSpPr>
        <p:spPr>
          <a:xfrm>
            <a:off x="776361" y="1169974"/>
            <a:ext cx="1334450" cy="246221"/>
          </a:xfrm>
          <a:prstGeom prst="rect">
            <a:avLst/>
          </a:prstGeom>
          <a:noFill/>
        </p:spPr>
        <p:txBody>
          <a:bodyPr wrap="square" rtlCol="0">
            <a:spAutoFit/>
          </a:bodyPr>
          <a:lstStyle/>
          <a:p>
            <a:r>
              <a:rPr lang="en-GB" sz="1000" dirty="0">
                <a:highlight>
                  <a:srgbClr val="FFFF00"/>
                </a:highlight>
              </a:rPr>
              <a:t>Operational Layer</a:t>
            </a:r>
            <a:endParaRPr lang="en-US" sz="1000" dirty="0">
              <a:highlight>
                <a:srgbClr val="FFFF00"/>
              </a:highlight>
            </a:endParaRPr>
          </a:p>
        </p:txBody>
      </p:sp>
    </p:spTree>
    <p:extLst>
      <p:ext uri="{BB962C8B-B14F-4D97-AF65-F5344CB8AC3E}">
        <p14:creationId xmlns:p14="http://schemas.microsoft.com/office/powerpoint/2010/main" val="261617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D5DD-1FBB-454A-A5B3-E9CF5EC50398}"/>
              </a:ext>
            </a:extLst>
          </p:cNvPr>
          <p:cNvSpPr>
            <a:spLocks noGrp="1"/>
          </p:cNvSpPr>
          <p:nvPr>
            <p:ph type="title"/>
          </p:nvPr>
        </p:nvSpPr>
        <p:spPr/>
        <p:txBody>
          <a:bodyPr/>
          <a:lstStyle/>
          <a:p>
            <a:r>
              <a:rPr lang="en-GB" dirty="0">
                <a:latin typeface="+mj-lt"/>
              </a:rPr>
              <a:t>Spec recap </a:t>
            </a:r>
            <a:r>
              <a:rPr lang="en-GB" sz="2800" dirty="0">
                <a:latin typeface="+mj-lt"/>
              </a:rPr>
              <a:t>(from TR-512.7)</a:t>
            </a:r>
            <a:endParaRPr lang="en-US" sz="2800" dirty="0">
              <a:latin typeface="+mj-lt"/>
            </a:endParaRPr>
          </a:p>
        </p:txBody>
      </p:sp>
      <p:sp>
        <p:nvSpPr>
          <p:cNvPr id="3" name="Content Placeholder 2">
            <a:extLst>
              <a:ext uri="{FF2B5EF4-FFF2-40B4-BE49-F238E27FC236}">
                <a16:creationId xmlns:a16="http://schemas.microsoft.com/office/drawing/2014/main" id="{04282C88-EEA8-42AB-B887-E2479C2684DB}"/>
              </a:ext>
            </a:extLst>
          </p:cNvPr>
          <p:cNvSpPr>
            <a:spLocks noGrp="1"/>
          </p:cNvSpPr>
          <p:nvPr>
            <p:ph idx="1"/>
          </p:nvPr>
        </p:nvSpPr>
        <p:spPr/>
        <p:txBody>
          <a:bodyPr>
            <a:normAutofit fontScale="70000" lnSpcReduction="20000"/>
          </a:bodyPr>
          <a:lstStyle/>
          <a:p>
            <a:pPr>
              <a:lnSpc>
                <a:spcPct val="120000"/>
              </a:lnSpc>
            </a:pPr>
            <a:r>
              <a:rPr lang="en-US" b="1" dirty="0">
                <a:latin typeface="+mn-lt"/>
              </a:rPr>
              <a:t>Invariants:</a:t>
            </a:r>
            <a:r>
              <a:rPr lang="en-US" dirty="0">
                <a:latin typeface="+mn-lt"/>
              </a:rPr>
              <a:t> Formal definition of properties that are invariant for the type </a:t>
            </a:r>
          </a:p>
          <a:p>
            <a:pPr lvl="1">
              <a:lnSpc>
                <a:spcPct val="120000"/>
              </a:lnSpc>
            </a:pPr>
            <a:r>
              <a:rPr lang="en-US" dirty="0">
                <a:latin typeface="+mn-lt"/>
              </a:rPr>
              <a:t>That then need not be in each instance</a:t>
            </a:r>
          </a:p>
          <a:p>
            <a:pPr>
              <a:lnSpc>
                <a:spcPct val="120000"/>
              </a:lnSpc>
            </a:pPr>
            <a:r>
              <a:rPr lang="en-US" b="1" dirty="0">
                <a:latin typeface="+mn-lt"/>
              </a:rPr>
              <a:t>Extension:</a:t>
            </a:r>
            <a:r>
              <a:rPr lang="en-US" dirty="0">
                <a:latin typeface="+mn-lt"/>
              </a:rPr>
              <a:t> Formal definition of extension properties and extension of specific properties</a:t>
            </a:r>
          </a:p>
          <a:p>
            <a:pPr>
              <a:lnSpc>
                <a:spcPct val="120000"/>
              </a:lnSpc>
            </a:pPr>
            <a:r>
              <a:rPr lang="en-US" b="1" dirty="0">
                <a:latin typeface="+mn-lt"/>
              </a:rPr>
              <a:t>Narrowing:</a:t>
            </a:r>
            <a:r>
              <a:rPr lang="en-US" dirty="0">
                <a:latin typeface="+mn-lt"/>
              </a:rPr>
              <a:t> Reduction in range of properties defined elsewhere</a:t>
            </a:r>
          </a:p>
          <a:p>
            <a:pPr>
              <a:lnSpc>
                <a:spcPct val="120000"/>
              </a:lnSpc>
            </a:pPr>
            <a:r>
              <a:rPr lang="en-US" b="1" dirty="0">
                <a:latin typeface="+mn-lt"/>
              </a:rPr>
              <a:t>Substitution:</a:t>
            </a:r>
            <a:r>
              <a:rPr lang="en-US" dirty="0">
                <a:latin typeface="+mn-lt"/>
              </a:rPr>
              <a:t> Alternative to model property definitions</a:t>
            </a:r>
          </a:p>
          <a:p>
            <a:pPr>
              <a:lnSpc>
                <a:spcPct val="120000"/>
              </a:lnSpc>
            </a:pPr>
            <a:r>
              <a:rPr lang="en-US" b="1" dirty="0">
                <a:latin typeface="+mn-lt"/>
              </a:rPr>
              <a:t>Combinations:</a:t>
            </a:r>
            <a:r>
              <a:rPr lang="en-US" dirty="0">
                <a:latin typeface="+mn-lt"/>
              </a:rPr>
              <a:t> Combining properties from elsewhere in an instance and combining several properties into one property</a:t>
            </a:r>
          </a:p>
          <a:p>
            <a:pPr>
              <a:lnSpc>
                <a:spcPct val="120000"/>
              </a:lnSpc>
            </a:pPr>
            <a:r>
              <a:rPr lang="en-US" b="1" dirty="0">
                <a:latin typeface="+mn-lt"/>
              </a:rPr>
              <a:t>Definition Traceability: </a:t>
            </a:r>
            <a:r>
              <a:rPr lang="en-US" dirty="0">
                <a:latin typeface="+mn-lt"/>
              </a:rPr>
              <a:t>Deep model-based definition and traceability</a:t>
            </a:r>
          </a:p>
          <a:p>
            <a:pPr>
              <a:lnSpc>
                <a:spcPct val="120000"/>
              </a:lnSpc>
            </a:pPr>
            <a:r>
              <a:rPr lang="en-US" b="1" dirty="0">
                <a:latin typeface="+mn-lt"/>
              </a:rPr>
              <a:t>Structures:</a:t>
            </a:r>
            <a:r>
              <a:rPr lang="en-US" dirty="0">
                <a:latin typeface="+mn-lt"/>
              </a:rPr>
              <a:t> Expressing constraints, structures and assemblies</a:t>
            </a:r>
          </a:p>
          <a:p>
            <a:pPr>
              <a:lnSpc>
                <a:spcPct val="120000"/>
              </a:lnSpc>
            </a:pPr>
            <a:r>
              <a:rPr lang="en-US" b="1" dirty="0">
                <a:latin typeface="+mn-lt"/>
              </a:rPr>
              <a:t>Dynamic: </a:t>
            </a:r>
            <a:r>
              <a:rPr lang="en-US" dirty="0">
                <a:latin typeface="+mn-lt"/>
              </a:rPr>
              <a:t>Run-time application of new definitions</a:t>
            </a:r>
          </a:p>
          <a:p>
            <a:pPr lvl="1">
              <a:lnSpc>
                <a:spcPct val="120000"/>
              </a:lnSpc>
            </a:pPr>
            <a:endParaRPr lang="en-US" dirty="0">
              <a:latin typeface="+mn-lt"/>
            </a:endParaRPr>
          </a:p>
        </p:txBody>
      </p:sp>
      <p:sp>
        <p:nvSpPr>
          <p:cNvPr id="4" name="Slide Number Placeholder 3">
            <a:extLst>
              <a:ext uri="{FF2B5EF4-FFF2-40B4-BE49-F238E27FC236}">
                <a16:creationId xmlns:a16="http://schemas.microsoft.com/office/drawing/2014/main" id="{3B3CE19A-059F-4A84-AB98-C017C1F95A92}"/>
              </a:ext>
            </a:extLst>
          </p:cNvPr>
          <p:cNvSpPr>
            <a:spLocks noGrp="1"/>
          </p:cNvSpPr>
          <p:nvPr>
            <p:ph type="sldNum" sz="quarter" idx="4"/>
          </p:nvPr>
        </p:nvSpPr>
        <p:spPr/>
        <p:txBody>
          <a:bodyPr/>
          <a:lstStyle/>
          <a:p>
            <a:fld id="{C921E2DF-5279-024C-809C-CD16853F95A6}" type="slidenum">
              <a:rPr lang="en-US" smtClean="0"/>
              <a:pPr/>
              <a:t>13</a:t>
            </a:fld>
            <a:endParaRPr lang="en-US"/>
          </a:p>
        </p:txBody>
      </p:sp>
      <p:sp>
        <p:nvSpPr>
          <p:cNvPr id="6" name="TextBox 5">
            <a:extLst>
              <a:ext uri="{FF2B5EF4-FFF2-40B4-BE49-F238E27FC236}">
                <a16:creationId xmlns:a16="http://schemas.microsoft.com/office/drawing/2014/main" id="{E66FA0EB-57E3-438B-A48A-08AAE2570994}"/>
              </a:ext>
            </a:extLst>
          </p:cNvPr>
          <p:cNvSpPr txBox="1"/>
          <p:nvPr/>
        </p:nvSpPr>
        <p:spPr>
          <a:xfrm>
            <a:off x="8122022" y="5088003"/>
            <a:ext cx="3218331" cy="923330"/>
          </a:xfrm>
          <a:prstGeom prst="rect">
            <a:avLst/>
          </a:prstGeom>
          <a:noFill/>
        </p:spPr>
        <p:txBody>
          <a:bodyPr wrap="square">
            <a:spAutoFit/>
          </a:bodyPr>
          <a:lstStyle/>
          <a:p>
            <a:r>
              <a:rPr lang="en-US" dirty="0">
                <a:solidFill>
                  <a:srgbClr val="0070C0"/>
                </a:solidFill>
              </a:rPr>
              <a:t>CH: Are these YANG features? </a:t>
            </a:r>
          </a:p>
          <a:p>
            <a:r>
              <a:rPr lang="en-US" dirty="0">
                <a:solidFill>
                  <a:srgbClr val="0070C0"/>
                </a:solidFill>
              </a:rPr>
              <a:t> a table would be good to match with solutions</a:t>
            </a:r>
          </a:p>
        </p:txBody>
      </p:sp>
    </p:spTree>
    <p:extLst>
      <p:ext uri="{BB962C8B-B14F-4D97-AF65-F5344CB8AC3E}">
        <p14:creationId xmlns:p14="http://schemas.microsoft.com/office/powerpoint/2010/main" val="28910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Rectangle 498">
            <a:extLst>
              <a:ext uri="{FF2B5EF4-FFF2-40B4-BE49-F238E27FC236}">
                <a16:creationId xmlns:a16="http://schemas.microsoft.com/office/drawing/2014/main" id="{EF4552A9-6894-49CE-8F7D-9C1A1CFBB4B9}"/>
              </a:ext>
            </a:extLst>
          </p:cNvPr>
          <p:cNvSpPr/>
          <p:nvPr/>
        </p:nvSpPr>
        <p:spPr>
          <a:xfrm>
            <a:off x="474520" y="719670"/>
            <a:ext cx="1332821" cy="426917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60E74-5FC4-4160-B91B-F1A34352D20F}"/>
              </a:ext>
            </a:extLst>
          </p:cNvPr>
          <p:cNvSpPr>
            <a:spLocks noGrp="1"/>
          </p:cNvSpPr>
          <p:nvPr>
            <p:ph type="title"/>
          </p:nvPr>
        </p:nvSpPr>
        <p:spPr/>
        <p:txBody>
          <a:bodyPr/>
          <a:lstStyle/>
          <a:p>
            <a:r>
              <a:rPr lang="en-GB" dirty="0"/>
              <a:t>Extraction from spec showing examples</a:t>
            </a:r>
            <a:endParaRPr lang="en-US" dirty="0"/>
          </a:p>
        </p:txBody>
      </p:sp>
      <p:sp>
        <p:nvSpPr>
          <p:cNvPr id="4" name="Slide Number Placeholder 3">
            <a:extLst>
              <a:ext uri="{FF2B5EF4-FFF2-40B4-BE49-F238E27FC236}">
                <a16:creationId xmlns:a16="http://schemas.microsoft.com/office/drawing/2014/main" id="{4BB88481-1C3E-4B65-915D-EA74E99F6F37}"/>
              </a:ext>
            </a:extLst>
          </p:cNvPr>
          <p:cNvSpPr>
            <a:spLocks noGrp="1"/>
          </p:cNvSpPr>
          <p:nvPr>
            <p:ph type="sldNum" sz="quarter" idx="4"/>
          </p:nvPr>
        </p:nvSpPr>
        <p:spPr>
          <a:xfrm>
            <a:off x="4375873" y="6468028"/>
            <a:ext cx="2844800" cy="365125"/>
          </a:xfrm>
        </p:spPr>
        <p:txBody>
          <a:bodyPr/>
          <a:lstStyle/>
          <a:p>
            <a:fld id="{C921E2DF-5279-024C-809C-CD16853F95A6}" type="slidenum">
              <a:rPr lang="en-US" smtClean="0"/>
              <a:pPr/>
              <a:t>14</a:t>
            </a:fld>
            <a:endParaRPr lang="en-US" dirty="0"/>
          </a:p>
        </p:txBody>
      </p:sp>
      <p:grpSp>
        <p:nvGrpSpPr>
          <p:cNvPr id="5" name="Group 4">
            <a:extLst>
              <a:ext uri="{FF2B5EF4-FFF2-40B4-BE49-F238E27FC236}">
                <a16:creationId xmlns:a16="http://schemas.microsoft.com/office/drawing/2014/main" id="{6F1EF905-671C-49C5-BCD8-174F037FD646}"/>
              </a:ext>
            </a:extLst>
          </p:cNvPr>
          <p:cNvGrpSpPr/>
          <p:nvPr/>
        </p:nvGrpSpPr>
        <p:grpSpPr>
          <a:xfrm>
            <a:off x="166830" y="5386170"/>
            <a:ext cx="855706" cy="1235455"/>
            <a:chOff x="4173072" y="986117"/>
            <a:chExt cx="1741079" cy="2677436"/>
          </a:xfrm>
        </p:grpSpPr>
        <p:sp>
          <p:nvSpPr>
            <p:cNvPr id="6" name="Rectangle 5">
              <a:extLst>
                <a:ext uri="{FF2B5EF4-FFF2-40B4-BE49-F238E27FC236}">
                  <a16:creationId xmlns:a16="http://schemas.microsoft.com/office/drawing/2014/main" id="{67D78447-3A95-4D58-908F-6AD0AA565A77}"/>
                </a:ext>
              </a:extLst>
            </p:cNvPr>
            <p:cNvSpPr/>
            <p:nvPr/>
          </p:nvSpPr>
          <p:spPr>
            <a:xfrm>
              <a:off x="4173072" y="986117"/>
              <a:ext cx="1741079"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a:p>
          </p:txBody>
        </p:sp>
        <p:sp>
          <p:nvSpPr>
            <p:cNvPr id="7" name="Rectangle 6">
              <a:extLst>
                <a:ext uri="{FF2B5EF4-FFF2-40B4-BE49-F238E27FC236}">
                  <a16:creationId xmlns:a16="http://schemas.microsoft.com/office/drawing/2014/main" id="{AA2B8F2F-6917-4C81-9BFE-B06C874E0E15}"/>
                </a:ext>
              </a:extLst>
            </p:cNvPr>
            <p:cNvSpPr/>
            <p:nvPr/>
          </p:nvSpPr>
          <p:spPr>
            <a:xfrm>
              <a:off x="4431553"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8" name="Rectangle 7">
              <a:extLst>
                <a:ext uri="{FF2B5EF4-FFF2-40B4-BE49-F238E27FC236}">
                  <a16:creationId xmlns:a16="http://schemas.microsoft.com/office/drawing/2014/main" id="{26659EB1-BFA7-4295-8F50-28FC9EE79F4A}"/>
                </a:ext>
              </a:extLst>
            </p:cNvPr>
            <p:cNvSpPr/>
            <p:nvPr/>
          </p:nvSpPr>
          <p:spPr>
            <a:xfrm>
              <a:off x="4431553"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9" name="Rectangle 8">
              <a:extLst>
                <a:ext uri="{FF2B5EF4-FFF2-40B4-BE49-F238E27FC236}">
                  <a16:creationId xmlns:a16="http://schemas.microsoft.com/office/drawing/2014/main" id="{D46C3ED8-1E68-4C2D-8E73-4C8DCEA46038}"/>
                </a:ext>
              </a:extLst>
            </p:cNvPr>
            <p:cNvSpPr/>
            <p:nvPr/>
          </p:nvSpPr>
          <p:spPr>
            <a:xfrm>
              <a:off x="4961458"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0" name="Rectangle 9">
              <a:extLst>
                <a:ext uri="{FF2B5EF4-FFF2-40B4-BE49-F238E27FC236}">
                  <a16:creationId xmlns:a16="http://schemas.microsoft.com/office/drawing/2014/main" id="{16AA6C56-7500-4BDD-BAFE-1290DC6D67E1}"/>
                </a:ext>
              </a:extLst>
            </p:cNvPr>
            <p:cNvSpPr/>
            <p:nvPr/>
          </p:nvSpPr>
          <p:spPr>
            <a:xfrm>
              <a:off x="4961458"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1" name="Rectangle 10">
              <a:extLst>
                <a:ext uri="{FF2B5EF4-FFF2-40B4-BE49-F238E27FC236}">
                  <a16:creationId xmlns:a16="http://schemas.microsoft.com/office/drawing/2014/main" id="{5DEDC84F-ECA2-40AA-8CEF-5183C6052BFC}"/>
                </a:ext>
              </a:extLst>
            </p:cNvPr>
            <p:cNvSpPr/>
            <p:nvPr/>
          </p:nvSpPr>
          <p:spPr>
            <a:xfrm>
              <a:off x="5485892"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2" name="Rectangle 11">
              <a:extLst>
                <a:ext uri="{FF2B5EF4-FFF2-40B4-BE49-F238E27FC236}">
                  <a16:creationId xmlns:a16="http://schemas.microsoft.com/office/drawing/2014/main" id="{62F3496D-7BA5-4FAF-B6EF-34050E3AF05A}"/>
                </a:ext>
              </a:extLst>
            </p:cNvPr>
            <p:cNvSpPr/>
            <p:nvPr/>
          </p:nvSpPr>
          <p:spPr>
            <a:xfrm>
              <a:off x="5485892"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3" name="TextBox 12">
              <a:extLst>
                <a:ext uri="{FF2B5EF4-FFF2-40B4-BE49-F238E27FC236}">
                  <a16:creationId xmlns:a16="http://schemas.microsoft.com/office/drawing/2014/main" id="{EBC0F590-7150-49D2-926B-C03BE2E7DBB6}"/>
                </a:ext>
              </a:extLst>
            </p:cNvPr>
            <p:cNvSpPr txBox="1"/>
            <p:nvPr/>
          </p:nvSpPr>
          <p:spPr>
            <a:xfrm>
              <a:off x="4437024" y="3296702"/>
              <a:ext cx="242046" cy="366851"/>
            </a:xfrm>
            <a:prstGeom prst="rect">
              <a:avLst/>
            </a:prstGeom>
            <a:noFill/>
          </p:spPr>
          <p:txBody>
            <a:bodyPr wrap="square" rtlCol="0">
              <a:spAutoFit/>
            </a:bodyPr>
            <a:lstStyle/>
            <a:p>
              <a:pPr algn="ctr"/>
              <a:r>
                <a:rPr lang="en-GB" sz="500" dirty="0"/>
                <a:t>1</a:t>
              </a:r>
              <a:endParaRPr lang="en-US" sz="500" dirty="0"/>
            </a:p>
          </p:txBody>
        </p:sp>
        <p:sp>
          <p:nvSpPr>
            <p:cNvPr id="14" name="TextBox 13">
              <a:extLst>
                <a:ext uri="{FF2B5EF4-FFF2-40B4-BE49-F238E27FC236}">
                  <a16:creationId xmlns:a16="http://schemas.microsoft.com/office/drawing/2014/main" id="{567B1DFC-86C8-4A8E-9AFA-BF73556F032E}"/>
                </a:ext>
              </a:extLst>
            </p:cNvPr>
            <p:cNvSpPr txBox="1"/>
            <p:nvPr/>
          </p:nvSpPr>
          <p:spPr>
            <a:xfrm>
              <a:off x="4950625" y="3296702"/>
              <a:ext cx="242046" cy="366851"/>
            </a:xfrm>
            <a:prstGeom prst="rect">
              <a:avLst/>
            </a:prstGeom>
            <a:noFill/>
          </p:spPr>
          <p:txBody>
            <a:bodyPr wrap="square" rtlCol="0">
              <a:spAutoFit/>
            </a:bodyPr>
            <a:lstStyle/>
            <a:p>
              <a:pPr algn="ctr"/>
              <a:r>
                <a:rPr lang="en-GB" sz="500" dirty="0"/>
                <a:t>2</a:t>
              </a:r>
              <a:endParaRPr lang="en-US" sz="500" dirty="0"/>
            </a:p>
          </p:txBody>
        </p:sp>
        <p:sp>
          <p:nvSpPr>
            <p:cNvPr id="15" name="TextBox 14">
              <a:extLst>
                <a:ext uri="{FF2B5EF4-FFF2-40B4-BE49-F238E27FC236}">
                  <a16:creationId xmlns:a16="http://schemas.microsoft.com/office/drawing/2014/main" id="{BA11533E-C9AA-45EC-B889-9EE53CAAC8DF}"/>
                </a:ext>
              </a:extLst>
            </p:cNvPr>
            <p:cNvSpPr txBox="1"/>
            <p:nvPr/>
          </p:nvSpPr>
          <p:spPr>
            <a:xfrm>
              <a:off x="5475059" y="3296702"/>
              <a:ext cx="242046" cy="366851"/>
            </a:xfrm>
            <a:prstGeom prst="rect">
              <a:avLst/>
            </a:prstGeom>
            <a:noFill/>
          </p:spPr>
          <p:txBody>
            <a:bodyPr wrap="square" rtlCol="0">
              <a:spAutoFit/>
            </a:bodyPr>
            <a:lstStyle/>
            <a:p>
              <a:pPr algn="ctr"/>
              <a:r>
                <a:rPr lang="en-GB" sz="500" dirty="0"/>
                <a:t>3</a:t>
              </a:r>
              <a:endParaRPr lang="en-US" sz="500" dirty="0"/>
            </a:p>
          </p:txBody>
        </p:sp>
      </p:grpSp>
      <p:sp>
        <p:nvSpPr>
          <p:cNvPr id="16" name="TextBox 15">
            <a:extLst>
              <a:ext uri="{FF2B5EF4-FFF2-40B4-BE49-F238E27FC236}">
                <a16:creationId xmlns:a16="http://schemas.microsoft.com/office/drawing/2014/main" id="{D78C8130-F997-4485-9381-0DE3BAD5C6C8}"/>
              </a:ext>
            </a:extLst>
          </p:cNvPr>
          <p:cNvSpPr txBox="1"/>
          <p:nvPr/>
        </p:nvSpPr>
        <p:spPr>
          <a:xfrm>
            <a:off x="77966" y="6668934"/>
            <a:ext cx="635681" cy="246221"/>
          </a:xfrm>
          <a:prstGeom prst="rect">
            <a:avLst/>
          </a:prstGeom>
          <a:noFill/>
        </p:spPr>
        <p:txBody>
          <a:bodyPr wrap="square" rtlCol="0">
            <a:spAutoFit/>
          </a:bodyPr>
          <a:lstStyle/>
          <a:p>
            <a:r>
              <a:rPr lang="en-GB" sz="1000" dirty="0"/>
              <a:t>BPAB</a:t>
            </a:r>
            <a:endParaRPr lang="en-US" sz="1000" dirty="0"/>
          </a:p>
        </p:txBody>
      </p:sp>
      <p:grpSp>
        <p:nvGrpSpPr>
          <p:cNvPr id="17" name="Group 16">
            <a:extLst>
              <a:ext uri="{FF2B5EF4-FFF2-40B4-BE49-F238E27FC236}">
                <a16:creationId xmlns:a16="http://schemas.microsoft.com/office/drawing/2014/main" id="{1C11DF19-445B-45EB-A79E-75A69EC626F9}"/>
              </a:ext>
            </a:extLst>
          </p:cNvPr>
          <p:cNvGrpSpPr/>
          <p:nvPr/>
        </p:nvGrpSpPr>
        <p:grpSpPr>
          <a:xfrm>
            <a:off x="1260524" y="5386170"/>
            <a:ext cx="855706" cy="1235455"/>
            <a:chOff x="4173072" y="986117"/>
            <a:chExt cx="1741079" cy="2677436"/>
          </a:xfrm>
        </p:grpSpPr>
        <p:sp>
          <p:nvSpPr>
            <p:cNvPr id="18" name="Rectangle 17">
              <a:extLst>
                <a:ext uri="{FF2B5EF4-FFF2-40B4-BE49-F238E27FC236}">
                  <a16:creationId xmlns:a16="http://schemas.microsoft.com/office/drawing/2014/main" id="{79D64343-290A-46E3-BBA7-078024AFE504}"/>
                </a:ext>
              </a:extLst>
            </p:cNvPr>
            <p:cNvSpPr/>
            <p:nvPr/>
          </p:nvSpPr>
          <p:spPr>
            <a:xfrm>
              <a:off x="4173072" y="986117"/>
              <a:ext cx="1741079"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a:p>
          </p:txBody>
        </p:sp>
        <p:sp>
          <p:nvSpPr>
            <p:cNvPr id="19" name="Rectangle 18">
              <a:extLst>
                <a:ext uri="{FF2B5EF4-FFF2-40B4-BE49-F238E27FC236}">
                  <a16:creationId xmlns:a16="http://schemas.microsoft.com/office/drawing/2014/main" id="{C2716F2C-6A6B-4B10-B283-4590C781DB85}"/>
                </a:ext>
              </a:extLst>
            </p:cNvPr>
            <p:cNvSpPr/>
            <p:nvPr/>
          </p:nvSpPr>
          <p:spPr>
            <a:xfrm>
              <a:off x="4431553"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0" name="Rectangle 19">
              <a:extLst>
                <a:ext uri="{FF2B5EF4-FFF2-40B4-BE49-F238E27FC236}">
                  <a16:creationId xmlns:a16="http://schemas.microsoft.com/office/drawing/2014/main" id="{131B4FAB-173E-436F-9B6E-E9CE978729C2}"/>
                </a:ext>
              </a:extLst>
            </p:cNvPr>
            <p:cNvSpPr/>
            <p:nvPr/>
          </p:nvSpPr>
          <p:spPr>
            <a:xfrm>
              <a:off x="4431553"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1" name="Rectangle 20">
              <a:extLst>
                <a:ext uri="{FF2B5EF4-FFF2-40B4-BE49-F238E27FC236}">
                  <a16:creationId xmlns:a16="http://schemas.microsoft.com/office/drawing/2014/main" id="{60C6FC37-CC8F-4EE5-8EF6-95B688FFD1B2}"/>
                </a:ext>
              </a:extLst>
            </p:cNvPr>
            <p:cNvSpPr/>
            <p:nvPr/>
          </p:nvSpPr>
          <p:spPr>
            <a:xfrm>
              <a:off x="4961458"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2" name="Rectangle 21">
              <a:extLst>
                <a:ext uri="{FF2B5EF4-FFF2-40B4-BE49-F238E27FC236}">
                  <a16:creationId xmlns:a16="http://schemas.microsoft.com/office/drawing/2014/main" id="{CAD1056D-5AF2-4483-9AFD-8EE9C13DFBFC}"/>
                </a:ext>
              </a:extLst>
            </p:cNvPr>
            <p:cNvSpPr/>
            <p:nvPr/>
          </p:nvSpPr>
          <p:spPr>
            <a:xfrm>
              <a:off x="4961458"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3" name="Rectangle 22">
              <a:extLst>
                <a:ext uri="{FF2B5EF4-FFF2-40B4-BE49-F238E27FC236}">
                  <a16:creationId xmlns:a16="http://schemas.microsoft.com/office/drawing/2014/main" id="{ACFFB0D7-8C45-401E-B583-45CC53AE929D}"/>
                </a:ext>
              </a:extLst>
            </p:cNvPr>
            <p:cNvSpPr/>
            <p:nvPr/>
          </p:nvSpPr>
          <p:spPr>
            <a:xfrm>
              <a:off x="5485892"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4" name="Rectangle 23">
              <a:extLst>
                <a:ext uri="{FF2B5EF4-FFF2-40B4-BE49-F238E27FC236}">
                  <a16:creationId xmlns:a16="http://schemas.microsoft.com/office/drawing/2014/main" id="{E4DF3185-B5E3-4BEB-A067-12B1A747FA0B}"/>
                </a:ext>
              </a:extLst>
            </p:cNvPr>
            <p:cNvSpPr/>
            <p:nvPr/>
          </p:nvSpPr>
          <p:spPr>
            <a:xfrm>
              <a:off x="5485892"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5" name="TextBox 24">
              <a:extLst>
                <a:ext uri="{FF2B5EF4-FFF2-40B4-BE49-F238E27FC236}">
                  <a16:creationId xmlns:a16="http://schemas.microsoft.com/office/drawing/2014/main" id="{C1192CE8-FCEE-4E7B-9828-0DA7DA3181DD}"/>
                </a:ext>
              </a:extLst>
            </p:cNvPr>
            <p:cNvSpPr txBox="1"/>
            <p:nvPr/>
          </p:nvSpPr>
          <p:spPr>
            <a:xfrm>
              <a:off x="4437024" y="3296702"/>
              <a:ext cx="242046" cy="366851"/>
            </a:xfrm>
            <a:prstGeom prst="rect">
              <a:avLst/>
            </a:prstGeom>
            <a:noFill/>
          </p:spPr>
          <p:txBody>
            <a:bodyPr wrap="square" rtlCol="0">
              <a:spAutoFit/>
            </a:bodyPr>
            <a:lstStyle/>
            <a:p>
              <a:pPr algn="ctr"/>
              <a:r>
                <a:rPr lang="en-GB" sz="500" dirty="0"/>
                <a:t>1</a:t>
              </a:r>
              <a:endParaRPr lang="en-US" sz="500" dirty="0"/>
            </a:p>
          </p:txBody>
        </p:sp>
        <p:sp>
          <p:nvSpPr>
            <p:cNvPr id="26" name="TextBox 25">
              <a:extLst>
                <a:ext uri="{FF2B5EF4-FFF2-40B4-BE49-F238E27FC236}">
                  <a16:creationId xmlns:a16="http://schemas.microsoft.com/office/drawing/2014/main" id="{D643C178-D9F0-475F-8EE5-5A42149104D4}"/>
                </a:ext>
              </a:extLst>
            </p:cNvPr>
            <p:cNvSpPr txBox="1"/>
            <p:nvPr/>
          </p:nvSpPr>
          <p:spPr>
            <a:xfrm>
              <a:off x="4950625" y="3296702"/>
              <a:ext cx="242046" cy="366851"/>
            </a:xfrm>
            <a:prstGeom prst="rect">
              <a:avLst/>
            </a:prstGeom>
            <a:noFill/>
          </p:spPr>
          <p:txBody>
            <a:bodyPr wrap="square" rtlCol="0">
              <a:spAutoFit/>
            </a:bodyPr>
            <a:lstStyle/>
            <a:p>
              <a:pPr algn="ctr"/>
              <a:r>
                <a:rPr lang="en-GB" sz="500" dirty="0"/>
                <a:t>2</a:t>
              </a:r>
              <a:endParaRPr lang="en-US" sz="500" dirty="0"/>
            </a:p>
          </p:txBody>
        </p:sp>
        <p:sp>
          <p:nvSpPr>
            <p:cNvPr id="27" name="TextBox 26">
              <a:extLst>
                <a:ext uri="{FF2B5EF4-FFF2-40B4-BE49-F238E27FC236}">
                  <a16:creationId xmlns:a16="http://schemas.microsoft.com/office/drawing/2014/main" id="{402FEAF8-5D98-410C-B897-75FA50051AD5}"/>
                </a:ext>
              </a:extLst>
            </p:cNvPr>
            <p:cNvSpPr txBox="1"/>
            <p:nvPr/>
          </p:nvSpPr>
          <p:spPr>
            <a:xfrm>
              <a:off x="5475059" y="3296702"/>
              <a:ext cx="242046" cy="366851"/>
            </a:xfrm>
            <a:prstGeom prst="rect">
              <a:avLst/>
            </a:prstGeom>
            <a:noFill/>
          </p:spPr>
          <p:txBody>
            <a:bodyPr wrap="square" rtlCol="0">
              <a:spAutoFit/>
            </a:bodyPr>
            <a:lstStyle/>
            <a:p>
              <a:pPr algn="ctr"/>
              <a:r>
                <a:rPr lang="en-GB" sz="500" dirty="0"/>
                <a:t>3</a:t>
              </a:r>
              <a:endParaRPr lang="en-US" sz="500" dirty="0"/>
            </a:p>
          </p:txBody>
        </p:sp>
      </p:grpSp>
      <p:sp>
        <p:nvSpPr>
          <p:cNvPr id="28" name="TextBox 27">
            <a:extLst>
              <a:ext uri="{FF2B5EF4-FFF2-40B4-BE49-F238E27FC236}">
                <a16:creationId xmlns:a16="http://schemas.microsoft.com/office/drawing/2014/main" id="{BE8387D6-C54B-4792-8C21-B2DCF9CD5B9D}"/>
              </a:ext>
            </a:extLst>
          </p:cNvPr>
          <p:cNvSpPr txBox="1"/>
          <p:nvPr/>
        </p:nvSpPr>
        <p:spPr>
          <a:xfrm>
            <a:off x="1171660" y="6668934"/>
            <a:ext cx="635681" cy="246221"/>
          </a:xfrm>
          <a:prstGeom prst="rect">
            <a:avLst/>
          </a:prstGeom>
          <a:noFill/>
        </p:spPr>
        <p:txBody>
          <a:bodyPr wrap="square" rtlCol="0">
            <a:spAutoFit/>
          </a:bodyPr>
          <a:lstStyle/>
          <a:p>
            <a:r>
              <a:rPr lang="en-GB" sz="1000" dirty="0"/>
              <a:t>BPAB</a:t>
            </a:r>
            <a:endParaRPr lang="en-US" sz="1000" dirty="0"/>
          </a:p>
        </p:txBody>
      </p:sp>
      <p:sp>
        <p:nvSpPr>
          <p:cNvPr id="29" name="Rectangle 28">
            <a:extLst>
              <a:ext uri="{FF2B5EF4-FFF2-40B4-BE49-F238E27FC236}">
                <a16:creationId xmlns:a16="http://schemas.microsoft.com/office/drawing/2014/main" id="{D5932985-C127-4F9E-8794-5B397433A70E}"/>
              </a:ext>
            </a:extLst>
          </p:cNvPr>
          <p:cNvSpPr/>
          <p:nvPr/>
        </p:nvSpPr>
        <p:spPr>
          <a:xfrm>
            <a:off x="794528" y="3664055"/>
            <a:ext cx="775242" cy="478179"/>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en-GB" sz="800" dirty="0"/>
              <a:t>Spec values</a:t>
            </a:r>
          </a:p>
          <a:p>
            <a:pPr algn="ctr"/>
            <a:r>
              <a:rPr lang="en-GB" sz="800" dirty="0"/>
              <a:t>Equipment</a:t>
            </a:r>
            <a:endParaRPr lang="en-US" sz="800" dirty="0"/>
          </a:p>
          <a:p>
            <a:pPr algn="ctr"/>
            <a:r>
              <a:rPr lang="en-GB" sz="800" dirty="0"/>
              <a:t>Type = “BPAB”</a:t>
            </a:r>
          </a:p>
        </p:txBody>
      </p:sp>
      <p:sp>
        <p:nvSpPr>
          <p:cNvPr id="33" name="Rectangle 32">
            <a:extLst>
              <a:ext uri="{FF2B5EF4-FFF2-40B4-BE49-F238E27FC236}">
                <a16:creationId xmlns:a16="http://schemas.microsoft.com/office/drawing/2014/main" id="{F94C1AB3-DB70-43C2-A53D-44CB8917EE5B}"/>
              </a:ext>
            </a:extLst>
          </p:cNvPr>
          <p:cNvSpPr/>
          <p:nvPr/>
        </p:nvSpPr>
        <p:spPr>
          <a:xfrm>
            <a:off x="794528" y="2360372"/>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Entity Type</a:t>
            </a:r>
          </a:p>
          <a:p>
            <a:pPr algn="ctr"/>
            <a:r>
              <a:rPr lang="en-GB" sz="800" dirty="0"/>
              <a:t>Invariant</a:t>
            </a:r>
          </a:p>
          <a:p>
            <a:pPr algn="ctr"/>
            <a:r>
              <a:rPr lang="en-GB" sz="800" dirty="0"/>
              <a:t>Values</a:t>
            </a:r>
            <a:endParaRPr lang="en-US" sz="800" dirty="0"/>
          </a:p>
        </p:txBody>
      </p:sp>
      <p:sp>
        <p:nvSpPr>
          <p:cNvPr id="34" name="Rectangle 33">
            <a:extLst>
              <a:ext uri="{FF2B5EF4-FFF2-40B4-BE49-F238E27FC236}">
                <a16:creationId xmlns:a16="http://schemas.microsoft.com/office/drawing/2014/main" id="{1ADB7444-6D53-4D09-87D7-E8828D85EC79}"/>
              </a:ext>
            </a:extLst>
          </p:cNvPr>
          <p:cNvSpPr/>
          <p:nvPr/>
        </p:nvSpPr>
        <p:spPr>
          <a:xfrm>
            <a:off x="794528" y="1705433"/>
            <a:ext cx="775242" cy="4781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Entity Type Rules</a:t>
            </a:r>
            <a:endParaRPr lang="en-US" sz="800" dirty="0"/>
          </a:p>
        </p:txBody>
      </p:sp>
      <p:sp>
        <p:nvSpPr>
          <p:cNvPr id="45" name="Rectangle 44">
            <a:extLst>
              <a:ext uri="{FF2B5EF4-FFF2-40B4-BE49-F238E27FC236}">
                <a16:creationId xmlns:a16="http://schemas.microsoft.com/office/drawing/2014/main" id="{762C76EB-BA3C-4AAF-8DE7-B8F1DCC9AC77}"/>
              </a:ext>
            </a:extLst>
          </p:cNvPr>
          <p:cNvSpPr/>
          <p:nvPr/>
        </p:nvSpPr>
        <p:spPr>
          <a:xfrm>
            <a:off x="794528" y="3009116"/>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Instance</a:t>
            </a:r>
          </a:p>
          <a:p>
            <a:pPr algn="ctr"/>
            <a:r>
              <a:rPr lang="en-GB" sz="800" dirty="0"/>
              <a:t>Property</a:t>
            </a:r>
          </a:p>
          <a:p>
            <a:pPr algn="ctr"/>
            <a:r>
              <a:rPr lang="en-GB" sz="800" dirty="0"/>
              <a:t>Definition</a:t>
            </a:r>
            <a:endParaRPr lang="en-US" sz="800" dirty="0"/>
          </a:p>
        </p:txBody>
      </p:sp>
      <p:grpSp>
        <p:nvGrpSpPr>
          <p:cNvPr id="53" name="Group 52">
            <a:extLst>
              <a:ext uri="{FF2B5EF4-FFF2-40B4-BE49-F238E27FC236}">
                <a16:creationId xmlns:a16="http://schemas.microsoft.com/office/drawing/2014/main" id="{E2573A35-8EF4-41AF-BC18-E47DF356520C}"/>
              </a:ext>
            </a:extLst>
          </p:cNvPr>
          <p:cNvGrpSpPr/>
          <p:nvPr/>
        </p:nvGrpSpPr>
        <p:grpSpPr>
          <a:xfrm>
            <a:off x="5729546" y="5671239"/>
            <a:ext cx="1545762" cy="968188"/>
            <a:chOff x="6844554" y="986117"/>
            <a:chExt cx="4150659" cy="2599765"/>
          </a:xfrm>
        </p:grpSpPr>
        <p:sp>
          <p:nvSpPr>
            <p:cNvPr id="54" name="Rectangle 53">
              <a:extLst>
                <a:ext uri="{FF2B5EF4-FFF2-40B4-BE49-F238E27FC236}">
                  <a16:creationId xmlns:a16="http://schemas.microsoft.com/office/drawing/2014/main" id="{8BF32E41-EA98-48AD-BEE0-60EF9CE607D8}"/>
                </a:ext>
              </a:extLst>
            </p:cNvPr>
            <p:cNvSpPr/>
            <p:nvPr/>
          </p:nvSpPr>
          <p:spPr>
            <a:xfrm>
              <a:off x="6970060" y="986117"/>
              <a:ext cx="4025153"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7834604-9105-41EB-B076-04BC16E81CBE}"/>
                </a:ext>
              </a:extLst>
            </p:cNvPr>
            <p:cNvSpPr/>
            <p:nvPr/>
          </p:nvSpPr>
          <p:spPr>
            <a:xfrm>
              <a:off x="7283825" y="1566351"/>
              <a:ext cx="1039906" cy="868259"/>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C49EBD4-3620-48F9-A8F4-A53CD07910B4}"/>
                </a:ext>
              </a:extLst>
            </p:cNvPr>
            <p:cNvSpPr/>
            <p:nvPr/>
          </p:nvSpPr>
          <p:spPr>
            <a:xfrm>
              <a:off x="8955233" y="1070045"/>
              <a:ext cx="242047" cy="206189"/>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D143645-CB43-4610-A97F-477F7608F06C}"/>
                </a:ext>
              </a:extLst>
            </p:cNvPr>
            <p:cNvSpPr/>
            <p:nvPr/>
          </p:nvSpPr>
          <p:spPr>
            <a:xfrm>
              <a:off x="7349013" y="162385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506976B-4317-48A4-800E-2AE8CA73780C}"/>
                </a:ext>
              </a:extLst>
            </p:cNvPr>
            <p:cNvSpPr/>
            <p:nvPr/>
          </p:nvSpPr>
          <p:spPr>
            <a:xfrm>
              <a:off x="9822763" y="219256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47A3675-4A27-4909-8753-26886FA805A1}"/>
                </a:ext>
              </a:extLst>
            </p:cNvPr>
            <p:cNvSpPr/>
            <p:nvPr/>
          </p:nvSpPr>
          <p:spPr>
            <a:xfrm>
              <a:off x="8955233" y="3150831"/>
              <a:ext cx="242047" cy="242047"/>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7EF4A14-E493-4BAF-838E-1F8BB7680F23}"/>
                </a:ext>
              </a:extLst>
            </p:cNvPr>
            <p:cNvSpPr/>
            <p:nvPr/>
          </p:nvSpPr>
          <p:spPr>
            <a:xfrm>
              <a:off x="6844554"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61" name="Rectangle 60">
              <a:extLst>
                <a:ext uri="{FF2B5EF4-FFF2-40B4-BE49-F238E27FC236}">
                  <a16:creationId xmlns:a16="http://schemas.microsoft.com/office/drawing/2014/main" id="{0D1D8EB0-2ADE-4B6B-B0B0-1CE68BD2B480}"/>
                </a:ext>
              </a:extLst>
            </p:cNvPr>
            <p:cNvSpPr/>
            <p:nvPr/>
          </p:nvSpPr>
          <p:spPr>
            <a:xfrm>
              <a:off x="6844554"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grpSp>
      <p:sp>
        <p:nvSpPr>
          <p:cNvPr id="62" name="TextBox 61">
            <a:extLst>
              <a:ext uri="{FF2B5EF4-FFF2-40B4-BE49-F238E27FC236}">
                <a16:creationId xmlns:a16="http://schemas.microsoft.com/office/drawing/2014/main" id="{5849E31E-460D-4720-BC05-8763F747DF8D}"/>
              </a:ext>
            </a:extLst>
          </p:cNvPr>
          <p:cNvSpPr txBox="1"/>
          <p:nvPr/>
        </p:nvSpPr>
        <p:spPr>
          <a:xfrm>
            <a:off x="5779582" y="6674136"/>
            <a:ext cx="821067" cy="246221"/>
          </a:xfrm>
          <a:prstGeom prst="rect">
            <a:avLst/>
          </a:prstGeom>
          <a:noFill/>
        </p:spPr>
        <p:txBody>
          <a:bodyPr wrap="square" rtlCol="0">
            <a:spAutoFit/>
          </a:bodyPr>
          <a:lstStyle>
            <a:defPPr>
              <a:defRPr lang="en-US"/>
            </a:defPPr>
            <a:lvl1pPr>
              <a:defRPr sz="1000"/>
            </a:lvl1pPr>
          </a:lstStyle>
          <a:p>
            <a:r>
              <a:rPr lang="en-GB" dirty="0"/>
              <a:t>CPA1B2</a:t>
            </a:r>
            <a:endParaRPr lang="en-US" dirty="0"/>
          </a:p>
        </p:txBody>
      </p:sp>
      <p:grpSp>
        <p:nvGrpSpPr>
          <p:cNvPr id="63" name="Group 62">
            <a:extLst>
              <a:ext uri="{FF2B5EF4-FFF2-40B4-BE49-F238E27FC236}">
                <a16:creationId xmlns:a16="http://schemas.microsoft.com/office/drawing/2014/main" id="{20B47642-DCAC-414D-9E29-8E5BA880B95E}"/>
              </a:ext>
            </a:extLst>
          </p:cNvPr>
          <p:cNvGrpSpPr/>
          <p:nvPr/>
        </p:nvGrpSpPr>
        <p:grpSpPr>
          <a:xfrm>
            <a:off x="7459734" y="5671239"/>
            <a:ext cx="1545762" cy="968188"/>
            <a:chOff x="6844554" y="986117"/>
            <a:chExt cx="4150659" cy="2599765"/>
          </a:xfrm>
        </p:grpSpPr>
        <p:sp>
          <p:nvSpPr>
            <p:cNvPr id="64" name="Rectangle 63">
              <a:extLst>
                <a:ext uri="{FF2B5EF4-FFF2-40B4-BE49-F238E27FC236}">
                  <a16:creationId xmlns:a16="http://schemas.microsoft.com/office/drawing/2014/main" id="{91AF35E3-8620-4D5A-B41D-D7958A8C637C}"/>
                </a:ext>
              </a:extLst>
            </p:cNvPr>
            <p:cNvSpPr/>
            <p:nvPr/>
          </p:nvSpPr>
          <p:spPr>
            <a:xfrm>
              <a:off x="6970060" y="986117"/>
              <a:ext cx="4025153"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1A598E1-D4C5-447D-B3BD-7E4E0CDEB7C1}"/>
                </a:ext>
              </a:extLst>
            </p:cNvPr>
            <p:cNvSpPr/>
            <p:nvPr/>
          </p:nvSpPr>
          <p:spPr>
            <a:xfrm>
              <a:off x="7283825" y="1566351"/>
              <a:ext cx="1039906" cy="868259"/>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814D712-9103-4D15-A95E-FED07860579F}"/>
                </a:ext>
              </a:extLst>
            </p:cNvPr>
            <p:cNvSpPr/>
            <p:nvPr/>
          </p:nvSpPr>
          <p:spPr>
            <a:xfrm>
              <a:off x="8955233" y="1070045"/>
              <a:ext cx="242047" cy="206189"/>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AEB65C1-FE98-48FA-A435-49169B847AE2}"/>
                </a:ext>
              </a:extLst>
            </p:cNvPr>
            <p:cNvSpPr/>
            <p:nvPr/>
          </p:nvSpPr>
          <p:spPr>
            <a:xfrm>
              <a:off x="7349013" y="162385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B3656FA-F22D-4F79-BBC3-9434043B5474}"/>
                </a:ext>
              </a:extLst>
            </p:cNvPr>
            <p:cNvSpPr/>
            <p:nvPr/>
          </p:nvSpPr>
          <p:spPr>
            <a:xfrm>
              <a:off x="9822763" y="219256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4D1CD06-2E6A-4981-9288-DAD476B037EC}"/>
                </a:ext>
              </a:extLst>
            </p:cNvPr>
            <p:cNvSpPr/>
            <p:nvPr/>
          </p:nvSpPr>
          <p:spPr>
            <a:xfrm>
              <a:off x="8955233" y="3150831"/>
              <a:ext cx="242047" cy="242047"/>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874C043-C7F2-4266-843E-E7CE32D28BA5}"/>
                </a:ext>
              </a:extLst>
            </p:cNvPr>
            <p:cNvSpPr/>
            <p:nvPr/>
          </p:nvSpPr>
          <p:spPr>
            <a:xfrm>
              <a:off x="6844554"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71" name="Rectangle 70">
              <a:extLst>
                <a:ext uri="{FF2B5EF4-FFF2-40B4-BE49-F238E27FC236}">
                  <a16:creationId xmlns:a16="http://schemas.microsoft.com/office/drawing/2014/main" id="{4AEF5C4C-C6F9-4E1E-A0E1-C1A35B753CBB}"/>
                </a:ext>
              </a:extLst>
            </p:cNvPr>
            <p:cNvSpPr/>
            <p:nvPr/>
          </p:nvSpPr>
          <p:spPr>
            <a:xfrm>
              <a:off x="6844554"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grpSp>
      <p:cxnSp>
        <p:nvCxnSpPr>
          <p:cNvPr id="75" name="Connector: Elbow 74">
            <a:extLst>
              <a:ext uri="{FF2B5EF4-FFF2-40B4-BE49-F238E27FC236}">
                <a16:creationId xmlns:a16="http://schemas.microsoft.com/office/drawing/2014/main" id="{CE925E05-EADA-4DFE-83FE-A61AB082FE98}"/>
              </a:ext>
            </a:extLst>
          </p:cNvPr>
          <p:cNvCxnSpPr>
            <a:stCxn id="29" idx="1"/>
            <a:endCxn id="45" idx="1"/>
          </p:cNvCxnSpPr>
          <p:nvPr/>
        </p:nvCxnSpPr>
        <p:spPr>
          <a:xfrm rot="10800000">
            <a:off x="794528" y="3248207"/>
            <a:ext cx="12700" cy="654939"/>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Connector: Elbow 76">
            <a:extLst>
              <a:ext uri="{FF2B5EF4-FFF2-40B4-BE49-F238E27FC236}">
                <a16:creationId xmlns:a16="http://schemas.microsoft.com/office/drawing/2014/main" id="{4B69DD3A-3785-4AC2-9344-F48DAC838FED}"/>
              </a:ext>
            </a:extLst>
          </p:cNvPr>
          <p:cNvCxnSpPr>
            <a:stCxn id="29" idx="1"/>
            <a:endCxn id="33" idx="1"/>
          </p:cNvCxnSpPr>
          <p:nvPr/>
        </p:nvCxnSpPr>
        <p:spPr>
          <a:xfrm rot="10800000">
            <a:off x="794528" y="2599463"/>
            <a:ext cx="12700" cy="1303683"/>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Connector: Elbow 78">
            <a:extLst>
              <a:ext uri="{FF2B5EF4-FFF2-40B4-BE49-F238E27FC236}">
                <a16:creationId xmlns:a16="http://schemas.microsoft.com/office/drawing/2014/main" id="{5DDB7201-4134-455C-8CDE-72AF84A680CB}"/>
              </a:ext>
            </a:extLst>
          </p:cNvPr>
          <p:cNvCxnSpPr>
            <a:stCxn id="29" idx="1"/>
            <a:endCxn id="34" idx="1"/>
          </p:cNvCxnSpPr>
          <p:nvPr/>
        </p:nvCxnSpPr>
        <p:spPr>
          <a:xfrm rot="10800000">
            <a:off x="794528" y="1944523"/>
            <a:ext cx="12700" cy="1958622"/>
          </a:xfrm>
          <a:prstGeom prst="bentConnector3">
            <a:avLst>
              <a:gd name="adj1" fmla="val 1800000"/>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4" name="TextBox 103">
            <a:extLst>
              <a:ext uri="{FF2B5EF4-FFF2-40B4-BE49-F238E27FC236}">
                <a16:creationId xmlns:a16="http://schemas.microsoft.com/office/drawing/2014/main" id="{0A0800FD-4F9B-439F-9E20-CC557B3FA88D}"/>
              </a:ext>
            </a:extLst>
          </p:cNvPr>
          <p:cNvSpPr txBox="1"/>
          <p:nvPr/>
        </p:nvSpPr>
        <p:spPr>
          <a:xfrm>
            <a:off x="7504805" y="6674136"/>
            <a:ext cx="821067" cy="246221"/>
          </a:xfrm>
          <a:prstGeom prst="rect">
            <a:avLst/>
          </a:prstGeom>
          <a:noFill/>
        </p:spPr>
        <p:txBody>
          <a:bodyPr wrap="square" rtlCol="0">
            <a:spAutoFit/>
          </a:bodyPr>
          <a:lstStyle>
            <a:defPPr>
              <a:defRPr lang="en-US"/>
            </a:defPPr>
            <a:lvl1pPr>
              <a:defRPr sz="1000"/>
            </a:lvl1pPr>
          </a:lstStyle>
          <a:p>
            <a:r>
              <a:rPr lang="en-GB" dirty="0"/>
              <a:t>CPA1B2</a:t>
            </a:r>
            <a:endParaRPr lang="en-US" dirty="0"/>
          </a:p>
        </p:txBody>
      </p:sp>
      <p:cxnSp>
        <p:nvCxnSpPr>
          <p:cNvPr id="107" name="Straight Arrow Connector 106">
            <a:extLst>
              <a:ext uri="{FF2B5EF4-FFF2-40B4-BE49-F238E27FC236}">
                <a16:creationId xmlns:a16="http://schemas.microsoft.com/office/drawing/2014/main" id="{467EF8FB-867C-448B-812F-8B5D9EA4DF5B}"/>
              </a:ext>
            </a:extLst>
          </p:cNvPr>
          <p:cNvCxnSpPr>
            <a:cxnSpLocks/>
            <a:stCxn id="6" idx="0"/>
            <a:endCxn id="29" idx="2"/>
          </p:cNvCxnSpPr>
          <p:nvPr/>
        </p:nvCxnSpPr>
        <p:spPr>
          <a:xfrm flipV="1">
            <a:off x="594683" y="4142234"/>
            <a:ext cx="587466" cy="1243936"/>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F140046-7E35-4D2F-A5CB-2276FCB03A55}"/>
              </a:ext>
            </a:extLst>
          </p:cNvPr>
          <p:cNvCxnSpPr>
            <a:cxnSpLocks/>
            <a:stCxn id="18" idx="0"/>
            <a:endCxn id="29" idx="2"/>
          </p:cNvCxnSpPr>
          <p:nvPr/>
        </p:nvCxnSpPr>
        <p:spPr>
          <a:xfrm flipH="1" flipV="1">
            <a:off x="1182149" y="4142234"/>
            <a:ext cx="506228" cy="1243936"/>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0" name="Rectangle 299">
            <a:extLst>
              <a:ext uri="{FF2B5EF4-FFF2-40B4-BE49-F238E27FC236}">
                <a16:creationId xmlns:a16="http://schemas.microsoft.com/office/drawing/2014/main" id="{10F3E3A8-32C3-4F45-878C-4643FCBEAEB9}"/>
              </a:ext>
            </a:extLst>
          </p:cNvPr>
          <p:cNvSpPr/>
          <p:nvPr/>
        </p:nvSpPr>
        <p:spPr>
          <a:xfrm>
            <a:off x="2346195" y="5839924"/>
            <a:ext cx="175157" cy="1456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900"/>
          </a:p>
        </p:txBody>
      </p:sp>
      <p:sp>
        <p:nvSpPr>
          <p:cNvPr id="301" name="TextBox 300">
            <a:extLst>
              <a:ext uri="{FF2B5EF4-FFF2-40B4-BE49-F238E27FC236}">
                <a16:creationId xmlns:a16="http://schemas.microsoft.com/office/drawing/2014/main" id="{0D713912-C1AC-4C04-B7F9-4C8CC3D8123F}"/>
              </a:ext>
            </a:extLst>
          </p:cNvPr>
          <p:cNvSpPr txBox="1"/>
          <p:nvPr/>
        </p:nvSpPr>
        <p:spPr>
          <a:xfrm>
            <a:off x="2654424" y="5788207"/>
            <a:ext cx="2052352" cy="261610"/>
          </a:xfrm>
          <a:prstGeom prst="rect">
            <a:avLst/>
          </a:prstGeom>
          <a:noFill/>
        </p:spPr>
        <p:txBody>
          <a:bodyPr wrap="square" rtlCol="0">
            <a:spAutoFit/>
          </a:bodyPr>
          <a:lstStyle/>
          <a:p>
            <a:r>
              <a:rPr lang="en-GB" sz="1050" dirty="0"/>
              <a:t>Instance (e.g., in JSON value)</a:t>
            </a:r>
            <a:endParaRPr lang="en-US" sz="1050" dirty="0"/>
          </a:p>
        </p:txBody>
      </p:sp>
      <p:sp>
        <p:nvSpPr>
          <p:cNvPr id="302" name="Rectangle 301">
            <a:extLst>
              <a:ext uri="{FF2B5EF4-FFF2-40B4-BE49-F238E27FC236}">
                <a16:creationId xmlns:a16="http://schemas.microsoft.com/office/drawing/2014/main" id="{1AB3CC9C-9534-4E8B-85AE-FB4ADD64200A}"/>
              </a:ext>
            </a:extLst>
          </p:cNvPr>
          <p:cNvSpPr/>
          <p:nvPr/>
        </p:nvSpPr>
        <p:spPr>
          <a:xfrm>
            <a:off x="2346195" y="6063819"/>
            <a:ext cx="175157" cy="1456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F3D5919A-E31B-43D6-BB43-23E9AF916F50}"/>
              </a:ext>
            </a:extLst>
          </p:cNvPr>
          <p:cNvSpPr txBox="1"/>
          <p:nvPr/>
        </p:nvSpPr>
        <p:spPr>
          <a:xfrm>
            <a:off x="2654424" y="6012102"/>
            <a:ext cx="2052352" cy="261610"/>
          </a:xfrm>
          <a:prstGeom prst="rect">
            <a:avLst/>
          </a:prstGeom>
          <a:noFill/>
        </p:spPr>
        <p:txBody>
          <a:bodyPr wrap="square" rtlCol="0">
            <a:spAutoFit/>
          </a:bodyPr>
          <a:lstStyle/>
          <a:p>
            <a:r>
              <a:rPr lang="en-GB" sz="1050" dirty="0"/>
              <a:t>Type (e.g., in Yang schema)</a:t>
            </a:r>
            <a:endParaRPr lang="en-US" sz="1050" dirty="0"/>
          </a:p>
        </p:txBody>
      </p:sp>
      <p:sp>
        <p:nvSpPr>
          <p:cNvPr id="304" name="Rectangle 303">
            <a:extLst>
              <a:ext uri="{FF2B5EF4-FFF2-40B4-BE49-F238E27FC236}">
                <a16:creationId xmlns:a16="http://schemas.microsoft.com/office/drawing/2014/main" id="{7F248523-B9DB-45CE-A015-54B115244B11}"/>
              </a:ext>
            </a:extLst>
          </p:cNvPr>
          <p:cNvSpPr/>
          <p:nvPr/>
        </p:nvSpPr>
        <p:spPr>
          <a:xfrm>
            <a:off x="2346195" y="6277355"/>
            <a:ext cx="175157" cy="1456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900"/>
          </a:p>
        </p:txBody>
      </p:sp>
      <p:sp>
        <p:nvSpPr>
          <p:cNvPr id="305" name="TextBox 304">
            <a:extLst>
              <a:ext uri="{FF2B5EF4-FFF2-40B4-BE49-F238E27FC236}">
                <a16:creationId xmlns:a16="http://schemas.microsoft.com/office/drawing/2014/main" id="{C9464948-C9D3-42A8-9962-B5805E0D7107}"/>
              </a:ext>
            </a:extLst>
          </p:cNvPr>
          <p:cNvSpPr txBox="1"/>
          <p:nvPr/>
        </p:nvSpPr>
        <p:spPr>
          <a:xfrm>
            <a:off x="2654424" y="6226177"/>
            <a:ext cx="2052352" cy="261610"/>
          </a:xfrm>
          <a:prstGeom prst="rect">
            <a:avLst/>
          </a:prstGeom>
          <a:noFill/>
        </p:spPr>
        <p:txBody>
          <a:bodyPr wrap="square" rtlCol="0">
            <a:spAutoFit/>
          </a:bodyPr>
          <a:lstStyle/>
          <a:p>
            <a:r>
              <a:rPr lang="en-GB" sz="1050" dirty="0"/>
              <a:t>Constraints (e.g., in OCL)</a:t>
            </a:r>
            <a:endParaRPr lang="en-US" sz="1050" dirty="0"/>
          </a:p>
        </p:txBody>
      </p:sp>
      <p:sp>
        <p:nvSpPr>
          <p:cNvPr id="313" name="TextBox 312">
            <a:extLst>
              <a:ext uri="{FF2B5EF4-FFF2-40B4-BE49-F238E27FC236}">
                <a16:creationId xmlns:a16="http://schemas.microsoft.com/office/drawing/2014/main" id="{7A9FFC14-BBD2-4909-A195-C88FDD7CB6A0}"/>
              </a:ext>
            </a:extLst>
          </p:cNvPr>
          <p:cNvSpPr txBox="1"/>
          <p:nvPr/>
        </p:nvSpPr>
        <p:spPr>
          <a:xfrm>
            <a:off x="2224733" y="5485119"/>
            <a:ext cx="712483" cy="369332"/>
          </a:xfrm>
          <a:prstGeom prst="rect">
            <a:avLst/>
          </a:prstGeom>
          <a:noFill/>
        </p:spPr>
        <p:txBody>
          <a:bodyPr wrap="square" rtlCol="0">
            <a:spAutoFit/>
          </a:bodyPr>
          <a:lstStyle/>
          <a:p>
            <a:r>
              <a:rPr lang="en-GB" dirty="0"/>
              <a:t>Key</a:t>
            </a:r>
            <a:endParaRPr lang="en-US" dirty="0"/>
          </a:p>
        </p:txBody>
      </p:sp>
      <p:sp>
        <p:nvSpPr>
          <p:cNvPr id="319" name="TextBox 318">
            <a:extLst>
              <a:ext uri="{FF2B5EF4-FFF2-40B4-BE49-F238E27FC236}">
                <a16:creationId xmlns:a16="http://schemas.microsoft.com/office/drawing/2014/main" id="{FCDEC6BA-DA2F-44D0-83A0-3F1A4B2988AF}"/>
              </a:ext>
            </a:extLst>
          </p:cNvPr>
          <p:cNvSpPr txBox="1"/>
          <p:nvPr/>
        </p:nvSpPr>
        <p:spPr>
          <a:xfrm>
            <a:off x="4752280" y="5788207"/>
            <a:ext cx="2052352" cy="261610"/>
          </a:xfrm>
          <a:prstGeom prst="rect">
            <a:avLst/>
          </a:prstGeom>
          <a:noFill/>
        </p:spPr>
        <p:txBody>
          <a:bodyPr wrap="square" rtlCol="0">
            <a:spAutoFit/>
          </a:bodyPr>
          <a:lstStyle/>
          <a:p>
            <a:r>
              <a:rPr lang="en-GB" sz="1050" dirty="0"/>
              <a:t>Spec ref</a:t>
            </a:r>
            <a:endParaRPr lang="en-US" sz="1050" dirty="0"/>
          </a:p>
        </p:txBody>
      </p:sp>
      <p:sp>
        <p:nvSpPr>
          <p:cNvPr id="320" name="TextBox 319">
            <a:extLst>
              <a:ext uri="{FF2B5EF4-FFF2-40B4-BE49-F238E27FC236}">
                <a16:creationId xmlns:a16="http://schemas.microsoft.com/office/drawing/2014/main" id="{107E5E0E-02C5-4D54-AF34-DA843C7D06E8}"/>
              </a:ext>
            </a:extLst>
          </p:cNvPr>
          <p:cNvSpPr txBox="1"/>
          <p:nvPr/>
        </p:nvSpPr>
        <p:spPr>
          <a:xfrm>
            <a:off x="4752280" y="6012102"/>
            <a:ext cx="2052352" cy="261610"/>
          </a:xfrm>
          <a:prstGeom prst="rect">
            <a:avLst/>
          </a:prstGeom>
          <a:noFill/>
        </p:spPr>
        <p:txBody>
          <a:bodyPr wrap="square" rtlCol="0">
            <a:spAutoFit/>
          </a:bodyPr>
          <a:lstStyle/>
          <a:p>
            <a:r>
              <a:rPr lang="en-GB" sz="1050" dirty="0"/>
              <a:t>Spec structure</a:t>
            </a:r>
            <a:endParaRPr lang="en-US" sz="1050" dirty="0"/>
          </a:p>
        </p:txBody>
      </p:sp>
      <p:sp>
        <p:nvSpPr>
          <p:cNvPr id="321" name="TextBox 320">
            <a:extLst>
              <a:ext uri="{FF2B5EF4-FFF2-40B4-BE49-F238E27FC236}">
                <a16:creationId xmlns:a16="http://schemas.microsoft.com/office/drawing/2014/main" id="{0996EB8A-EF78-4D7D-8B9E-FE9FF536140E}"/>
              </a:ext>
            </a:extLst>
          </p:cNvPr>
          <p:cNvSpPr txBox="1"/>
          <p:nvPr/>
        </p:nvSpPr>
        <p:spPr>
          <a:xfrm>
            <a:off x="4752280" y="6226177"/>
            <a:ext cx="2052352" cy="261610"/>
          </a:xfrm>
          <a:prstGeom prst="rect">
            <a:avLst/>
          </a:prstGeom>
          <a:noFill/>
        </p:spPr>
        <p:txBody>
          <a:bodyPr wrap="square" rtlCol="0">
            <a:spAutoFit/>
          </a:bodyPr>
          <a:lstStyle/>
          <a:p>
            <a:r>
              <a:rPr lang="en-GB" sz="1050" dirty="0"/>
              <a:t>Enumeration</a:t>
            </a:r>
            <a:endParaRPr lang="en-US" sz="1050" dirty="0"/>
          </a:p>
        </p:txBody>
      </p:sp>
      <p:cxnSp>
        <p:nvCxnSpPr>
          <p:cNvPr id="323" name="Straight Arrow Connector 322">
            <a:extLst>
              <a:ext uri="{FF2B5EF4-FFF2-40B4-BE49-F238E27FC236}">
                <a16:creationId xmlns:a16="http://schemas.microsoft.com/office/drawing/2014/main" id="{EE1C9909-D8B5-4B27-B895-204FE90E8201}"/>
              </a:ext>
            </a:extLst>
          </p:cNvPr>
          <p:cNvCxnSpPr>
            <a:endCxn id="319" idx="1"/>
          </p:cNvCxnSpPr>
          <p:nvPr/>
        </p:nvCxnSpPr>
        <p:spPr>
          <a:xfrm>
            <a:off x="4355376" y="5919012"/>
            <a:ext cx="396904" cy="0"/>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4" name="Straight Arrow Connector 323">
            <a:extLst>
              <a:ext uri="{FF2B5EF4-FFF2-40B4-BE49-F238E27FC236}">
                <a16:creationId xmlns:a16="http://schemas.microsoft.com/office/drawing/2014/main" id="{3304809E-430C-4672-A574-40CA950CC935}"/>
              </a:ext>
            </a:extLst>
          </p:cNvPr>
          <p:cNvCxnSpPr/>
          <p:nvPr/>
        </p:nvCxnSpPr>
        <p:spPr>
          <a:xfrm>
            <a:off x="4355376" y="6148674"/>
            <a:ext cx="396904"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5" name="Straight Arrow Connector 324">
            <a:extLst>
              <a:ext uri="{FF2B5EF4-FFF2-40B4-BE49-F238E27FC236}">
                <a16:creationId xmlns:a16="http://schemas.microsoft.com/office/drawing/2014/main" id="{869DB968-96AB-4B60-A473-07CBD1AA9865}"/>
              </a:ext>
            </a:extLst>
          </p:cNvPr>
          <p:cNvCxnSpPr/>
          <p:nvPr/>
        </p:nvCxnSpPr>
        <p:spPr>
          <a:xfrm>
            <a:off x="4355376" y="6361603"/>
            <a:ext cx="396904" cy="0"/>
          </a:xfrm>
          <a:prstGeom prst="straightConnector1">
            <a:avLst/>
          </a:prstGeom>
          <a:ln w="25400" cap="rnd" cmpd="sng">
            <a:solidFill>
              <a:schemeClr val="tx2">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4B268E74-6B0A-478B-8163-BC2D6A77CD0B}"/>
              </a:ext>
            </a:extLst>
          </p:cNvPr>
          <p:cNvSpPr txBox="1"/>
          <p:nvPr/>
        </p:nvSpPr>
        <p:spPr>
          <a:xfrm>
            <a:off x="7730518" y="648946"/>
            <a:ext cx="3485726" cy="4662815"/>
          </a:xfrm>
          <a:prstGeom prst="rect">
            <a:avLst/>
          </a:prstGeom>
          <a:noFill/>
        </p:spPr>
        <p:txBody>
          <a:bodyPr wrap="square">
            <a:spAutoFit/>
          </a:bodyPr>
          <a:lstStyle/>
          <a:p>
            <a:r>
              <a:rPr lang="en-GB" sz="900" dirty="0">
                <a:solidFill>
                  <a:srgbClr val="0070C0"/>
                </a:solidFill>
                <a:latin typeface="Courier New" panose="02070309020205020404" pitchFamily="49" charset="0"/>
              </a:rPr>
              <a:t>Each definition can use the yang opportunities to constrain the properties.</a:t>
            </a:r>
          </a:p>
          <a:p>
            <a:endParaRPr lang="en-GB" sz="900" dirty="0">
              <a:solidFill>
                <a:srgbClr val="0070C0"/>
              </a:solidFill>
              <a:latin typeface="Courier New" panose="02070309020205020404" pitchFamily="49" charset="0"/>
            </a:endParaRPr>
          </a:p>
          <a:p>
            <a:r>
              <a:rPr lang="en-GB" sz="900" dirty="0">
                <a:solidFill>
                  <a:srgbClr val="0070C0"/>
                </a:solidFill>
                <a:latin typeface="Courier New" panose="02070309020205020404" pitchFamily="49" charset="0"/>
              </a:rPr>
              <a:t>leaf </a:t>
            </a:r>
            <a:r>
              <a:rPr lang="en-GB" sz="900" dirty="0" err="1">
                <a:solidFill>
                  <a:srgbClr val="0070C0"/>
                </a:solidFill>
                <a:latin typeface="Courier New" panose="02070309020205020404" pitchFamily="49" charset="0"/>
              </a:rPr>
              <a:t>abcd</a:t>
            </a:r>
            <a:r>
              <a:rPr lang="en-GB" sz="900" dirty="0">
                <a:solidFill>
                  <a:srgbClr val="0070C0"/>
                </a:solidFill>
                <a:latin typeface="Courier New" panose="02070309020205020404" pitchFamily="49" charset="0"/>
              </a:rPr>
              <a:t> {</a:t>
            </a:r>
          </a:p>
          <a:p>
            <a:r>
              <a:rPr lang="en-GB" sz="900" dirty="0">
                <a:solidFill>
                  <a:srgbClr val="0070C0"/>
                </a:solidFill>
                <a:latin typeface="Courier New" panose="02070309020205020404" pitchFamily="49" charset="0"/>
              </a:rPr>
              <a:t>    if-feature </a:t>
            </a:r>
            <a:r>
              <a:rPr lang="en-GB" sz="900" dirty="0" err="1">
                <a:solidFill>
                  <a:srgbClr val="0070C0"/>
                </a:solidFill>
                <a:latin typeface="Courier New" panose="02070309020205020404" pitchFamily="49" charset="0"/>
              </a:rPr>
              <a:t>xxxx</a:t>
            </a:r>
            <a:r>
              <a:rPr lang="en-GB" sz="900" dirty="0">
                <a:solidFill>
                  <a:srgbClr val="0070C0"/>
                </a:solidFill>
                <a:latin typeface="Courier New" panose="02070309020205020404" pitchFamily="49" charset="0"/>
              </a:rPr>
              <a:t>;</a:t>
            </a:r>
          </a:p>
          <a:p>
            <a:r>
              <a:rPr lang="en-GB" sz="900" dirty="0">
                <a:solidFill>
                  <a:srgbClr val="0070C0"/>
                </a:solidFill>
                <a:latin typeface="Courier New" panose="02070309020205020404" pitchFamily="49" charset="0"/>
              </a:rPr>
              <a:t>    type uint64;  string; Boolean;</a:t>
            </a:r>
          </a:p>
          <a:p>
            <a:r>
              <a:rPr lang="en-GB" sz="900" dirty="0">
                <a:solidFill>
                  <a:srgbClr val="0070C0"/>
                </a:solidFill>
                <a:latin typeface="Courier New" panose="02070309020205020404" pitchFamily="49" charset="0"/>
              </a:rPr>
              <a:t>        range “1..4 </a:t>
            </a:r>
            <a:r>
              <a:rPr lang="en-US" altLang="en-US" sz="900" dirty="0">
                <a:solidFill>
                  <a:srgbClr val="0070C0"/>
                </a:solidFill>
                <a:latin typeface="Courier New" panose="02070309020205020404" pitchFamily="49" charset="0"/>
              </a:rPr>
              <a:t>| 10..20”;</a:t>
            </a:r>
          </a:p>
          <a:p>
            <a:r>
              <a:rPr lang="en-US" sz="900" dirty="0">
                <a:solidFill>
                  <a:srgbClr val="0070C0"/>
                </a:solidFill>
                <a:latin typeface="Courier New" panose="02070309020205020404" pitchFamily="49" charset="0"/>
              </a:rPr>
              <a:t>        length “1..25”;</a:t>
            </a:r>
            <a:endParaRPr lang="en-GB" sz="900" dirty="0">
              <a:solidFill>
                <a:srgbClr val="0070C0"/>
              </a:solidFill>
              <a:latin typeface="Courier New" panose="02070309020205020404" pitchFamily="49" charset="0"/>
            </a:endParaRPr>
          </a:p>
          <a:p>
            <a:r>
              <a:rPr lang="en-GB" sz="900" dirty="0">
                <a:solidFill>
                  <a:srgbClr val="0070C0"/>
                </a:solidFill>
                <a:latin typeface="Courier New" panose="02070309020205020404" pitchFamily="49" charset="0"/>
              </a:rPr>
              <a:t>        pattern “[0-9a-fA-F]*”</a:t>
            </a:r>
          </a:p>
          <a:p>
            <a:r>
              <a:rPr lang="en-GB" sz="900" dirty="0">
                <a:solidFill>
                  <a:srgbClr val="0070C0"/>
                </a:solidFill>
                <a:latin typeface="Courier New" panose="02070309020205020404" pitchFamily="49" charset="0"/>
              </a:rPr>
              <a:t>    default “4”;</a:t>
            </a:r>
          </a:p>
          <a:p>
            <a:r>
              <a:rPr lang="en-GB" sz="900" dirty="0">
                <a:solidFill>
                  <a:srgbClr val="0070C0"/>
                </a:solidFill>
                <a:latin typeface="Courier New" panose="02070309020205020404" pitchFamily="49" charset="0"/>
              </a:rPr>
              <a:t>    units “Celsius”;</a:t>
            </a:r>
          </a:p>
          <a:p>
            <a:r>
              <a:rPr lang="en-GB" sz="900" dirty="0">
                <a:solidFill>
                  <a:srgbClr val="0070C0"/>
                </a:solidFill>
                <a:latin typeface="Courier New" panose="02070309020205020404" pitchFamily="49" charset="0"/>
              </a:rPr>
              <a:t>    config false;</a:t>
            </a:r>
          </a:p>
          <a:p>
            <a:r>
              <a:rPr lang="en-GB" sz="900" dirty="0">
                <a:solidFill>
                  <a:srgbClr val="0070C0"/>
                </a:solidFill>
                <a:latin typeface="Courier New" panose="02070309020205020404" pitchFamily="49" charset="0"/>
              </a:rPr>
              <a:t>    mandatory true;</a:t>
            </a:r>
          </a:p>
          <a:p>
            <a:r>
              <a:rPr lang="en-GB" sz="900" dirty="0">
                <a:solidFill>
                  <a:srgbClr val="0070C0"/>
                </a:solidFill>
                <a:latin typeface="Courier New" panose="02070309020205020404" pitchFamily="49" charset="0"/>
              </a:rPr>
              <a:t>    description "none";</a:t>
            </a:r>
          </a:p>
          <a:p>
            <a:r>
              <a:rPr lang="en-GB" sz="900" dirty="0">
                <a:solidFill>
                  <a:srgbClr val="0070C0"/>
                </a:solidFill>
                <a:latin typeface="Courier New" panose="02070309020205020404" pitchFamily="49" charset="0"/>
              </a:rPr>
              <a:t>    reference “spec </a:t>
            </a:r>
            <a:r>
              <a:rPr lang="en-GB" sz="900" dirty="0" err="1">
                <a:solidFill>
                  <a:srgbClr val="0070C0"/>
                </a:solidFill>
                <a:latin typeface="Courier New" panose="02070309020205020404" pitchFamily="49" charset="0"/>
              </a:rPr>
              <a:t>abc</a:t>
            </a:r>
            <a:r>
              <a:rPr lang="en-GB" sz="900" dirty="0">
                <a:solidFill>
                  <a:srgbClr val="0070C0"/>
                </a:solidFill>
                <a:latin typeface="Courier New" panose="02070309020205020404" pitchFamily="49" charset="0"/>
              </a:rPr>
              <a:t>”;</a:t>
            </a:r>
          </a:p>
          <a:p>
            <a:r>
              <a:rPr lang="en-GB" sz="900" dirty="0">
                <a:solidFill>
                  <a:srgbClr val="0070C0"/>
                </a:solidFill>
                <a:latin typeface="Courier New" panose="02070309020205020404" pitchFamily="49" charset="0"/>
              </a:rPr>
              <a:t>    status “current”, “deprecated”, “obsolete”</a:t>
            </a:r>
          </a:p>
          <a:p>
            <a:r>
              <a:rPr lang="en-GB" sz="900" dirty="0">
                <a:solidFill>
                  <a:srgbClr val="0070C0"/>
                </a:solidFill>
                <a:latin typeface="Courier New" panose="02070309020205020404" pitchFamily="49" charset="0"/>
              </a:rPr>
              <a:t>    when</a:t>
            </a:r>
          </a:p>
          <a:p>
            <a:r>
              <a:rPr lang="en-GB" sz="900" dirty="0">
                <a:solidFill>
                  <a:srgbClr val="0070C0"/>
                </a:solidFill>
                <a:latin typeface="Courier New" panose="02070309020205020404" pitchFamily="49" charset="0"/>
              </a:rPr>
              <a:t>}</a:t>
            </a:r>
          </a:p>
          <a:p>
            <a:r>
              <a:rPr lang="en-US" sz="900" dirty="0">
                <a:solidFill>
                  <a:srgbClr val="0070C0"/>
                </a:solidFill>
                <a:latin typeface="Courier New" panose="02070309020205020404" pitchFamily="49" charset="0"/>
              </a:rPr>
              <a:t>list </a:t>
            </a:r>
            <a:r>
              <a:rPr lang="en-US" sz="900" dirty="0" err="1">
                <a:solidFill>
                  <a:srgbClr val="0070C0"/>
                </a:solidFill>
                <a:latin typeface="Courier New" panose="02070309020205020404" pitchFamily="49" charset="0"/>
              </a:rPr>
              <a:t>defg</a:t>
            </a:r>
            <a:r>
              <a:rPr lang="en-US" sz="900" dirty="0">
                <a:solidFill>
                  <a:srgbClr val="0070C0"/>
                </a:solidFill>
                <a:latin typeface="Courier New" panose="02070309020205020404" pitchFamily="49" charset="0"/>
              </a:rPr>
              <a:t> {</a:t>
            </a:r>
          </a:p>
          <a:p>
            <a:r>
              <a:rPr lang="en-US" sz="900" dirty="0">
                <a:solidFill>
                  <a:srgbClr val="0070C0"/>
                </a:solidFill>
                <a:latin typeface="Courier New" panose="02070309020205020404" pitchFamily="49" charset="0"/>
              </a:rPr>
              <a:t>    type…</a:t>
            </a:r>
          </a:p>
          <a:p>
            <a:r>
              <a:rPr lang="en-US" sz="900" dirty="0">
                <a:solidFill>
                  <a:srgbClr val="0070C0"/>
                </a:solidFill>
                <a:latin typeface="Courier New" panose="02070309020205020404" pitchFamily="49" charset="0"/>
              </a:rPr>
              <a:t>    ordered-by user;</a:t>
            </a:r>
          </a:p>
          <a:p>
            <a:r>
              <a:rPr lang="en-US" sz="900" dirty="0">
                <a:solidFill>
                  <a:srgbClr val="0070C0"/>
                </a:solidFill>
                <a:latin typeface="Courier New" panose="02070309020205020404" pitchFamily="49" charset="0"/>
              </a:rPr>
              <a:t>    key 'position-sequence’;</a:t>
            </a:r>
          </a:p>
          <a:p>
            <a:r>
              <a:rPr lang="en-US" sz="900" dirty="0">
                <a:solidFill>
                  <a:srgbClr val="0070C0"/>
                </a:solidFill>
                <a:latin typeface="Courier New" panose="02070309020205020404" pitchFamily="49" charset="0"/>
              </a:rPr>
              <a:t>    unique “leaf1 leaf2”</a:t>
            </a:r>
          </a:p>
          <a:p>
            <a:r>
              <a:rPr lang="en-US" sz="900" dirty="0">
                <a:solidFill>
                  <a:srgbClr val="0070C0"/>
                </a:solidFill>
                <a:latin typeface="Courier New" panose="02070309020205020404" pitchFamily="49" charset="0"/>
              </a:rPr>
              <a:t>    max-elements 12;</a:t>
            </a:r>
          </a:p>
          <a:p>
            <a:r>
              <a:rPr lang="en-US" sz="900" dirty="0">
                <a:solidFill>
                  <a:srgbClr val="0070C0"/>
                </a:solidFill>
                <a:latin typeface="Courier New" panose="02070309020205020404" pitchFamily="49" charset="0"/>
              </a:rPr>
              <a:t>    min-elements 3;</a:t>
            </a:r>
          </a:p>
          <a:p>
            <a:r>
              <a:rPr lang="en-US" sz="900" dirty="0">
                <a:solidFill>
                  <a:srgbClr val="0070C0"/>
                </a:solidFill>
                <a:latin typeface="Courier New" panose="02070309020205020404" pitchFamily="49" charset="0"/>
              </a:rPr>
              <a:t>    uses </a:t>
            </a:r>
            <a:r>
              <a:rPr lang="en-US" sz="900" dirty="0" err="1">
                <a:solidFill>
                  <a:srgbClr val="0070C0"/>
                </a:solidFill>
                <a:latin typeface="Courier New" panose="02070309020205020404" pitchFamily="49" charset="0"/>
              </a:rPr>
              <a:t>defg</a:t>
            </a:r>
            <a:r>
              <a:rPr lang="en-US" sz="900" dirty="0">
                <a:solidFill>
                  <a:srgbClr val="0070C0"/>
                </a:solidFill>
                <a:latin typeface="Courier New" panose="02070309020205020404" pitchFamily="49" charset="0"/>
              </a:rPr>
              <a:t>;</a:t>
            </a:r>
          </a:p>
          <a:p>
            <a:r>
              <a:rPr lang="en-US" sz="900" dirty="0">
                <a:solidFill>
                  <a:srgbClr val="0070C0"/>
                </a:solidFill>
                <a:latin typeface="Courier New" panose="02070309020205020404" pitchFamily="49" charset="0"/>
              </a:rPr>
              <a:t>    description "none";</a:t>
            </a:r>
          </a:p>
          <a:p>
            <a:r>
              <a:rPr lang="en-US" sz="900" dirty="0">
                <a:solidFill>
                  <a:srgbClr val="0070C0"/>
                </a:solidFill>
                <a:latin typeface="Courier New" panose="02070309020205020404" pitchFamily="49" charset="0"/>
              </a:rPr>
              <a:t>}</a:t>
            </a:r>
          </a:p>
          <a:p>
            <a:r>
              <a:rPr lang="en-US" sz="900" dirty="0">
                <a:solidFill>
                  <a:srgbClr val="0070C0"/>
                </a:solidFill>
                <a:latin typeface="Courier New" panose="02070309020205020404" pitchFamily="49" charset="0"/>
              </a:rPr>
              <a:t>Deviate "not-supported", "add", "replace", or "delete“ </a:t>
            </a:r>
            <a:r>
              <a:rPr kumimoji="0" lang="en-US" altLang="en-US" sz="900" b="1" i="0" u="none" strike="noStrike" cap="none" normalizeH="0" baseline="0" dirty="0">
                <a:ln>
                  <a:noFill/>
                </a:ln>
                <a:solidFill>
                  <a:srgbClr val="000000"/>
                </a:solidFill>
                <a:effectLst/>
                <a:latin typeface="Courier New" panose="02070309020205020404" pitchFamily="49" charset="0"/>
                <a:hlinkClick r:id="rId2"/>
              </a:rPr>
              <a:t>7.18.3.2</a:t>
            </a:r>
            <a:r>
              <a:rPr kumimoji="0" lang="en-US" altLang="en-US" sz="900" b="1" i="0" u="none" strike="noStrike" cap="none" normalizeH="0" baseline="0" dirty="0">
                <a:ln>
                  <a:noFill/>
                </a:ln>
                <a:solidFill>
                  <a:srgbClr val="000000"/>
                </a:solidFill>
                <a:effectLst/>
                <a:latin typeface="Courier New" panose="02070309020205020404" pitchFamily="49" charset="0"/>
              </a:rPr>
              <a:t>.</a:t>
            </a:r>
            <a:endParaRPr lang="en-US" sz="900" dirty="0">
              <a:solidFill>
                <a:srgbClr val="0070C0"/>
              </a:solidFill>
              <a:latin typeface="Courier New" panose="02070309020205020404" pitchFamily="49" charset="0"/>
            </a:endParaRPr>
          </a:p>
          <a:p>
            <a:r>
              <a:rPr lang="en-US" sz="900" dirty="0">
                <a:solidFill>
                  <a:srgbClr val="0070C0"/>
                </a:solidFill>
                <a:latin typeface="Courier New" panose="02070309020205020404" pitchFamily="49" charset="0"/>
              </a:rPr>
              <a:t>Add Enum as identity…</a:t>
            </a:r>
          </a:p>
          <a:p>
            <a:r>
              <a:rPr lang="en-US" sz="900" dirty="0">
                <a:solidFill>
                  <a:srgbClr val="0070C0"/>
                </a:solidFill>
                <a:latin typeface="Courier New" panose="02070309020205020404" pitchFamily="49" charset="0"/>
              </a:rPr>
              <a:t>Must and error-message (constraints on valid data), position (bit position), </a:t>
            </a:r>
            <a:r>
              <a:rPr lang="en-US" sz="900" dirty="0">
                <a:solidFill>
                  <a:schemeClr val="accent5">
                    <a:lumMod val="75000"/>
                  </a:schemeClr>
                </a:solidFill>
                <a:latin typeface="Courier New" panose="02070309020205020404" pitchFamily="49" charset="0"/>
              </a:rPr>
              <a:t>refine</a:t>
            </a:r>
            <a:r>
              <a:rPr lang="en-US" sz="900" dirty="0">
                <a:solidFill>
                  <a:srgbClr val="0070C0"/>
                </a:solidFill>
                <a:latin typeface="Courier New" panose="02070309020205020404" pitchFamily="49" charset="0"/>
              </a:rPr>
              <a:t>,</a:t>
            </a:r>
            <a:endParaRPr lang="en-GB" sz="900" dirty="0">
              <a:solidFill>
                <a:srgbClr val="0070C0"/>
              </a:solidFill>
              <a:latin typeface="Courier New" panose="02070309020205020404" pitchFamily="49" charset="0"/>
            </a:endParaRPr>
          </a:p>
        </p:txBody>
      </p:sp>
      <p:sp>
        <p:nvSpPr>
          <p:cNvPr id="163" name="Rectangle 162">
            <a:extLst>
              <a:ext uri="{FF2B5EF4-FFF2-40B4-BE49-F238E27FC236}">
                <a16:creationId xmlns:a16="http://schemas.microsoft.com/office/drawing/2014/main" id="{DCAB280D-74E7-46F8-94C7-43A9C0BFB044}"/>
              </a:ext>
            </a:extLst>
          </p:cNvPr>
          <p:cNvSpPr/>
          <p:nvPr/>
        </p:nvSpPr>
        <p:spPr>
          <a:xfrm>
            <a:off x="2654424" y="2359995"/>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Type</a:t>
            </a:r>
          </a:p>
          <a:p>
            <a:pPr algn="ctr"/>
            <a:r>
              <a:rPr lang="en-GB" sz="800" dirty="0"/>
              <a:t>Property</a:t>
            </a:r>
          </a:p>
          <a:p>
            <a:pPr algn="ctr"/>
            <a:r>
              <a:rPr lang="en-GB" sz="800" dirty="0"/>
              <a:t>Definition</a:t>
            </a:r>
            <a:endParaRPr lang="en-US" sz="800" dirty="0"/>
          </a:p>
        </p:txBody>
      </p:sp>
      <p:cxnSp>
        <p:nvCxnSpPr>
          <p:cNvPr id="37" name="Straight Arrow Connector 36">
            <a:extLst>
              <a:ext uri="{FF2B5EF4-FFF2-40B4-BE49-F238E27FC236}">
                <a16:creationId xmlns:a16="http://schemas.microsoft.com/office/drawing/2014/main" id="{8D34B233-A3AE-44FF-A9F6-1DF160CB0B72}"/>
              </a:ext>
            </a:extLst>
          </p:cNvPr>
          <p:cNvCxnSpPr>
            <a:stCxn id="33" idx="3"/>
            <a:endCxn id="163" idx="1"/>
          </p:cNvCxnSpPr>
          <p:nvPr/>
        </p:nvCxnSpPr>
        <p:spPr>
          <a:xfrm flipV="1">
            <a:off x="1569770" y="2599085"/>
            <a:ext cx="1084654" cy="37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6" name="TextBox 165">
            <a:extLst>
              <a:ext uri="{FF2B5EF4-FFF2-40B4-BE49-F238E27FC236}">
                <a16:creationId xmlns:a16="http://schemas.microsoft.com/office/drawing/2014/main" id="{F2E380EC-C641-43F7-B861-92536983A107}"/>
              </a:ext>
            </a:extLst>
          </p:cNvPr>
          <p:cNvSpPr txBox="1"/>
          <p:nvPr/>
        </p:nvSpPr>
        <p:spPr>
          <a:xfrm>
            <a:off x="474519" y="735708"/>
            <a:ext cx="1042273" cy="246221"/>
          </a:xfrm>
          <a:prstGeom prst="rect">
            <a:avLst/>
          </a:prstGeom>
          <a:noFill/>
        </p:spPr>
        <p:txBody>
          <a:bodyPr wrap="none" rtlCol="0">
            <a:spAutoFit/>
          </a:bodyPr>
          <a:lstStyle/>
          <a:p>
            <a:r>
              <a:rPr lang="en-GB" sz="1000" dirty="0"/>
              <a:t>Entity Type Spec</a:t>
            </a:r>
            <a:endParaRPr lang="en-US" sz="1000" dirty="0"/>
          </a:p>
        </p:txBody>
      </p:sp>
      <p:sp>
        <p:nvSpPr>
          <p:cNvPr id="167" name="Rectangle 166">
            <a:extLst>
              <a:ext uri="{FF2B5EF4-FFF2-40B4-BE49-F238E27FC236}">
                <a16:creationId xmlns:a16="http://schemas.microsoft.com/office/drawing/2014/main" id="{CAC65C5A-4EFA-4BDD-BE0D-66E328D90BA7}"/>
              </a:ext>
            </a:extLst>
          </p:cNvPr>
          <p:cNvSpPr/>
          <p:nvPr/>
        </p:nvSpPr>
        <p:spPr>
          <a:xfrm>
            <a:off x="2654424" y="3630167"/>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Spec values</a:t>
            </a:r>
          </a:p>
          <a:p>
            <a:pPr algn="ctr"/>
            <a:r>
              <a:rPr lang="en-GB" sz="800" dirty="0"/>
              <a:t>Property</a:t>
            </a:r>
          </a:p>
          <a:p>
            <a:pPr algn="ctr"/>
            <a:r>
              <a:rPr lang="en-GB" sz="800" dirty="0"/>
              <a:t>Definition</a:t>
            </a:r>
            <a:endParaRPr lang="en-US" sz="800" dirty="0"/>
          </a:p>
        </p:txBody>
      </p:sp>
      <p:cxnSp>
        <p:nvCxnSpPr>
          <p:cNvPr id="168" name="Straight Arrow Connector 167">
            <a:extLst>
              <a:ext uri="{FF2B5EF4-FFF2-40B4-BE49-F238E27FC236}">
                <a16:creationId xmlns:a16="http://schemas.microsoft.com/office/drawing/2014/main" id="{1687D505-98F0-4FFC-82A8-5B2E5287C4E9}"/>
              </a:ext>
            </a:extLst>
          </p:cNvPr>
          <p:cNvCxnSpPr>
            <a:cxnSpLocks/>
            <a:stCxn id="29" idx="3"/>
            <a:endCxn id="167" idx="1"/>
          </p:cNvCxnSpPr>
          <p:nvPr/>
        </p:nvCxnSpPr>
        <p:spPr>
          <a:xfrm flipV="1">
            <a:off x="1569770" y="3869257"/>
            <a:ext cx="1084654" cy="338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8" name="Rectangle 1">
            <a:extLst>
              <a:ext uri="{FF2B5EF4-FFF2-40B4-BE49-F238E27FC236}">
                <a16:creationId xmlns:a16="http://schemas.microsoft.com/office/drawing/2014/main" id="{82780E71-63DD-4B28-9078-EBCF59FD796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
            <a:extLst>
              <a:ext uri="{FF2B5EF4-FFF2-40B4-BE49-F238E27FC236}">
                <a16:creationId xmlns:a16="http://schemas.microsoft.com/office/drawing/2014/main" id="{6C1B93FE-9EE0-484E-97C7-093E0CF5A07D}"/>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 name="TextBox 174">
            <a:extLst>
              <a:ext uri="{FF2B5EF4-FFF2-40B4-BE49-F238E27FC236}">
                <a16:creationId xmlns:a16="http://schemas.microsoft.com/office/drawing/2014/main" id="{F8948CAC-B6C5-412D-A0FD-CD95775273F2}"/>
              </a:ext>
            </a:extLst>
          </p:cNvPr>
          <p:cNvSpPr txBox="1"/>
          <p:nvPr/>
        </p:nvSpPr>
        <p:spPr>
          <a:xfrm>
            <a:off x="3994626" y="3499924"/>
            <a:ext cx="2178473" cy="738664"/>
          </a:xfrm>
          <a:prstGeom prst="rect">
            <a:avLst/>
          </a:prstGeom>
          <a:noFill/>
        </p:spPr>
        <p:txBody>
          <a:bodyPr wrap="square">
            <a:spAutoFit/>
          </a:bodyPr>
          <a:lstStyle/>
          <a:p>
            <a:r>
              <a:rPr lang="en-US" sz="700" dirty="0">
                <a:solidFill>
                  <a:srgbClr val="0070C0"/>
                </a:solidFill>
                <a:latin typeface="Courier New" panose="02070309020205020404" pitchFamily="49" charset="0"/>
              </a:rPr>
              <a:t>container spec {</a:t>
            </a:r>
          </a:p>
          <a:p>
            <a:r>
              <a:rPr lang="en-US" sz="700" dirty="0">
                <a:solidFill>
                  <a:srgbClr val="0070C0"/>
                </a:solidFill>
                <a:latin typeface="Courier New" panose="02070309020205020404" pitchFamily="49" charset="0"/>
              </a:rPr>
              <a:t>    leaf spec-type {..}</a:t>
            </a:r>
          </a:p>
          <a:p>
            <a:r>
              <a:rPr lang="en-US" sz="700" dirty="0">
                <a:solidFill>
                  <a:srgbClr val="0070C0"/>
                </a:solidFill>
                <a:latin typeface="Courier New" panose="02070309020205020404" pitchFamily="49" charset="0"/>
              </a:rPr>
              <a:t>    leaf spec-</a:t>
            </a:r>
            <a:r>
              <a:rPr lang="en-US" sz="700" dirty="0" err="1">
                <a:solidFill>
                  <a:srgbClr val="0070C0"/>
                </a:solidFill>
                <a:latin typeface="Courier New" panose="02070309020205020404" pitchFamily="49" charset="0"/>
              </a:rPr>
              <a:t>uuid</a:t>
            </a:r>
            <a:r>
              <a:rPr lang="en-US" sz="700" dirty="0">
                <a:solidFill>
                  <a:srgbClr val="0070C0"/>
                </a:solidFill>
                <a:latin typeface="Courier New" panose="02070309020205020404" pitchFamily="49" charset="0"/>
              </a:rPr>
              <a:t> {..}</a:t>
            </a:r>
          </a:p>
          <a:p>
            <a:r>
              <a:rPr lang="en-US" sz="700" dirty="0">
                <a:solidFill>
                  <a:srgbClr val="0070C0"/>
                </a:solidFill>
                <a:latin typeface="Courier New" panose="02070309020205020404" pitchFamily="49" charset="0"/>
              </a:rPr>
              <a:t>    leaf spec-name {..}</a:t>
            </a:r>
          </a:p>
          <a:p>
            <a:r>
              <a:rPr lang="en-US" sz="700" dirty="0">
                <a:solidFill>
                  <a:srgbClr val="0070C0"/>
                </a:solidFill>
                <a:latin typeface="Courier New" panose="02070309020205020404" pitchFamily="49" charset="0"/>
              </a:rPr>
              <a:t>    leaf spec-version {..}</a:t>
            </a:r>
          </a:p>
          <a:p>
            <a:r>
              <a:rPr lang="en-US" sz="700" dirty="0">
                <a:solidFill>
                  <a:srgbClr val="0070C0"/>
                </a:solidFill>
                <a:latin typeface="Courier New" panose="02070309020205020404" pitchFamily="49" charset="0"/>
              </a:rPr>
              <a:t>}</a:t>
            </a:r>
            <a:endParaRPr lang="en-GB" sz="700" dirty="0">
              <a:solidFill>
                <a:srgbClr val="0070C0"/>
              </a:solidFill>
              <a:latin typeface="Courier New" panose="02070309020205020404" pitchFamily="49" charset="0"/>
            </a:endParaRPr>
          </a:p>
        </p:txBody>
      </p:sp>
      <p:sp>
        <p:nvSpPr>
          <p:cNvPr id="176" name="TextBox 175">
            <a:extLst>
              <a:ext uri="{FF2B5EF4-FFF2-40B4-BE49-F238E27FC236}">
                <a16:creationId xmlns:a16="http://schemas.microsoft.com/office/drawing/2014/main" id="{31D8203F-18C1-4159-8476-CE0CB7002C5C}"/>
              </a:ext>
            </a:extLst>
          </p:cNvPr>
          <p:cNvSpPr txBox="1"/>
          <p:nvPr/>
        </p:nvSpPr>
        <p:spPr>
          <a:xfrm>
            <a:off x="2075998" y="4334905"/>
            <a:ext cx="4401290" cy="954107"/>
          </a:xfrm>
          <a:prstGeom prst="rect">
            <a:avLst/>
          </a:prstGeom>
          <a:noFill/>
        </p:spPr>
        <p:txBody>
          <a:bodyPr wrap="square">
            <a:spAutoFit/>
          </a:bodyPr>
          <a:lstStyle>
            <a:defPPr>
              <a:defRPr lang="en-US"/>
            </a:defPPr>
            <a:lvl1pPr>
              <a:defRPr sz="700">
                <a:latin typeface="Courier New" panose="02070309020205020404" pitchFamily="49" charset="0"/>
              </a:defRPr>
            </a:lvl1pPr>
          </a:lstStyle>
          <a:p>
            <a:r>
              <a:rPr lang="en-US" dirty="0">
                <a:solidFill>
                  <a:srgbClr val="00B050"/>
                </a:solidFill>
              </a:rPr>
              <a:t>“spec”: [</a:t>
            </a:r>
            <a:br>
              <a:rPr lang="en-US" dirty="0">
                <a:solidFill>
                  <a:srgbClr val="00B050"/>
                </a:solidFill>
              </a:rPr>
            </a:br>
            <a:r>
              <a:rPr lang="en-US" dirty="0">
                <a:solidFill>
                  <a:srgbClr val="00B050"/>
                </a:solidFill>
              </a:rPr>
              <a:t>                {</a:t>
            </a:r>
            <a:br>
              <a:rPr lang="en-US" dirty="0">
                <a:solidFill>
                  <a:srgbClr val="00B050"/>
                </a:solidFill>
              </a:rPr>
            </a:br>
            <a:r>
              <a:rPr lang="en-US" dirty="0">
                <a:solidFill>
                  <a:srgbClr val="00B050"/>
                </a:solidFill>
              </a:rPr>
              <a:t>                    “spec-type”: “</a:t>
            </a:r>
            <a:r>
              <a:rPr lang="en-US" dirty="0" err="1">
                <a:solidFill>
                  <a:srgbClr val="00B050"/>
                </a:solidFill>
              </a:rPr>
              <a:t>EquipmentSpec</a:t>
            </a:r>
            <a:r>
              <a:rPr lang="en-US" dirty="0">
                <a:solidFill>
                  <a:srgbClr val="00B050"/>
                </a:solidFill>
              </a:rPr>
              <a:t>”</a:t>
            </a:r>
          </a:p>
          <a:p>
            <a:r>
              <a:rPr lang="en-US" dirty="0">
                <a:solidFill>
                  <a:srgbClr val="00B050"/>
                </a:solidFill>
              </a:rPr>
              <a:t>                    “spec-</a:t>
            </a:r>
            <a:r>
              <a:rPr lang="en-US" dirty="0" err="1">
                <a:solidFill>
                  <a:srgbClr val="00B050"/>
                </a:solidFill>
              </a:rPr>
              <a:t>uuid</a:t>
            </a:r>
            <a:r>
              <a:rPr lang="en-US" dirty="0">
                <a:solidFill>
                  <a:srgbClr val="00B050"/>
                </a:solidFill>
              </a:rPr>
              <a:t>”: “4e537278-79f8-39ad-804b-f0b553cb2ffb”,</a:t>
            </a:r>
            <a:br>
              <a:rPr lang="en-US" dirty="0">
                <a:solidFill>
                  <a:srgbClr val="00B050"/>
                </a:solidFill>
              </a:rPr>
            </a:br>
            <a:r>
              <a:rPr lang="en-US" dirty="0">
                <a:solidFill>
                  <a:srgbClr val="00B050"/>
                </a:solidFill>
              </a:rPr>
              <a:t>                    “spec-name”: “BPAB”,</a:t>
            </a:r>
            <a:br>
              <a:rPr lang="en-US" dirty="0">
                <a:solidFill>
                  <a:srgbClr val="00B050"/>
                </a:solidFill>
              </a:rPr>
            </a:br>
            <a:r>
              <a:rPr lang="en-US" dirty="0">
                <a:solidFill>
                  <a:srgbClr val="00B050"/>
                </a:solidFill>
              </a:rPr>
              <a:t>                    “spec-version”: “5”</a:t>
            </a:r>
            <a:br>
              <a:rPr lang="en-US" dirty="0">
                <a:solidFill>
                  <a:srgbClr val="00B050"/>
                </a:solidFill>
              </a:rPr>
            </a:br>
            <a:r>
              <a:rPr lang="en-US" dirty="0">
                <a:solidFill>
                  <a:srgbClr val="00B050"/>
                </a:solidFill>
              </a:rPr>
              <a:t>                },</a:t>
            </a:r>
            <a:br>
              <a:rPr lang="en-US" dirty="0">
                <a:solidFill>
                  <a:srgbClr val="00B050"/>
                </a:solidFill>
              </a:rPr>
            </a:br>
            <a:r>
              <a:rPr lang="en-US" dirty="0">
                <a:solidFill>
                  <a:srgbClr val="00B050"/>
                </a:solidFill>
              </a:rPr>
              <a:t>            ],</a:t>
            </a:r>
            <a:endParaRPr lang="en-GB" dirty="0">
              <a:solidFill>
                <a:srgbClr val="00B050"/>
              </a:solidFill>
            </a:endParaRPr>
          </a:p>
        </p:txBody>
      </p:sp>
      <p:sp>
        <p:nvSpPr>
          <p:cNvPr id="177" name="TextBox 176">
            <a:extLst>
              <a:ext uri="{FF2B5EF4-FFF2-40B4-BE49-F238E27FC236}">
                <a16:creationId xmlns:a16="http://schemas.microsoft.com/office/drawing/2014/main" id="{422CE340-5631-4AFC-97FB-B8C9AA6FBD0E}"/>
              </a:ext>
            </a:extLst>
          </p:cNvPr>
          <p:cNvSpPr txBox="1"/>
          <p:nvPr/>
        </p:nvSpPr>
        <p:spPr>
          <a:xfrm>
            <a:off x="2075998" y="2907007"/>
            <a:ext cx="2775553" cy="630942"/>
          </a:xfrm>
          <a:prstGeom prst="rect">
            <a:avLst/>
          </a:prstGeom>
          <a:noFill/>
        </p:spPr>
        <p:txBody>
          <a:bodyPr wrap="square">
            <a:spAutoFit/>
          </a:bodyPr>
          <a:lstStyle>
            <a:defPPr>
              <a:defRPr lang="en-US"/>
            </a:defPPr>
            <a:lvl1pPr>
              <a:defRPr sz="700">
                <a:solidFill>
                  <a:srgbClr val="0070C0"/>
                </a:solidFill>
                <a:latin typeface="Courier New" panose="02070309020205020404" pitchFamily="49" charset="0"/>
              </a:defRPr>
            </a:lvl1pPr>
          </a:lstStyle>
          <a:p>
            <a:r>
              <a:rPr lang="en-US" dirty="0"/>
              <a:t>container entity-instance-properties {</a:t>
            </a:r>
          </a:p>
          <a:p>
            <a:r>
              <a:rPr lang="en-US" dirty="0"/>
              <a:t>    leaf serial-number {..}</a:t>
            </a:r>
          </a:p>
          <a:p>
            <a:r>
              <a:rPr lang="en-US" dirty="0"/>
              <a:t>    leaf manufacture-date {..}</a:t>
            </a:r>
          </a:p>
          <a:p>
            <a:r>
              <a:rPr lang="en-US" dirty="0"/>
              <a:t>    leaf asset-instance-identifier {..}</a:t>
            </a:r>
          </a:p>
          <a:p>
            <a:r>
              <a:rPr lang="en-US" dirty="0"/>
              <a:t>}</a:t>
            </a:r>
            <a:endParaRPr lang="en-GB" dirty="0"/>
          </a:p>
        </p:txBody>
      </p:sp>
      <p:sp>
        <p:nvSpPr>
          <p:cNvPr id="185" name="TextBox 184">
            <a:extLst>
              <a:ext uri="{FF2B5EF4-FFF2-40B4-BE49-F238E27FC236}">
                <a16:creationId xmlns:a16="http://schemas.microsoft.com/office/drawing/2014/main" id="{729CB12E-8108-42FC-AED9-0CEB84361631}"/>
              </a:ext>
            </a:extLst>
          </p:cNvPr>
          <p:cNvSpPr txBox="1"/>
          <p:nvPr/>
        </p:nvSpPr>
        <p:spPr>
          <a:xfrm>
            <a:off x="2075998" y="1303287"/>
            <a:ext cx="4401290" cy="846386"/>
          </a:xfrm>
          <a:prstGeom prst="rect">
            <a:avLst/>
          </a:prstGeom>
          <a:noFill/>
        </p:spPr>
        <p:txBody>
          <a:bodyPr wrap="square">
            <a:spAutoFit/>
          </a:bodyPr>
          <a:lstStyle>
            <a:defPPr>
              <a:defRPr lang="en-US"/>
            </a:defPPr>
            <a:lvl1pPr>
              <a:defRPr sz="700">
                <a:latin typeface="Courier New" panose="02070309020205020404" pitchFamily="49" charset="0"/>
              </a:defRPr>
            </a:lvl1pPr>
          </a:lstStyle>
          <a:p>
            <a:r>
              <a:rPr lang="en-US" dirty="0">
                <a:solidFill>
                  <a:srgbClr val="00B050"/>
                </a:solidFill>
              </a:rPr>
              <a:t>“entity-type-invariants”: [</a:t>
            </a:r>
            <a:br>
              <a:rPr lang="en-US" dirty="0">
                <a:solidFill>
                  <a:srgbClr val="00B050"/>
                </a:solidFill>
              </a:rPr>
            </a:br>
            <a:r>
              <a:rPr lang="en-US" dirty="0">
                <a:solidFill>
                  <a:srgbClr val="00B050"/>
                </a:solidFill>
              </a:rPr>
              <a:t>                {</a:t>
            </a:r>
            <a:br>
              <a:rPr lang="en-US" dirty="0">
                <a:solidFill>
                  <a:srgbClr val="00B050"/>
                </a:solidFill>
              </a:rPr>
            </a:br>
            <a:r>
              <a:rPr lang="en-US" dirty="0">
                <a:solidFill>
                  <a:srgbClr val="00B050"/>
                </a:solidFill>
              </a:rPr>
              <a:t>                    “manufacturer”: “CIEN”</a:t>
            </a:r>
          </a:p>
          <a:p>
            <a:r>
              <a:rPr lang="en-US" dirty="0">
                <a:solidFill>
                  <a:srgbClr val="00B050"/>
                </a:solidFill>
              </a:rPr>
              <a:t>                    “equipment-type”: “BPAB”,</a:t>
            </a:r>
            <a:br>
              <a:rPr lang="en-US" dirty="0">
                <a:solidFill>
                  <a:srgbClr val="00B050"/>
                </a:solidFill>
              </a:rPr>
            </a:br>
            <a:r>
              <a:rPr lang="en-US" dirty="0">
                <a:solidFill>
                  <a:srgbClr val="00B050"/>
                </a:solidFill>
              </a:rPr>
              <a:t>                    “humidity-rating”: “…”,</a:t>
            </a:r>
            <a:br>
              <a:rPr lang="en-US" dirty="0">
                <a:solidFill>
                  <a:srgbClr val="00B050"/>
                </a:solidFill>
              </a:rPr>
            </a:br>
            <a:r>
              <a:rPr lang="en-US" dirty="0">
                <a:solidFill>
                  <a:srgbClr val="00B050"/>
                </a:solidFill>
              </a:rPr>
              <a:t>                },</a:t>
            </a:r>
            <a:br>
              <a:rPr lang="en-US" dirty="0">
                <a:solidFill>
                  <a:srgbClr val="00B050"/>
                </a:solidFill>
              </a:rPr>
            </a:br>
            <a:r>
              <a:rPr lang="en-US" dirty="0">
                <a:solidFill>
                  <a:srgbClr val="00B050"/>
                </a:solidFill>
              </a:rPr>
              <a:t>            ],</a:t>
            </a:r>
            <a:endParaRPr lang="en-GB" dirty="0">
              <a:solidFill>
                <a:srgbClr val="00B050"/>
              </a:solidFill>
            </a:endParaRPr>
          </a:p>
        </p:txBody>
      </p:sp>
      <p:sp>
        <p:nvSpPr>
          <p:cNvPr id="186" name="TextBox 185">
            <a:extLst>
              <a:ext uri="{FF2B5EF4-FFF2-40B4-BE49-F238E27FC236}">
                <a16:creationId xmlns:a16="http://schemas.microsoft.com/office/drawing/2014/main" id="{390D5860-BEC9-4432-97BD-54E71929A6C8}"/>
              </a:ext>
            </a:extLst>
          </p:cNvPr>
          <p:cNvSpPr txBox="1"/>
          <p:nvPr/>
        </p:nvSpPr>
        <p:spPr>
          <a:xfrm>
            <a:off x="4009017" y="2310872"/>
            <a:ext cx="2775553" cy="630942"/>
          </a:xfrm>
          <a:prstGeom prst="rect">
            <a:avLst/>
          </a:prstGeom>
          <a:noFill/>
        </p:spPr>
        <p:txBody>
          <a:bodyPr wrap="square">
            <a:spAutoFit/>
          </a:bodyPr>
          <a:lstStyle>
            <a:defPPr>
              <a:defRPr lang="en-US"/>
            </a:defPPr>
            <a:lvl1pPr>
              <a:defRPr sz="700">
                <a:solidFill>
                  <a:srgbClr val="0070C0"/>
                </a:solidFill>
                <a:latin typeface="Courier New" panose="02070309020205020404" pitchFamily="49" charset="0"/>
              </a:defRPr>
            </a:lvl1pPr>
          </a:lstStyle>
          <a:p>
            <a:r>
              <a:rPr lang="en-US" dirty="0"/>
              <a:t>container entity-type-invariants {</a:t>
            </a:r>
          </a:p>
          <a:p>
            <a:r>
              <a:rPr lang="en-US" dirty="0"/>
              <a:t>    leaf manufacturer {..}</a:t>
            </a:r>
          </a:p>
          <a:p>
            <a:r>
              <a:rPr lang="en-US" dirty="0"/>
              <a:t>    leaf equipment-type {..}</a:t>
            </a:r>
          </a:p>
          <a:p>
            <a:r>
              <a:rPr lang="en-US" dirty="0"/>
              <a:t>    leaf humidity-rating {..}</a:t>
            </a:r>
          </a:p>
          <a:p>
            <a:r>
              <a:rPr lang="en-US" dirty="0"/>
              <a:t>}</a:t>
            </a:r>
            <a:endParaRPr lang="en-GB" dirty="0"/>
          </a:p>
        </p:txBody>
      </p:sp>
      <p:cxnSp>
        <p:nvCxnSpPr>
          <p:cNvPr id="452" name="Straight Arrow Connector 451">
            <a:extLst>
              <a:ext uri="{FF2B5EF4-FFF2-40B4-BE49-F238E27FC236}">
                <a16:creationId xmlns:a16="http://schemas.microsoft.com/office/drawing/2014/main" id="{6CDCE455-5EE2-4358-8C28-07F8559875FF}"/>
              </a:ext>
            </a:extLst>
          </p:cNvPr>
          <p:cNvCxnSpPr/>
          <p:nvPr/>
        </p:nvCxnSpPr>
        <p:spPr>
          <a:xfrm flipH="1">
            <a:off x="1642676" y="1712019"/>
            <a:ext cx="1011748" cy="74171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9" name="Straight Arrow Connector 188">
            <a:extLst>
              <a:ext uri="{FF2B5EF4-FFF2-40B4-BE49-F238E27FC236}">
                <a16:creationId xmlns:a16="http://schemas.microsoft.com/office/drawing/2014/main" id="{6C4D9BAC-9A7D-4B85-9E26-15CB9BDDF35B}"/>
              </a:ext>
            </a:extLst>
          </p:cNvPr>
          <p:cNvCxnSpPr>
            <a:cxnSpLocks/>
          </p:cNvCxnSpPr>
          <p:nvPr/>
        </p:nvCxnSpPr>
        <p:spPr>
          <a:xfrm flipH="1">
            <a:off x="1637363" y="3194025"/>
            <a:ext cx="587370" cy="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04E6C724-E327-47BF-98C8-1242D85447E5}"/>
              </a:ext>
            </a:extLst>
          </p:cNvPr>
          <p:cNvCxnSpPr>
            <a:cxnSpLocks/>
          </p:cNvCxnSpPr>
          <p:nvPr/>
        </p:nvCxnSpPr>
        <p:spPr>
          <a:xfrm flipH="1">
            <a:off x="3463774" y="2644389"/>
            <a:ext cx="587370" cy="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AC9F639-2D82-4B4F-94A2-7A0281E1829E}"/>
              </a:ext>
            </a:extLst>
          </p:cNvPr>
          <p:cNvCxnSpPr>
            <a:cxnSpLocks/>
          </p:cNvCxnSpPr>
          <p:nvPr/>
        </p:nvCxnSpPr>
        <p:spPr>
          <a:xfrm flipH="1">
            <a:off x="3463774" y="3911428"/>
            <a:ext cx="587370" cy="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7" name="TextBox 456">
            <a:extLst>
              <a:ext uri="{FF2B5EF4-FFF2-40B4-BE49-F238E27FC236}">
                <a16:creationId xmlns:a16="http://schemas.microsoft.com/office/drawing/2014/main" id="{B60F8316-2C04-47DA-AF02-44D1BB257946}"/>
              </a:ext>
            </a:extLst>
          </p:cNvPr>
          <p:cNvSpPr txBox="1"/>
          <p:nvPr/>
        </p:nvSpPr>
        <p:spPr>
          <a:xfrm>
            <a:off x="4817511" y="2983707"/>
            <a:ext cx="1987121" cy="369332"/>
          </a:xfrm>
          <a:prstGeom prst="rect">
            <a:avLst/>
          </a:prstGeom>
          <a:noFill/>
        </p:spPr>
        <p:txBody>
          <a:bodyPr wrap="square" rtlCol="0">
            <a:spAutoFit/>
          </a:bodyPr>
          <a:lstStyle/>
          <a:p>
            <a:r>
              <a:rPr lang="en-GB" sz="900" dirty="0"/>
              <a:t>These properties appear as attributes in the instance.</a:t>
            </a:r>
            <a:endParaRPr lang="en-US" sz="900" dirty="0"/>
          </a:p>
        </p:txBody>
      </p:sp>
      <p:cxnSp>
        <p:nvCxnSpPr>
          <p:cNvPr id="459" name="Straight Arrow Connector 458">
            <a:extLst>
              <a:ext uri="{FF2B5EF4-FFF2-40B4-BE49-F238E27FC236}">
                <a16:creationId xmlns:a16="http://schemas.microsoft.com/office/drawing/2014/main" id="{E28141A8-D30F-4DF1-8EA1-9E8E206B34C7}"/>
              </a:ext>
            </a:extLst>
          </p:cNvPr>
          <p:cNvCxnSpPr>
            <a:cxnSpLocks/>
            <a:stCxn id="457" idx="1"/>
          </p:cNvCxnSpPr>
          <p:nvPr/>
        </p:nvCxnSpPr>
        <p:spPr>
          <a:xfrm flipH="1">
            <a:off x="3975797" y="3168373"/>
            <a:ext cx="841714" cy="7973"/>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201" name="TextBox 200">
            <a:extLst>
              <a:ext uri="{FF2B5EF4-FFF2-40B4-BE49-F238E27FC236}">
                <a16:creationId xmlns:a16="http://schemas.microsoft.com/office/drawing/2014/main" id="{5527A4B2-90D6-4D5E-8652-306035424451}"/>
              </a:ext>
            </a:extLst>
          </p:cNvPr>
          <p:cNvSpPr txBox="1"/>
          <p:nvPr/>
        </p:nvSpPr>
        <p:spPr>
          <a:xfrm>
            <a:off x="9190798" y="5287510"/>
            <a:ext cx="2406519" cy="1200329"/>
          </a:xfrm>
          <a:prstGeom prst="rect">
            <a:avLst/>
          </a:prstGeom>
          <a:noFill/>
        </p:spPr>
        <p:txBody>
          <a:bodyPr wrap="square" rtlCol="0">
            <a:spAutoFit/>
          </a:bodyPr>
          <a:lstStyle/>
          <a:p>
            <a:r>
              <a:rPr lang="en-GB" sz="900" dirty="0"/>
              <a:t>Note that each attribute is defined formally using Yang.</a:t>
            </a:r>
          </a:p>
          <a:p>
            <a:endParaRPr lang="en-GB" sz="900" dirty="0"/>
          </a:p>
          <a:p>
            <a:r>
              <a:rPr lang="en-GB" sz="900" dirty="0"/>
              <a:t>We may need to add references to origin for each attribute etc.</a:t>
            </a:r>
          </a:p>
          <a:p>
            <a:endParaRPr lang="en-GB" sz="900" dirty="0"/>
          </a:p>
          <a:p>
            <a:r>
              <a:rPr lang="en-GB" sz="900" dirty="0"/>
              <a:t>Some properties are pruned/refactored versions of other properties in other areas.</a:t>
            </a:r>
            <a:endParaRPr lang="en-US" sz="900" dirty="0"/>
          </a:p>
        </p:txBody>
      </p:sp>
      <p:cxnSp>
        <p:nvCxnSpPr>
          <p:cNvPr id="202" name="Straight Arrow Connector 201">
            <a:extLst>
              <a:ext uri="{FF2B5EF4-FFF2-40B4-BE49-F238E27FC236}">
                <a16:creationId xmlns:a16="http://schemas.microsoft.com/office/drawing/2014/main" id="{D1701473-48E6-4D39-9DCF-FA0110BEB239}"/>
              </a:ext>
            </a:extLst>
          </p:cNvPr>
          <p:cNvCxnSpPr>
            <a:cxnSpLocks/>
          </p:cNvCxnSpPr>
          <p:nvPr/>
        </p:nvCxnSpPr>
        <p:spPr>
          <a:xfrm flipH="1" flipV="1">
            <a:off x="1648000" y="4025344"/>
            <a:ext cx="940572" cy="2509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F35EFE90-E2DE-44B5-BC19-CE5BDEA29ADB}"/>
              </a:ext>
            </a:extLst>
          </p:cNvPr>
          <p:cNvSpPr txBox="1"/>
          <p:nvPr/>
        </p:nvSpPr>
        <p:spPr>
          <a:xfrm>
            <a:off x="9663537" y="2538225"/>
            <a:ext cx="2451947" cy="246221"/>
          </a:xfrm>
          <a:prstGeom prst="rect">
            <a:avLst/>
          </a:prstGeom>
          <a:noFill/>
        </p:spPr>
        <p:txBody>
          <a:bodyPr wrap="square" rtlCol="0">
            <a:spAutoFit/>
          </a:bodyPr>
          <a:lstStyle/>
          <a:p>
            <a:r>
              <a:rPr lang="en-GB" sz="1000" dirty="0">
                <a:solidFill>
                  <a:schemeClr val="tx2">
                    <a:lumMod val="60000"/>
                    <a:lumOff val="40000"/>
                  </a:schemeClr>
                </a:solidFill>
                <a:highlight>
                  <a:srgbClr val="FFFF00"/>
                </a:highlight>
              </a:rPr>
              <a:t>Derivation reference</a:t>
            </a:r>
            <a:endParaRPr lang="en-US" sz="1000" dirty="0">
              <a:solidFill>
                <a:schemeClr val="tx2">
                  <a:lumMod val="60000"/>
                  <a:lumOff val="40000"/>
                </a:schemeClr>
              </a:solidFill>
              <a:highlight>
                <a:srgbClr val="FFFF00"/>
              </a:highlight>
            </a:endParaRPr>
          </a:p>
        </p:txBody>
      </p:sp>
      <p:sp>
        <p:nvSpPr>
          <p:cNvPr id="30" name="TextBox 29">
            <a:extLst>
              <a:ext uri="{FF2B5EF4-FFF2-40B4-BE49-F238E27FC236}">
                <a16:creationId xmlns:a16="http://schemas.microsoft.com/office/drawing/2014/main" id="{8AF8B897-08B7-43A3-821F-134653D0E333}"/>
              </a:ext>
            </a:extLst>
          </p:cNvPr>
          <p:cNvSpPr txBox="1"/>
          <p:nvPr/>
        </p:nvSpPr>
        <p:spPr>
          <a:xfrm>
            <a:off x="6280412" y="1473428"/>
            <a:ext cx="2067666" cy="430887"/>
          </a:xfrm>
          <a:prstGeom prst="rect">
            <a:avLst/>
          </a:prstGeom>
          <a:noFill/>
        </p:spPr>
        <p:txBody>
          <a:bodyPr wrap="square" rtlCol="0">
            <a:spAutoFit/>
          </a:bodyPr>
          <a:lstStyle/>
          <a:p>
            <a:r>
              <a:rPr lang="en-GB" sz="1050" dirty="0">
                <a:solidFill>
                  <a:srgbClr val="FF0000"/>
                </a:solidFill>
              </a:rPr>
              <a:t>Run-time augment with formal properties, not soft properties.</a:t>
            </a:r>
            <a:endParaRPr lang="en-US" sz="1050" dirty="0">
              <a:solidFill>
                <a:srgbClr val="FF0000"/>
              </a:solidFill>
            </a:endParaRPr>
          </a:p>
        </p:txBody>
      </p:sp>
    </p:spTree>
    <p:extLst>
      <p:ext uri="{BB962C8B-B14F-4D97-AF65-F5344CB8AC3E}">
        <p14:creationId xmlns:p14="http://schemas.microsoft.com/office/powerpoint/2010/main" val="425391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4A3D-7A48-44E4-9A48-27808652A835}"/>
              </a:ext>
            </a:extLst>
          </p:cNvPr>
          <p:cNvSpPr>
            <a:spLocks noGrp="1"/>
          </p:cNvSpPr>
          <p:nvPr>
            <p:ph type="title"/>
          </p:nvPr>
        </p:nvSpPr>
        <p:spPr/>
        <p:txBody>
          <a:bodyPr/>
          <a:lstStyle/>
          <a:p>
            <a:endParaRPr lang="en-US" dirty="0"/>
          </a:p>
        </p:txBody>
      </p:sp>
      <p:pic>
        <p:nvPicPr>
          <p:cNvPr id="16" name="Content Placeholder 15">
            <a:extLst>
              <a:ext uri="{FF2B5EF4-FFF2-40B4-BE49-F238E27FC236}">
                <a16:creationId xmlns:a16="http://schemas.microsoft.com/office/drawing/2014/main" id="{7466CD8D-F235-4E50-BCEA-E818DB1F2A83}"/>
              </a:ext>
            </a:extLst>
          </p:cNvPr>
          <p:cNvPicPr>
            <a:picLocks noGrp="1" noChangeAspect="1"/>
          </p:cNvPicPr>
          <p:nvPr>
            <p:ph idx="1"/>
          </p:nvPr>
        </p:nvPicPr>
        <p:blipFill>
          <a:blip r:embed="rId2"/>
          <a:stretch>
            <a:fillRect/>
          </a:stretch>
        </p:blipFill>
        <p:spPr>
          <a:xfrm>
            <a:off x="3630687" y="1091743"/>
            <a:ext cx="3276692" cy="2460947"/>
          </a:xfrm>
        </p:spPr>
      </p:pic>
      <p:sp>
        <p:nvSpPr>
          <p:cNvPr id="4" name="Slide Number Placeholder 3">
            <a:extLst>
              <a:ext uri="{FF2B5EF4-FFF2-40B4-BE49-F238E27FC236}">
                <a16:creationId xmlns:a16="http://schemas.microsoft.com/office/drawing/2014/main" id="{4516E490-ABB0-45D8-B710-85C18FC7E42A}"/>
              </a:ext>
            </a:extLst>
          </p:cNvPr>
          <p:cNvSpPr>
            <a:spLocks noGrp="1"/>
          </p:cNvSpPr>
          <p:nvPr>
            <p:ph type="sldNum" sz="quarter" idx="4"/>
          </p:nvPr>
        </p:nvSpPr>
        <p:spPr/>
        <p:txBody>
          <a:bodyPr/>
          <a:lstStyle/>
          <a:p>
            <a:fld id="{C921E2DF-5279-024C-809C-CD16853F95A6}" type="slidenum">
              <a:rPr lang="en-US" smtClean="0"/>
              <a:pPr/>
              <a:t>15</a:t>
            </a:fld>
            <a:endParaRPr lang="en-US"/>
          </a:p>
        </p:txBody>
      </p:sp>
      <p:pic>
        <p:nvPicPr>
          <p:cNvPr id="6" name="Picture 5">
            <a:extLst>
              <a:ext uri="{FF2B5EF4-FFF2-40B4-BE49-F238E27FC236}">
                <a16:creationId xmlns:a16="http://schemas.microsoft.com/office/drawing/2014/main" id="{6A537EF1-8F93-4BAF-B855-2FB59C7CB3F7}"/>
              </a:ext>
            </a:extLst>
          </p:cNvPr>
          <p:cNvPicPr>
            <a:picLocks noChangeAspect="1"/>
          </p:cNvPicPr>
          <p:nvPr/>
        </p:nvPicPr>
        <p:blipFill>
          <a:blip r:embed="rId3"/>
          <a:stretch>
            <a:fillRect/>
          </a:stretch>
        </p:blipFill>
        <p:spPr>
          <a:xfrm>
            <a:off x="229163" y="1244016"/>
            <a:ext cx="3401524" cy="2106705"/>
          </a:xfrm>
          <a:prstGeom prst="rect">
            <a:avLst/>
          </a:prstGeom>
        </p:spPr>
      </p:pic>
      <p:pic>
        <p:nvPicPr>
          <p:cNvPr id="8" name="Picture 7">
            <a:extLst>
              <a:ext uri="{FF2B5EF4-FFF2-40B4-BE49-F238E27FC236}">
                <a16:creationId xmlns:a16="http://schemas.microsoft.com/office/drawing/2014/main" id="{7CF082EA-1427-4900-A5AC-02DCBF535221}"/>
              </a:ext>
            </a:extLst>
          </p:cNvPr>
          <p:cNvPicPr>
            <a:picLocks noChangeAspect="1"/>
          </p:cNvPicPr>
          <p:nvPr/>
        </p:nvPicPr>
        <p:blipFill>
          <a:blip r:embed="rId4"/>
          <a:stretch>
            <a:fillRect/>
          </a:stretch>
        </p:blipFill>
        <p:spPr>
          <a:xfrm>
            <a:off x="7518400" y="4136328"/>
            <a:ext cx="3884055" cy="2191561"/>
          </a:xfrm>
          <a:prstGeom prst="rect">
            <a:avLst/>
          </a:prstGeom>
        </p:spPr>
      </p:pic>
      <p:pic>
        <p:nvPicPr>
          <p:cNvPr id="10" name="Picture 9">
            <a:extLst>
              <a:ext uri="{FF2B5EF4-FFF2-40B4-BE49-F238E27FC236}">
                <a16:creationId xmlns:a16="http://schemas.microsoft.com/office/drawing/2014/main" id="{389DAFE4-37BD-40E6-AFE1-CF5EBC9A8E51}"/>
              </a:ext>
            </a:extLst>
          </p:cNvPr>
          <p:cNvPicPr>
            <a:picLocks noChangeAspect="1"/>
          </p:cNvPicPr>
          <p:nvPr/>
        </p:nvPicPr>
        <p:blipFill>
          <a:blip r:embed="rId5"/>
          <a:stretch>
            <a:fillRect/>
          </a:stretch>
        </p:blipFill>
        <p:spPr>
          <a:xfrm>
            <a:off x="7518400" y="846667"/>
            <a:ext cx="3382681" cy="2901405"/>
          </a:xfrm>
          <a:prstGeom prst="rect">
            <a:avLst/>
          </a:prstGeom>
        </p:spPr>
      </p:pic>
      <p:pic>
        <p:nvPicPr>
          <p:cNvPr id="12" name="Picture 11">
            <a:extLst>
              <a:ext uri="{FF2B5EF4-FFF2-40B4-BE49-F238E27FC236}">
                <a16:creationId xmlns:a16="http://schemas.microsoft.com/office/drawing/2014/main" id="{2E6E97F4-F0A9-4627-A66E-7DA9A2DF3043}"/>
              </a:ext>
            </a:extLst>
          </p:cNvPr>
          <p:cNvPicPr>
            <a:picLocks noChangeAspect="1"/>
          </p:cNvPicPr>
          <p:nvPr/>
        </p:nvPicPr>
        <p:blipFill>
          <a:blip r:embed="rId6"/>
          <a:stretch>
            <a:fillRect/>
          </a:stretch>
        </p:blipFill>
        <p:spPr>
          <a:xfrm>
            <a:off x="465056" y="4258713"/>
            <a:ext cx="3524957" cy="1980968"/>
          </a:xfrm>
          <a:prstGeom prst="rect">
            <a:avLst/>
          </a:prstGeom>
        </p:spPr>
      </p:pic>
      <p:pic>
        <p:nvPicPr>
          <p:cNvPr id="14" name="Picture 13">
            <a:extLst>
              <a:ext uri="{FF2B5EF4-FFF2-40B4-BE49-F238E27FC236}">
                <a16:creationId xmlns:a16="http://schemas.microsoft.com/office/drawing/2014/main" id="{2259B692-DB25-431D-83DF-33F18273A8DD}"/>
              </a:ext>
            </a:extLst>
          </p:cNvPr>
          <p:cNvPicPr>
            <a:picLocks noChangeAspect="1"/>
          </p:cNvPicPr>
          <p:nvPr/>
        </p:nvPicPr>
        <p:blipFill>
          <a:blip r:embed="rId7"/>
          <a:stretch>
            <a:fillRect/>
          </a:stretch>
        </p:blipFill>
        <p:spPr>
          <a:xfrm>
            <a:off x="4421801" y="4535783"/>
            <a:ext cx="3276692" cy="1475550"/>
          </a:xfrm>
          <a:prstGeom prst="rect">
            <a:avLst/>
          </a:prstGeom>
        </p:spPr>
      </p:pic>
    </p:spTree>
    <p:extLst>
      <p:ext uri="{BB962C8B-B14F-4D97-AF65-F5344CB8AC3E}">
        <p14:creationId xmlns:p14="http://schemas.microsoft.com/office/powerpoint/2010/main" val="330758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829D-276D-4158-AD35-A242B3D6C021}"/>
              </a:ext>
            </a:extLst>
          </p:cNvPr>
          <p:cNvSpPr>
            <a:spLocks noGrp="1"/>
          </p:cNvSpPr>
          <p:nvPr>
            <p:ph type="title"/>
          </p:nvPr>
        </p:nvSpPr>
        <p:spPr/>
        <p:txBody>
          <a:bodyPr/>
          <a:lstStyle/>
          <a:p>
            <a:r>
              <a:rPr lang="en-GB" dirty="0"/>
              <a:t>Notes from Martin S during call this week</a:t>
            </a:r>
            <a:endParaRPr lang="en-US" dirty="0"/>
          </a:p>
        </p:txBody>
      </p:sp>
      <p:sp>
        <p:nvSpPr>
          <p:cNvPr id="3" name="Content Placeholder 2">
            <a:extLst>
              <a:ext uri="{FF2B5EF4-FFF2-40B4-BE49-F238E27FC236}">
                <a16:creationId xmlns:a16="http://schemas.microsoft.com/office/drawing/2014/main" id="{9E20A05C-7FB6-4153-9333-6172A37F3BF9}"/>
              </a:ext>
            </a:extLst>
          </p:cNvPr>
          <p:cNvSpPr>
            <a:spLocks noGrp="1"/>
          </p:cNvSpPr>
          <p:nvPr>
            <p:ph idx="1"/>
          </p:nvPr>
        </p:nvSpPr>
        <p:spPr/>
        <p:txBody>
          <a:bodyPr>
            <a:normAutofit fontScale="25000" lnSpcReduction="20000"/>
          </a:bodyPr>
          <a:lstStyle/>
          <a:p>
            <a:pPr marL="0" indent="0">
              <a:lnSpc>
                <a:spcPct val="120000"/>
              </a:lnSpc>
              <a:spcBef>
                <a:spcPts val="100"/>
              </a:spcBef>
              <a:spcAft>
                <a:spcPts val="100"/>
              </a:spcAft>
              <a:buNone/>
            </a:pPr>
            <a:r>
              <a:rPr lang="en-US" sz="1800" dirty="0">
                <a:solidFill>
                  <a:srgbClr val="2E75B6"/>
                </a:solidFill>
                <a:effectLst/>
                <a:latin typeface="Courier New" panose="02070309020205020404" pitchFamily="49" charset="0"/>
                <a:ea typeface="Calibri" panose="020F0502020204030204" pitchFamily="34" charset="0"/>
              </a:rPr>
              <a:t> </a:t>
            </a:r>
            <a:r>
              <a:rPr lang="en-US" sz="4400" dirty="0">
                <a:solidFill>
                  <a:srgbClr val="2E75B6"/>
                </a:solidFill>
                <a:effectLst/>
                <a:latin typeface="Courier New" panose="02070309020205020404" pitchFamily="49" charset="0"/>
                <a:ea typeface="Calibri" panose="020F0502020204030204" pitchFamily="34" charset="0"/>
              </a:rPr>
              <a:t> augment /network-function/</a:t>
            </a:r>
            <a:r>
              <a:rPr lang="en-US" sz="4400" dirty="0">
                <a:solidFill>
                  <a:srgbClr val="2E75B6"/>
                </a:solidFill>
                <a:effectLst/>
                <a:highlight>
                  <a:srgbClr val="FFFF00"/>
                </a:highlight>
                <a:latin typeface="Courier New" panose="02070309020205020404" pitchFamily="49" charset="0"/>
                <a:ea typeface="Calibri" panose="020F0502020204030204" pitchFamily="34" charset="0"/>
              </a:rPr>
              <a:t>all-possible-circuit-packs-yesterday-now-and-in-future</a:t>
            </a:r>
            <a:r>
              <a:rPr lang="en-US" sz="4400" dirty="0">
                <a:solidFill>
                  <a:srgbClr val="2E75B6"/>
                </a:solidFill>
                <a:effectLst/>
                <a:latin typeface="Courier New" panose="02070309020205020404" pitchFamily="49" charset="0"/>
                <a:ea typeface="Calibri" panose="020F0502020204030204" pitchFamily="34" charset="0"/>
              </a:rPr>
              <a:t>/occurrence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r>
              <a:rPr lang="en-US" sz="4400" dirty="0">
                <a:solidFill>
                  <a:srgbClr val="FF0000"/>
                </a:solidFill>
                <a:effectLst/>
                <a:latin typeface="Courier New" panose="02070309020205020404" pitchFamily="49" charset="0"/>
                <a:ea typeface="Calibri" panose="020F0502020204030204" pitchFamily="34" charset="0"/>
              </a:rPr>
              <a:t>when</a:t>
            </a:r>
            <a:r>
              <a:rPr lang="en-US" sz="4400" dirty="0">
                <a:solidFill>
                  <a:srgbClr val="2E75B6"/>
                </a:solidFill>
                <a:effectLst/>
                <a:latin typeface="Courier New" panose="02070309020205020404" pitchFamily="49" charset="0"/>
                <a:ea typeface="Calibri" panose="020F0502020204030204" pitchFamily="34" charset="0"/>
              </a:rPr>
              <a:t> '/network-function/holder/position = 1';   </a:t>
            </a:r>
            <a:r>
              <a:rPr lang="en-US" sz="4400" dirty="0">
                <a:solidFill>
                  <a:srgbClr val="FF0000"/>
                </a:solidFill>
                <a:effectLst/>
                <a:latin typeface="Courier New" panose="02070309020205020404" pitchFamily="49" charset="0"/>
                <a:ea typeface="Calibri" panose="020F0502020204030204" pitchFamily="34" charset="0"/>
              </a:rPr>
              <a:t>"Driving!"</a:t>
            </a:r>
            <a:endParaRPr lang="en-US" sz="4400" dirty="0">
              <a:solidFill>
                <a:srgbClr val="FF0000"/>
              </a:solidFill>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leaf selected-circuit-pack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r>
              <a:rPr lang="en-US" sz="4400" dirty="0">
                <a:solidFill>
                  <a:srgbClr val="FF0000"/>
                </a:solidFill>
                <a:effectLst/>
                <a:latin typeface="Courier New" panose="02070309020205020404" pitchFamily="49" charset="0"/>
                <a:ea typeface="Calibri" panose="020F0502020204030204" pitchFamily="34" charset="0"/>
              </a:rPr>
              <a:t>must</a:t>
            </a:r>
            <a:r>
              <a:rPr lang="en-US" sz="4400" dirty="0">
                <a:solidFill>
                  <a:srgbClr val="2E75B6"/>
                </a:solidFill>
                <a:effectLst/>
                <a:latin typeface="Courier New" panose="02070309020205020404" pitchFamily="49" charset="0"/>
                <a:ea typeface="Calibri" panose="020F0502020204030204" pitchFamily="34" charset="0"/>
              </a:rPr>
              <a:t> "/network-function/supported-circuit-packs/identifier = 'A' or    </a:t>
            </a:r>
            <a:r>
              <a:rPr lang="en-US" sz="4400" dirty="0">
                <a:solidFill>
                  <a:srgbClr val="FF0000"/>
                </a:solidFill>
                <a:effectLst/>
                <a:latin typeface="Courier New" panose="02070309020205020404" pitchFamily="49" charset="0"/>
                <a:ea typeface="Calibri" panose="020F0502020204030204" pitchFamily="34" charset="0"/>
              </a:rPr>
              <a:t>"Constrains!"</a:t>
            </a:r>
            <a:endParaRPr lang="en-US" sz="4400" dirty="0">
              <a:solidFill>
                <a:srgbClr val="FF0000"/>
              </a:solidFill>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/network-function/supported-circuit-packs/identifier = 'B' or</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/network-function/supported-circuit-packs/identifier = 'C'"</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 =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type </a:t>
            </a:r>
            <a:r>
              <a:rPr lang="en-US" sz="4400" dirty="0" err="1">
                <a:solidFill>
                  <a:srgbClr val="2E75B6"/>
                </a:solidFill>
                <a:effectLst/>
                <a:latin typeface="Courier New" panose="02070309020205020404" pitchFamily="49" charset="0"/>
                <a:ea typeface="Calibri" panose="020F0502020204030204" pitchFamily="34" charset="0"/>
              </a:rPr>
              <a:t>leafref</a:t>
            </a: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path "/network-function/supported-circuit-packs/identifier";</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leaf-constrains slot-type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allowed-values: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 add here the differences (somehow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description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"This section describes the constrains on the any if it is mounted in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holder of position equals to 1.";</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r>
              <a:rPr lang="de-DE" sz="4400" dirty="0">
                <a:solidFill>
                  <a:srgbClr val="2E75B6"/>
                </a:solidFill>
                <a:effectLst/>
                <a:latin typeface="Courier New" panose="02070309020205020404" pitchFamily="49" charset="0"/>
                <a:ea typeface="Calibri" panose="020F0502020204030204" pitchFamily="34" charset="0"/>
              </a:rPr>
              <a:t>}</a:t>
            </a:r>
            <a:endParaRPr lang="en-US" sz="4400" dirty="0">
              <a:effectLst/>
              <a:latin typeface="Calibri" panose="020F0502020204030204" pitchFamily="34" charset="0"/>
              <a:ea typeface="Calibri" panose="020F0502020204030204" pitchFamily="34" charset="0"/>
            </a:endParaRPr>
          </a:p>
          <a:p>
            <a:pPr marL="36000" indent="-36000">
              <a:lnSpc>
                <a:spcPct val="120000"/>
              </a:lnSpc>
              <a:spcBef>
                <a:spcPts val="100"/>
              </a:spcBef>
              <a:spcAft>
                <a:spcPts val="100"/>
              </a:spcAft>
            </a:pPr>
            <a:endParaRPr lang="en-US" dirty="0"/>
          </a:p>
        </p:txBody>
      </p:sp>
      <p:sp>
        <p:nvSpPr>
          <p:cNvPr id="4" name="Slide Number Placeholder 3">
            <a:extLst>
              <a:ext uri="{FF2B5EF4-FFF2-40B4-BE49-F238E27FC236}">
                <a16:creationId xmlns:a16="http://schemas.microsoft.com/office/drawing/2014/main" id="{FDF407A7-6C87-41BE-9136-0C8E7F0FDFD8}"/>
              </a:ext>
            </a:extLst>
          </p:cNvPr>
          <p:cNvSpPr>
            <a:spLocks noGrp="1"/>
          </p:cNvSpPr>
          <p:nvPr>
            <p:ph type="sldNum" sz="quarter" idx="4"/>
          </p:nvPr>
        </p:nvSpPr>
        <p:spPr/>
        <p:txBody>
          <a:bodyPr/>
          <a:lstStyle/>
          <a:p>
            <a:fld id="{C921E2DF-5279-024C-809C-CD16853F95A6}" type="slidenum">
              <a:rPr lang="en-US" smtClean="0"/>
              <a:pPr/>
              <a:t>16</a:t>
            </a:fld>
            <a:endParaRPr lang="en-US"/>
          </a:p>
        </p:txBody>
      </p:sp>
    </p:spTree>
    <p:extLst>
      <p:ext uri="{BB962C8B-B14F-4D97-AF65-F5344CB8AC3E}">
        <p14:creationId xmlns:p14="http://schemas.microsoft.com/office/powerpoint/2010/main" val="120602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D387-CAFB-4546-8E23-86887DA3626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E6EF841-87E4-4158-95C7-CF5FCF646840}"/>
              </a:ext>
            </a:extLst>
          </p:cNvPr>
          <p:cNvPicPr>
            <a:picLocks noGrp="1" noChangeAspect="1"/>
          </p:cNvPicPr>
          <p:nvPr>
            <p:ph idx="1"/>
          </p:nvPr>
        </p:nvPicPr>
        <p:blipFill>
          <a:blip r:embed="rId2"/>
          <a:stretch>
            <a:fillRect/>
          </a:stretch>
        </p:blipFill>
        <p:spPr>
          <a:xfrm>
            <a:off x="151885" y="950017"/>
            <a:ext cx="5944115" cy="3429297"/>
          </a:xfrm>
          <a:prstGeom prst="rect">
            <a:avLst/>
          </a:prstGeom>
        </p:spPr>
      </p:pic>
      <p:sp>
        <p:nvSpPr>
          <p:cNvPr id="4" name="Slide Number Placeholder 3">
            <a:extLst>
              <a:ext uri="{FF2B5EF4-FFF2-40B4-BE49-F238E27FC236}">
                <a16:creationId xmlns:a16="http://schemas.microsoft.com/office/drawing/2014/main" id="{A259405A-0250-4182-A3F3-9D25192C4406}"/>
              </a:ext>
            </a:extLst>
          </p:cNvPr>
          <p:cNvSpPr>
            <a:spLocks noGrp="1"/>
          </p:cNvSpPr>
          <p:nvPr>
            <p:ph type="sldNum" sz="quarter" idx="4"/>
          </p:nvPr>
        </p:nvSpPr>
        <p:spPr/>
        <p:txBody>
          <a:bodyPr/>
          <a:lstStyle/>
          <a:p>
            <a:fld id="{C921E2DF-5279-024C-809C-CD16853F95A6}" type="slidenum">
              <a:rPr lang="en-US" smtClean="0"/>
              <a:pPr/>
              <a:t>17</a:t>
            </a:fld>
            <a:endParaRPr lang="en-US"/>
          </a:p>
        </p:txBody>
      </p:sp>
    </p:spTree>
    <p:extLst>
      <p:ext uri="{BB962C8B-B14F-4D97-AF65-F5344CB8AC3E}">
        <p14:creationId xmlns:p14="http://schemas.microsoft.com/office/powerpoint/2010/main" val="4235254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829D-276D-4158-AD35-A242B3D6C021}"/>
              </a:ext>
            </a:extLst>
          </p:cNvPr>
          <p:cNvSpPr>
            <a:spLocks noGrp="1"/>
          </p:cNvSpPr>
          <p:nvPr>
            <p:ph type="title"/>
          </p:nvPr>
        </p:nvSpPr>
        <p:spPr/>
        <p:txBody>
          <a:bodyPr/>
          <a:lstStyle/>
          <a:p>
            <a:r>
              <a:rPr lang="en-GB" dirty="0"/>
              <a:t>Interpretation – Occurrence and Constraint</a:t>
            </a:r>
            <a:endParaRPr lang="en-US" dirty="0"/>
          </a:p>
        </p:txBody>
      </p:sp>
      <p:sp>
        <p:nvSpPr>
          <p:cNvPr id="3" name="Content Placeholder 2">
            <a:extLst>
              <a:ext uri="{FF2B5EF4-FFF2-40B4-BE49-F238E27FC236}">
                <a16:creationId xmlns:a16="http://schemas.microsoft.com/office/drawing/2014/main" id="{9E20A05C-7FB6-4153-9333-6172A37F3BF9}"/>
              </a:ext>
            </a:extLst>
          </p:cNvPr>
          <p:cNvSpPr>
            <a:spLocks noGrp="1"/>
          </p:cNvSpPr>
          <p:nvPr>
            <p:ph idx="1"/>
          </p:nvPr>
        </p:nvSpPr>
        <p:spPr>
          <a:xfrm>
            <a:off x="609600" y="716491"/>
            <a:ext cx="11117344" cy="2035674"/>
          </a:xfrm>
        </p:spPr>
        <p:txBody>
          <a:bodyPr>
            <a:normAutofit fontScale="25000" lnSpcReduction="20000"/>
          </a:bodyPr>
          <a:lstStyle/>
          <a:p>
            <a:pPr marL="0" indent="0">
              <a:lnSpc>
                <a:spcPct val="120000"/>
              </a:lnSpc>
              <a:spcBef>
                <a:spcPts val="100"/>
              </a:spcBef>
              <a:spcAft>
                <a:spcPts val="100"/>
              </a:spcAft>
              <a:buNone/>
            </a:pPr>
            <a:r>
              <a:rPr lang="en-US" sz="1800" dirty="0">
                <a:solidFill>
                  <a:srgbClr val="2E75B6"/>
                </a:solidFill>
                <a:effectLst/>
                <a:latin typeface="Courier New" panose="02070309020205020404" pitchFamily="49" charset="0"/>
                <a:ea typeface="Calibri" panose="020F0502020204030204" pitchFamily="34" charset="0"/>
              </a:rPr>
              <a:t>.. .. ..</a:t>
            </a:r>
            <a:r>
              <a:rPr lang="en-US" sz="4400" dirty="0">
                <a:solidFill>
                  <a:srgbClr val="2E75B6"/>
                </a:solidFill>
                <a:effectLst/>
                <a:latin typeface="Courier New" panose="02070309020205020404" pitchFamily="49" charset="0"/>
                <a:ea typeface="Calibri" panose="020F0502020204030204" pitchFamily="34" charset="0"/>
              </a:rPr>
              <a:t>{</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r>
              <a:rPr lang="en-US" sz="4400" dirty="0">
                <a:solidFill>
                  <a:srgbClr val="FF0000"/>
                </a:solidFill>
                <a:effectLst/>
                <a:latin typeface="Courier New" panose="02070309020205020404" pitchFamily="49" charset="0"/>
                <a:ea typeface="Calibri" panose="020F0502020204030204" pitchFamily="34" charset="0"/>
              </a:rPr>
              <a:t>when</a:t>
            </a:r>
            <a:r>
              <a:rPr lang="en-US" sz="4400" dirty="0">
                <a:solidFill>
                  <a:srgbClr val="2E75B6"/>
                </a:solidFill>
                <a:effectLst/>
                <a:latin typeface="Courier New" panose="02070309020205020404" pitchFamily="49" charset="0"/>
                <a:ea typeface="Calibri" panose="020F0502020204030204" pitchFamily="34" charset="0"/>
              </a:rPr>
              <a:t> </a:t>
            </a:r>
            <a:r>
              <a:rPr lang="en-US" sz="4400" dirty="0">
                <a:solidFill>
                  <a:srgbClr val="2E75B6"/>
                </a:solidFill>
                <a:latin typeface="Courier New" panose="02070309020205020404" pitchFamily="49" charset="0"/>
                <a:ea typeface="Calibri" panose="020F0502020204030204" pitchFamily="34" charset="0"/>
              </a:rPr>
              <a:t>'</a:t>
            </a:r>
            <a:r>
              <a:rPr lang="en-US" sz="4400" dirty="0">
                <a:solidFill>
                  <a:srgbClr val="2E75B6"/>
                </a:solidFill>
                <a:effectLst/>
                <a:latin typeface="Courier New" panose="02070309020205020404" pitchFamily="49" charset="0"/>
                <a:ea typeface="Calibri" panose="020F0502020204030204" pitchFamily="34" charset="0"/>
              </a:rPr>
              <a:t>.._</a:t>
            </a:r>
            <a:r>
              <a:rPr lang="en-US" sz="4400" dirty="0" err="1">
                <a:solidFill>
                  <a:srgbClr val="2E75B6"/>
                </a:solidFill>
                <a:effectLst/>
                <a:latin typeface="Courier New" panose="02070309020205020404" pitchFamily="49" charset="0"/>
                <a:ea typeface="Calibri" panose="020F0502020204030204" pitchFamily="34" charset="0"/>
              </a:rPr>
              <a:t>containedHolder</a:t>
            </a:r>
            <a:r>
              <a:rPr lang="en-US" sz="4400" dirty="0">
                <a:solidFill>
                  <a:srgbClr val="2E75B6"/>
                </a:solidFill>
                <a:effectLst/>
                <a:latin typeface="Courier New" panose="02070309020205020404" pitchFamily="49" charset="0"/>
                <a:ea typeface="Calibri" panose="020F0502020204030204" pitchFamily="34" charset="0"/>
              </a:rPr>
              <a:t>/</a:t>
            </a:r>
            <a:r>
              <a:rPr lang="en-US" sz="4400" dirty="0" err="1">
                <a:solidFill>
                  <a:srgbClr val="2E75B6"/>
                </a:solidFill>
                <a:effectLst/>
                <a:latin typeface="Courier New" panose="02070309020205020404" pitchFamily="49" charset="0"/>
                <a:ea typeface="Calibri" panose="020F0502020204030204" pitchFamily="34" charset="0"/>
              </a:rPr>
              <a:t>localId</a:t>
            </a:r>
            <a:r>
              <a:rPr lang="en-US" sz="4400" dirty="0">
                <a:solidFill>
                  <a:srgbClr val="2E75B6"/>
                </a:solidFill>
                <a:effectLst/>
                <a:latin typeface="Courier New" panose="02070309020205020404" pitchFamily="49" charset="0"/>
                <a:ea typeface="Calibri" panose="020F0502020204030204" pitchFamily="34" charset="0"/>
              </a:rPr>
              <a:t> = 1';   </a:t>
            </a:r>
            <a:r>
              <a:rPr lang="en-US" sz="4400" dirty="0">
                <a:solidFill>
                  <a:srgbClr val="FF0000"/>
                </a:solidFill>
                <a:latin typeface="Courier New" panose="02070309020205020404" pitchFamily="49" charset="0"/>
                <a:ea typeface="Calibri" panose="020F0502020204030204" pitchFamily="34" charset="0"/>
              </a:rPr>
              <a:t>“Each Occurrence is set out… note: partial form for </a:t>
            </a:r>
            <a:r>
              <a:rPr lang="en-US" sz="4400" dirty="0" err="1">
                <a:solidFill>
                  <a:srgbClr val="FF0000"/>
                </a:solidFill>
                <a:latin typeface="Courier New" panose="02070309020205020404" pitchFamily="49" charset="0"/>
                <a:ea typeface="Calibri" panose="020F0502020204030204" pitchFamily="34" charset="0"/>
              </a:rPr>
              <a:t>localId</a:t>
            </a:r>
            <a:r>
              <a:rPr lang="en-US" sz="4400" dirty="0">
                <a:solidFill>
                  <a:srgbClr val="FF0000"/>
                </a:solidFill>
                <a:latin typeface="Courier New" panose="02070309020205020404" pitchFamily="49" charset="0"/>
                <a:ea typeface="Calibri" panose="020F0502020204030204" pitchFamily="34" charset="0"/>
              </a:rPr>
              <a:t> (as it is an NVP list)”</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leaf _</a:t>
            </a:r>
            <a:r>
              <a:rPr lang="en-US" sz="4400" dirty="0" err="1">
                <a:solidFill>
                  <a:srgbClr val="2E75B6"/>
                </a:solidFill>
                <a:effectLst/>
                <a:latin typeface="Courier New" panose="02070309020205020404" pitchFamily="49" charset="0"/>
                <a:ea typeface="Calibri" panose="020F0502020204030204" pitchFamily="34" charset="0"/>
              </a:rPr>
              <a:t>occupyingFru</a:t>
            </a:r>
            <a:r>
              <a:rPr lang="en-US" sz="4400" dirty="0">
                <a:solidFill>
                  <a:srgbClr val="2E75B6"/>
                </a:solidFill>
                <a:effectLst/>
                <a:latin typeface="Courier New" panose="02070309020205020404" pitchFamily="49" charset="0"/>
                <a:ea typeface="Calibri" panose="020F0502020204030204" pitchFamily="34" charset="0"/>
              </a:rPr>
              <a:t>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a:t>
            </a:r>
            <a:r>
              <a:rPr lang="en-US" sz="4400" dirty="0">
                <a:solidFill>
                  <a:srgbClr val="FF0000"/>
                </a:solidFill>
                <a:effectLst/>
                <a:latin typeface="Courier New" panose="02070309020205020404" pitchFamily="49" charset="0"/>
                <a:ea typeface="Calibri" panose="020F0502020204030204" pitchFamily="34" charset="0"/>
              </a:rPr>
              <a:t>must</a:t>
            </a:r>
            <a:r>
              <a:rPr lang="en-US" sz="4400" dirty="0">
                <a:solidFill>
                  <a:srgbClr val="2E75B6"/>
                </a:solidFill>
                <a:effectLst/>
                <a:latin typeface="Courier New" panose="02070309020205020404" pitchFamily="49" charset="0"/>
                <a:ea typeface="Calibri" panose="020F0502020204030204" pitchFamily="34" charset="0"/>
              </a:rPr>
              <a:t> “.. Equipment/_spec = 'A' or    </a:t>
            </a:r>
            <a:r>
              <a:rPr lang="en-US" sz="4400" dirty="0">
                <a:solidFill>
                  <a:srgbClr val="FF0000"/>
                </a:solidFill>
                <a:effectLst/>
                <a:latin typeface="Courier New" panose="02070309020205020404" pitchFamily="49" charset="0"/>
                <a:ea typeface="Calibri" panose="020F0502020204030204" pitchFamily="34" charset="0"/>
              </a:rPr>
              <a:t>"Constrains!"</a:t>
            </a:r>
            <a:endParaRPr lang="en-US" sz="4400" dirty="0">
              <a:solidFill>
                <a:srgbClr val="FF0000"/>
              </a:solidFill>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 Equipment/_spec = ‘B’ or</a:t>
            </a:r>
          </a:p>
          <a:p>
            <a:pPr marL="0" indent="0">
              <a:lnSpc>
                <a:spcPct val="120000"/>
              </a:lnSpc>
              <a:spcBef>
                <a:spcPts val="100"/>
              </a:spcBef>
              <a:spcAft>
                <a:spcPts val="100"/>
              </a:spcAft>
              <a:buNone/>
            </a:pPr>
            <a:r>
              <a:rPr lang="en-US" sz="4400" dirty="0">
                <a:solidFill>
                  <a:srgbClr val="2E75B6"/>
                </a:solidFill>
                <a:latin typeface="Courier New" panose="02070309020205020404" pitchFamily="49" charset="0"/>
                <a:ea typeface="Calibri" panose="020F0502020204030204" pitchFamily="34" charset="0"/>
              </a:rPr>
              <a:t>               </a:t>
            </a:r>
            <a:r>
              <a:rPr lang="en-US" sz="4400" dirty="0">
                <a:solidFill>
                  <a:srgbClr val="2E75B6"/>
                </a:solidFill>
                <a:effectLst/>
                <a:latin typeface="Courier New" panose="02070309020205020404" pitchFamily="49" charset="0"/>
                <a:ea typeface="Calibri" panose="020F0502020204030204" pitchFamily="34" charset="0"/>
              </a:rPr>
              <a:t>.. Equipment/_spec = ‘C’”</a:t>
            </a:r>
          </a:p>
          <a:p>
            <a:pPr marL="0" indent="0">
              <a:lnSpc>
                <a:spcPct val="120000"/>
              </a:lnSpc>
              <a:spcBef>
                <a:spcPts val="100"/>
              </a:spcBef>
              <a:spcAft>
                <a:spcPts val="100"/>
              </a:spcAft>
              <a:buNone/>
            </a:pPr>
            <a:r>
              <a:rPr lang="en-US" sz="4400" dirty="0">
                <a:solidFill>
                  <a:srgbClr val="2E75B6"/>
                </a:solidFill>
                <a:latin typeface="Courier New" panose="02070309020205020404" pitchFamily="49" charset="0"/>
                <a:ea typeface="Calibri" panose="020F0502020204030204" pitchFamily="34" charset="0"/>
              </a:rPr>
              <a:t>	…		</a:t>
            </a:r>
            <a:endParaRPr lang="en-US" sz="4400" dirty="0">
              <a:solidFill>
                <a:srgbClr val="2E75B6"/>
              </a:solidFill>
              <a:effectLst/>
              <a:latin typeface="Courier New" panose="02070309020205020404" pitchFamily="49" charset="0"/>
              <a:ea typeface="Calibri" panose="020F0502020204030204" pitchFamily="34" charset="0"/>
            </a:endParaRPr>
          </a:p>
          <a:p>
            <a:pPr marL="0" indent="0">
              <a:lnSpc>
                <a:spcPct val="120000"/>
              </a:lnSpc>
              <a:spcBef>
                <a:spcPts val="100"/>
              </a:spcBef>
              <a:spcAft>
                <a:spcPts val="100"/>
              </a:spcAft>
              <a:buNone/>
            </a:pPr>
            <a:r>
              <a:rPr lang="en-US" sz="4400" dirty="0">
                <a:solidFill>
                  <a:srgbClr val="FF0000"/>
                </a:solidFill>
                <a:effectLst/>
                <a:latin typeface="Courier New" panose="02070309020205020404" pitchFamily="49" charset="0"/>
                <a:ea typeface="Calibri" panose="020F0502020204030204" pitchFamily="34" charset="0"/>
              </a:rPr>
              <a:t>…</a:t>
            </a:r>
          </a:p>
          <a:p>
            <a:pPr marL="0" indent="0">
              <a:lnSpc>
                <a:spcPct val="120000"/>
              </a:lnSpc>
              <a:spcBef>
                <a:spcPts val="100"/>
              </a:spcBef>
              <a:spcAft>
                <a:spcPts val="100"/>
              </a:spcAft>
              <a:buNone/>
            </a:pPr>
            <a:r>
              <a:rPr lang="en-US" sz="4400" dirty="0">
                <a:solidFill>
                  <a:srgbClr val="FF0000"/>
                </a:solidFill>
                <a:effectLst/>
                <a:latin typeface="Courier New" panose="02070309020205020404" pitchFamily="49" charset="0"/>
                <a:ea typeface="Calibri" panose="020F0502020204030204" pitchFamily="34" charset="0"/>
              </a:rPr>
              <a:t>    when</a:t>
            </a:r>
            <a:r>
              <a:rPr lang="en-US" sz="4400" dirty="0">
                <a:solidFill>
                  <a:srgbClr val="2E75B6"/>
                </a:solidFill>
                <a:effectLst/>
                <a:latin typeface="Courier New" panose="02070309020205020404" pitchFamily="49" charset="0"/>
                <a:ea typeface="Calibri" panose="020F0502020204030204" pitchFamily="34" charset="0"/>
              </a:rPr>
              <a:t> </a:t>
            </a:r>
            <a:r>
              <a:rPr lang="en-US" sz="4400" dirty="0">
                <a:solidFill>
                  <a:srgbClr val="2E75B6"/>
                </a:solidFill>
                <a:latin typeface="Courier New" panose="02070309020205020404" pitchFamily="49" charset="0"/>
                <a:ea typeface="Calibri" panose="020F0502020204030204" pitchFamily="34" charset="0"/>
              </a:rPr>
              <a:t>'</a:t>
            </a:r>
            <a:r>
              <a:rPr lang="en-US" sz="4400" dirty="0">
                <a:solidFill>
                  <a:srgbClr val="2E75B6"/>
                </a:solidFill>
                <a:effectLst/>
                <a:latin typeface="Courier New" panose="02070309020205020404" pitchFamily="49" charset="0"/>
                <a:ea typeface="Calibri" panose="020F0502020204030204" pitchFamily="34" charset="0"/>
              </a:rPr>
              <a:t>.._</a:t>
            </a:r>
            <a:r>
              <a:rPr lang="en-US" sz="4400" dirty="0" err="1">
                <a:solidFill>
                  <a:srgbClr val="2E75B6"/>
                </a:solidFill>
                <a:effectLst/>
                <a:latin typeface="Courier New" panose="02070309020205020404" pitchFamily="49" charset="0"/>
                <a:ea typeface="Calibri" panose="020F0502020204030204" pitchFamily="34" charset="0"/>
              </a:rPr>
              <a:t>containedHolder</a:t>
            </a:r>
            <a:r>
              <a:rPr lang="en-US" sz="4400" dirty="0">
                <a:solidFill>
                  <a:srgbClr val="2E75B6"/>
                </a:solidFill>
                <a:effectLst/>
                <a:latin typeface="Courier New" panose="02070309020205020404" pitchFamily="49" charset="0"/>
                <a:ea typeface="Calibri" panose="020F0502020204030204" pitchFamily="34" charset="0"/>
              </a:rPr>
              <a:t>/</a:t>
            </a:r>
            <a:r>
              <a:rPr lang="en-US" sz="4400" dirty="0" err="1">
                <a:solidFill>
                  <a:srgbClr val="2E75B6"/>
                </a:solidFill>
                <a:effectLst/>
                <a:latin typeface="Courier New" panose="02070309020205020404" pitchFamily="49" charset="0"/>
                <a:ea typeface="Calibri" panose="020F0502020204030204" pitchFamily="34" charset="0"/>
              </a:rPr>
              <a:t>localId</a:t>
            </a:r>
            <a:r>
              <a:rPr lang="en-US" sz="4400" dirty="0">
                <a:solidFill>
                  <a:srgbClr val="2E75B6"/>
                </a:solidFill>
                <a:effectLst/>
                <a:latin typeface="Courier New" panose="02070309020205020404" pitchFamily="49" charset="0"/>
                <a:ea typeface="Calibri" panose="020F0502020204030204" pitchFamily="34" charset="0"/>
              </a:rPr>
              <a:t> = 2';  </a:t>
            </a:r>
            <a:endParaRPr lang="en-US" sz="4400" dirty="0">
              <a:effectLst/>
              <a:latin typeface="Calibri" panose="020F0502020204030204" pitchFamily="34" charset="0"/>
              <a:ea typeface="Calibri" panose="020F0502020204030204" pitchFamily="34" charset="0"/>
            </a:endParaRPr>
          </a:p>
          <a:p>
            <a:pPr marL="0" indent="0">
              <a:lnSpc>
                <a:spcPct val="120000"/>
              </a:lnSpc>
              <a:spcBef>
                <a:spcPts val="100"/>
              </a:spcBef>
              <a:spcAft>
                <a:spcPts val="100"/>
              </a:spcAft>
              <a:buNone/>
            </a:pPr>
            <a:r>
              <a:rPr lang="en-US" sz="4400" dirty="0">
                <a:solidFill>
                  <a:srgbClr val="2E75B6"/>
                </a:solidFill>
                <a:effectLst/>
                <a:latin typeface="Courier New" panose="02070309020205020404" pitchFamily="49" charset="0"/>
                <a:ea typeface="Calibri" panose="020F0502020204030204" pitchFamily="34" charset="0"/>
              </a:rPr>
              <a:t>    leaf _</a:t>
            </a:r>
            <a:r>
              <a:rPr lang="en-US" sz="4400" dirty="0" err="1">
                <a:solidFill>
                  <a:srgbClr val="2E75B6"/>
                </a:solidFill>
                <a:effectLst/>
                <a:latin typeface="Courier New" panose="02070309020205020404" pitchFamily="49" charset="0"/>
                <a:ea typeface="Calibri" panose="020F0502020204030204" pitchFamily="34" charset="0"/>
              </a:rPr>
              <a:t>occupyingFru</a:t>
            </a:r>
            <a:r>
              <a:rPr lang="en-US" sz="4400" dirty="0">
                <a:solidFill>
                  <a:srgbClr val="2E75B6"/>
                </a:solidFill>
                <a:effectLst/>
                <a:latin typeface="Courier New" panose="02070309020205020404" pitchFamily="49" charset="0"/>
                <a:ea typeface="Calibri" panose="020F0502020204030204" pitchFamily="34" charset="0"/>
              </a:rPr>
              <a:t> {    ….          </a:t>
            </a:r>
            <a:endParaRPr lang="en-US" sz="4400" dirty="0">
              <a:effectLst/>
              <a:latin typeface="Calibri" panose="020F0502020204030204" pitchFamily="34" charset="0"/>
              <a:ea typeface="Calibri" panose="020F0502020204030204" pitchFamily="34" charset="0"/>
            </a:endParaRPr>
          </a:p>
          <a:p>
            <a:pPr marL="36000" indent="-36000">
              <a:lnSpc>
                <a:spcPct val="120000"/>
              </a:lnSpc>
              <a:spcBef>
                <a:spcPts val="100"/>
              </a:spcBef>
              <a:spcAft>
                <a:spcPts val="100"/>
              </a:spcAft>
            </a:pPr>
            <a:endParaRPr lang="en-US" dirty="0"/>
          </a:p>
        </p:txBody>
      </p:sp>
      <p:sp>
        <p:nvSpPr>
          <p:cNvPr id="4" name="Slide Number Placeholder 3">
            <a:extLst>
              <a:ext uri="{FF2B5EF4-FFF2-40B4-BE49-F238E27FC236}">
                <a16:creationId xmlns:a16="http://schemas.microsoft.com/office/drawing/2014/main" id="{FDF407A7-6C87-41BE-9136-0C8E7F0FDFD8}"/>
              </a:ext>
            </a:extLst>
          </p:cNvPr>
          <p:cNvSpPr>
            <a:spLocks noGrp="1"/>
          </p:cNvSpPr>
          <p:nvPr>
            <p:ph type="sldNum" sz="quarter" idx="4"/>
          </p:nvPr>
        </p:nvSpPr>
        <p:spPr/>
        <p:txBody>
          <a:bodyPr/>
          <a:lstStyle/>
          <a:p>
            <a:fld id="{C921E2DF-5279-024C-809C-CD16853F95A6}" type="slidenum">
              <a:rPr lang="en-US" smtClean="0"/>
              <a:pPr/>
              <a:t>18</a:t>
            </a:fld>
            <a:endParaRPr lang="en-US"/>
          </a:p>
        </p:txBody>
      </p:sp>
      <p:pic>
        <p:nvPicPr>
          <p:cNvPr id="8" name="Picture 7" descr="Diagram&#10;&#10;Description automatically generated">
            <a:extLst>
              <a:ext uri="{FF2B5EF4-FFF2-40B4-BE49-F238E27FC236}">
                <a16:creationId xmlns:a16="http://schemas.microsoft.com/office/drawing/2014/main" id="{0BBEC797-7D14-45A6-BFD9-DFBA565B5473}"/>
              </a:ext>
            </a:extLst>
          </p:cNvPr>
          <p:cNvPicPr>
            <a:picLocks noChangeAspect="1"/>
          </p:cNvPicPr>
          <p:nvPr/>
        </p:nvPicPr>
        <p:blipFill>
          <a:blip r:embed="rId2"/>
          <a:stretch>
            <a:fillRect/>
          </a:stretch>
        </p:blipFill>
        <p:spPr>
          <a:xfrm>
            <a:off x="2124634" y="3601041"/>
            <a:ext cx="7739343" cy="2397731"/>
          </a:xfrm>
          <a:prstGeom prst="rect">
            <a:avLst/>
          </a:prstGeom>
        </p:spPr>
      </p:pic>
      <p:sp>
        <p:nvSpPr>
          <p:cNvPr id="9" name="TextBox 8">
            <a:extLst>
              <a:ext uri="{FF2B5EF4-FFF2-40B4-BE49-F238E27FC236}">
                <a16:creationId xmlns:a16="http://schemas.microsoft.com/office/drawing/2014/main" id="{0A52B32D-09D6-4598-9F67-D24EAD636129}"/>
              </a:ext>
            </a:extLst>
          </p:cNvPr>
          <p:cNvSpPr txBox="1"/>
          <p:nvPr/>
        </p:nvSpPr>
        <p:spPr>
          <a:xfrm>
            <a:off x="5330503" y="2372543"/>
            <a:ext cx="5991921" cy="338554"/>
          </a:xfrm>
          <a:prstGeom prst="rect">
            <a:avLst/>
          </a:prstGeom>
          <a:noFill/>
        </p:spPr>
        <p:txBody>
          <a:bodyPr wrap="square" rtlCol="0">
            <a:spAutoFit/>
          </a:bodyPr>
          <a:lstStyle/>
          <a:p>
            <a:r>
              <a:rPr lang="en-GB" sz="1600" dirty="0"/>
              <a:t>This does not deal with the general property constraints yet.</a:t>
            </a:r>
            <a:endParaRPr lang="en-US" sz="1600" dirty="0"/>
          </a:p>
        </p:txBody>
      </p:sp>
      <p:sp>
        <p:nvSpPr>
          <p:cNvPr id="13" name="TextBox 12">
            <a:extLst>
              <a:ext uri="{FF2B5EF4-FFF2-40B4-BE49-F238E27FC236}">
                <a16:creationId xmlns:a16="http://schemas.microsoft.com/office/drawing/2014/main" id="{087BC162-EFAB-40BB-B6D1-269C3DAC1BA4}"/>
              </a:ext>
            </a:extLst>
          </p:cNvPr>
          <p:cNvSpPr txBox="1"/>
          <p:nvPr/>
        </p:nvSpPr>
        <p:spPr>
          <a:xfrm>
            <a:off x="6662863" y="1655718"/>
            <a:ext cx="4837838" cy="584775"/>
          </a:xfrm>
          <a:prstGeom prst="rect">
            <a:avLst/>
          </a:prstGeom>
          <a:noFill/>
        </p:spPr>
        <p:txBody>
          <a:bodyPr wrap="square" rtlCol="0">
            <a:spAutoFit/>
          </a:bodyPr>
          <a:lstStyle/>
          <a:p>
            <a:r>
              <a:rPr lang="en-GB" sz="1600" dirty="0"/>
              <a:t>This is a separate definition that needs to abide by and draw from the equipment yang</a:t>
            </a:r>
            <a:endParaRPr lang="en-US" sz="1600" dirty="0"/>
          </a:p>
        </p:txBody>
      </p:sp>
      <p:sp>
        <p:nvSpPr>
          <p:cNvPr id="20" name="TextBox 19">
            <a:extLst>
              <a:ext uri="{FF2B5EF4-FFF2-40B4-BE49-F238E27FC236}">
                <a16:creationId xmlns:a16="http://schemas.microsoft.com/office/drawing/2014/main" id="{F70918A7-3F71-4A8D-AF87-B367C1819291}"/>
              </a:ext>
            </a:extLst>
          </p:cNvPr>
          <p:cNvSpPr txBox="1"/>
          <p:nvPr/>
        </p:nvSpPr>
        <p:spPr>
          <a:xfrm>
            <a:off x="3908613" y="2694406"/>
            <a:ext cx="8283388" cy="338554"/>
          </a:xfrm>
          <a:prstGeom prst="rect">
            <a:avLst/>
          </a:prstGeom>
          <a:noFill/>
        </p:spPr>
        <p:txBody>
          <a:bodyPr wrap="square" rtlCol="0">
            <a:spAutoFit/>
          </a:bodyPr>
          <a:lstStyle/>
          <a:p>
            <a:r>
              <a:rPr lang="en-GB" sz="1600" dirty="0"/>
              <a:t>This does not deal with the constraint on </a:t>
            </a:r>
            <a:r>
              <a:rPr lang="en-GB" sz="1600" dirty="0" err="1"/>
              <a:t>localId</a:t>
            </a:r>
            <a:r>
              <a:rPr lang="en-GB" sz="1600" dirty="0"/>
              <a:t> (as an example of a general property constraint)</a:t>
            </a:r>
            <a:endParaRPr lang="en-US" sz="1600" dirty="0"/>
          </a:p>
        </p:txBody>
      </p:sp>
    </p:spTree>
    <p:extLst>
      <p:ext uri="{BB962C8B-B14F-4D97-AF65-F5344CB8AC3E}">
        <p14:creationId xmlns:p14="http://schemas.microsoft.com/office/powerpoint/2010/main" val="182031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D5DD-1FBB-454A-A5B3-E9CF5EC50398}"/>
              </a:ext>
            </a:extLst>
          </p:cNvPr>
          <p:cNvSpPr>
            <a:spLocks noGrp="1"/>
          </p:cNvSpPr>
          <p:nvPr>
            <p:ph type="title"/>
          </p:nvPr>
        </p:nvSpPr>
        <p:spPr/>
        <p:txBody>
          <a:bodyPr/>
          <a:lstStyle/>
          <a:p>
            <a:r>
              <a:rPr lang="en-GB" dirty="0">
                <a:latin typeface="+mj-lt"/>
              </a:rPr>
              <a:t>Spec recap </a:t>
            </a:r>
            <a:r>
              <a:rPr lang="en-GB" sz="2800" dirty="0">
                <a:latin typeface="+mj-lt"/>
              </a:rPr>
              <a:t>(from TR-512.7)</a:t>
            </a:r>
            <a:endParaRPr lang="en-US" sz="2800" dirty="0">
              <a:latin typeface="+mj-lt"/>
            </a:endParaRPr>
          </a:p>
        </p:txBody>
      </p:sp>
      <p:sp>
        <p:nvSpPr>
          <p:cNvPr id="3" name="Content Placeholder 2">
            <a:extLst>
              <a:ext uri="{FF2B5EF4-FFF2-40B4-BE49-F238E27FC236}">
                <a16:creationId xmlns:a16="http://schemas.microsoft.com/office/drawing/2014/main" id="{04282C88-EEA8-42AB-B887-E2479C2684DB}"/>
              </a:ext>
            </a:extLst>
          </p:cNvPr>
          <p:cNvSpPr>
            <a:spLocks noGrp="1"/>
          </p:cNvSpPr>
          <p:nvPr>
            <p:ph idx="1"/>
          </p:nvPr>
        </p:nvSpPr>
        <p:spPr/>
        <p:txBody>
          <a:bodyPr>
            <a:normAutofit fontScale="70000" lnSpcReduction="20000"/>
          </a:bodyPr>
          <a:lstStyle/>
          <a:p>
            <a:pPr>
              <a:lnSpc>
                <a:spcPct val="120000"/>
              </a:lnSpc>
            </a:pPr>
            <a:r>
              <a:rPr lang="en-US" b="1" dirty="0">
                <a:solidFill>
                  <a:schemeClr val="bg1">
                    <a:lumMod val="75000"/>
                  </a:schemeClr>
                </a:solidFill>
                <a:latin typeface="+mn-lt"/>
              </a:rPr>
              <a:t>Invariants:</a:t>
            </a:r>
            <a:r>
              <a:rPr lang="en-US" dirty="0">
                <a:solidFill>
                  <a:schemeClr val="bg1">
                    <a:lumMod val="75000"/>
                  </a:schemeClr>
                </a:solidFill>
                <a:latin typeface="+mn-lt"/>
              </a:rPr>
              <a:t> Formal definition of properties that are invariant for the type </a:t>
            </a:r>
          </a:p>
          <a:p>
            <a:pPr lvl="1">
              <a:lnSpc>
                <a:spcPct val="120000"/>
              </a:lnSpc>
            </a:pPr>
            <a:r>
              <a:rPr lang="en-US" dirty="0">
                <a:solidFill>
                  <a:schemeClr val="bg1">
                    <a:lumMod val="75000"/>
                  </a:schemeClr>
                </a:solidFill>
                <a:latin typeface="+mn-lt"/>
              </a:rPr>
              <a:t>That then need not be in each instance</a:t>
            </a:r>
          </a:p>
          <a:p>
            <a:pPr>
              <a:lnSpc>
                <a:spcPct val="120000"/>
              </a:lnSpc>
            </a:pPr>
            <a:r>
              <a:rPr lang="en-US" b="1" dirty="0">
                <a:solidFill>
                  <a:schemeClr val="bg1">
                    <a:lumMod val="75000"/>
                  </a:schemeClr>
                </a:solidFill>
                <a:latin typeface="+mn-lt"/>
              </a:rPr>
              <a:t>Extension:</a:t>
            </a:r>
            <a:r>
              <a:rPr lang="en-US" dirty="0">
                <a:solidFill>
                  <a:schemeClr val="bg1">
                    <a:lumMod val="75000"/>
                  </a:schemeClr>
                </a:solidFill>
                <a:latin typeface="+mn-lt"/>
              </a:rPr>
              <a:t> Formal definition of extension properties and extension of specific properties</a:t>
            </a:r>
          </a:p>
          <a:p>
            <a:pPr>
              <a:lnSpc>
                <a:spcPct val="120000"/>
              </a:lnSpc>
            </a:pPr>
            <a:r>
              <a:rPr lang="en-US" b="1" dirty="0">
                <a:solidFill>
                  <a:schemeClr val="accent2">
                    <a:lumMod val="60000"/>
                    <a:lumOff val="40000"/>
                  </a:schemeClr>
                </a:solidFill>
                <a:latin typeface="+mn-lt"/>
              </a:rPr>
              <a:t>Narrowing:</a:t>
            </a:r>
            <a:r>
              <a:rPr lang="en-US" dirty="0">
                <a:solidFill>
                  <a:schemeClr val="accent2">
                    <a:lumMod val="60000"/>
                    <a:lumOff val="40000"/>
                  </a:schemeClr>
                </a:solidFill>
                <a:latin typeface="+mn-lt"/>
              </a:rPr>
              <a:t> Reduction in range of properties defined elsewhere</a:t>
            </a:r>
          </a:p>
          <a:p>
            <a:pPr>
              <a:lnSpc>
                <a:spcPct val="120000"/>
              </a:lnSpc>
            </a:pPr>
            <a:r>
              <a:rPr lang="en-US" b="1" dirty="0">
                <a:solidFill>
                  <a:schemeClr val="bg1">
                    <a:lumMod val="75000"/>
                  </a:schemeClr>
                </a:solidFill>
                <a:latin typeface="+mn-lt"/>
              </a:rPr>
              <a:t>Substitution:</a:t>
            </a:r>
            <a:r>
              <a:rPr lang="en-US" dirty="0">
                <a:solidFill>
                  <a:schemeClr val="bg1">
                    <a:lumMod val="75000"/>
                  </a:schemeClr>
                </a:solidFill>
                <a:latin typeface="+mn-lt"/>
              </a:rPr>
              <a:t> Alternative to model property definitions</a:t>
            </a:r>
          </a:p>
          <a:p>
            <a:pPr>
              <a:lnSpc>
                <a:spcPct val="120000"/>
              </a:lnSpc>
            </a:pPr>
            <a:r>
              <a:rPr lang="en-US" b="1" dirty="0">
                <a:solidFill>
                  <a:schemeClr val="bg1">
                    <a:lumMod val="75000"/>
                  </a:schemeClr>
                </a:solidFill>
                <a:latin typeface="+mn-lt"/>
              </a:rPr>
              <a:t>Combinations:</a:t>
            </a:r>
            <a:r>
              <a:rPr lang="en-US" dirty="0">
                <a:solidFill>
                  <a:schemeClr val="bg1">
                    <a:lumMod val="75000"/>
                  </a:schemeClr>
                </a:solidFill>
                <a:latin typeface="+mn-lt"/>
              </a:rPr>
              <a:t> Combining properties from elsewhere in an instance and combining several properties into one property</a:t>
            </a:r>
          </a:p>
          <a:p>
            <a:pPr>
              <a:lnSpc>
                <a:spcPct val="120000"/>
              </a:lnSpc>
            </a:pPr>
            <a:r>
              <a:rPr lang="en-US" b="1" dirty="0">
                <a:solidFill>
                  <a:schemeClr val="bg1">
                    <a:lumMod val="75000"/>
                  </a:schemeClr>
                </a:solidFill>
                <a:latin typeface="+mn-lt"/>
              </a:rPr>
              <a:t>Definition Traceability: </a:t>
            </a:r>
            <a:r>
              <a:rPr lang="en-US" dirty="0">
                <a:solidFill>
                  <a:schemeClr val="bg1">
                    <a:lumMod val="75000"/>
                  </a:schemeClr>
                </a:solidFill>
                <a:latin typeface="+mn-lt"/>
              </a:rPr>
              <a:t>Deep model-based definition and traceability</a:t>
            </a:r>
          </a:p>
          <a:p>
            <a:pPr>
              <a:lnSpc>
                <a:spcPct val="120000"/>
              </a:lnSpc>
            </a:pPr>
            <a:r>
              <a:rPr lang="en-US" b="1" dirty="0">
                <a:solidFill>
                  <a:schemeClr val="accent2">
                    <a:lumMod val="60000"/>
                    <a:lumOff val="40000"/>
                  </a:schemeClr>
                </a:solidFill>
                <a:latin typeface="+mn-lt"/>
              </a:rPr>
              <a:t>Structures:</a:t>
            </a:r>
            <a:r>
              <a:rPr lang="en-US" dirty="0">
                <a:solidFill>
                  <a:schemeClr val="accent2">
                    <a:lumMod val="60000"/>
                    <a:lumOff val="40000"/>
                  </a:schemeClr>
                </a:solidFill>
                <a:latin typeface="+mn-lt"/>
              </a:rPr>
              <a:t> Expressing constraints, structures and assemblies</a:t>
            </a:r>
          </a:p>
          <a:p>
            <a:pPr>
              <a:lnSpc>
                <a:spcPct val="120000"/>
              </a:lnSpc>
            </a:pPr>
            <a:r>
              <a:rPr lang="en-US" b="1" dirty="0">
                <a:solidFill>
                  <a:schemeClr val="accent2">
                    <a:lumMod val="60000"/>
                    <a:lumOff val="40000"/>
                  </a:schemeClr>
                </a:solidFill>
                <a:latin typeface="+mn-lt"/>
              </a:rPr>
              <a:t>Dynamic: </a:t>
            </a:r>
            <a:r>
              <a:rPr lang="en-US" dirty="0">
                <a:solidFill>
                  <a:schemeClr val="accent2">
                    <a:lumMod val="60000"/>
                    <a:lumOff val="40000"/>
                  </a:schemeClr>
                </a:solidFill>
                <a:latin typeface="+mn-lt"/>
              </a:rPr>
              <a:t>Run-time application of new definitions</a:t>
            </a:r>
          </a:p>
          <a:p>
            <a:pPr lvl="1">
              <a:lnSpc>
                <a:spcPct val="120000"/>
              </a:lnSpc>
            </a:pPr>
            <a:endParaRPr lang="en-US" dirty="0">
              <a:latin typeface="+mn-lt"/>
            </a:endParaRPr>
          </a:p>
        </p:txBody>
      </p:sp>
      <p:sp>
        <p:nvSpPr>
          <p:cNvPr id="4" name="Slide Number Placeholder 3">
            <a:extLst>
              <a:ext uri="{FF2B5EF4-FFF2-40B4-BE49-F238E27FC236}">
                <a16:creationId xmlns:a16="http://schemas.microsoft.com/office/drawing/2014/main" id="{3B3CE19A-059F-4A84-AB98-C017C1F95A92}"/>
              </a:ext>
            </a:extLst>
          </p:cNvPr>
          <p:cNvSpPr>
            <a:spLocks noGrp="1"/>
          </p:cNvSpPr>
          <p:nvPr>
            <p:ph type="sldNum" sz="quarter" idx="4"/>
          </p:nvPr>
        </p:nvSpPr>
        <p:spPr/>
        <p:txBody>
          <a:bodyPr/>
          <a:lstStyle/>
          <a:p>
            <a:fld id="{C921E2DF-5279-024C-809C-CD16853F95A6}" type="slidenum">
              <a:rPr lang="en-US" smtClean="0"/>
              <a:pPr/>
              <a:t>19</a:t>
            </a:fld>
            <a:endParaRPr lang="en-US"/>
          </a:p>
        </p:txBody>
      </p:sp>
    </p:spTree>
    <p:extLst>
      <p:ext uri="{BB962C8B-B14F-4D97-AF65-F5344CB8AC3E}">
        <p14:creationId xmlns:p14="http://schemas.microsoft.com/office/powerpoint/2010/main" val="88142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EB2EE-3293-4E71-B91A-961FD807F4FE}"/>
              </a:ext>
            </a:extLst>
          </p:cNvPr>
          <p:cNvSpPr>
            <a:spLocks noGrp="1"/>
          </p:cNvSpPr>
          <p:nvPr>
            <p:ph type="title"/>
          </p:nvPr>
        </p:nvSpPr>
        <p:spPr/>
        <p:txBody>
          <a:bodyPr/>
          <a:lstStyle/>
          <a:p>
            <a:r>
              <a:rPr lang="en-GB" dirty="0"/>
              <a:t>Considerations</a:t>
            </a:r>
            <a:endParaRPr lang="en-US" dirty="0"/>
          </a:p>
        </p:txBody>
      </p:sp>
      <p:sp>
        <p:nvSpPr>
          <p:cNvPr id="5" name="Content Placeholder 4">
            <a:extLst>
              <a:ext uri="{FF2B5EF4-FFF2-40B4-BE49-F238E27FC236}">
                <a16:creationId xmlns:a16="http://schemas.microsoft.com/office/drawing/2014/main" id="{B0F44F31-7029-437D-8534-A2BC80BCE220}"/>
              </a:ext>
            </a:extLst>
          </p:cNvPr>
          <p:cNvSpPr>
            <a:spLocks noGrp="1"/>
          </p:cNvSpPr>
          <p:nvPr>
            <p:ph idx="1"/>
          </p:nvPr>
        </p:nvSpPr>
        <p:spPr/>
        <p:txBody>
          <a:bodyPr/>
          <a:lstStyle/>
          <a:p>
            <a:r>
              <a:rPr lang="en-GB" dirty="0"/>
              <a:t>Spec recap</a:t>
            </a:r>
          </a:p>
          <a:p>
            <a:r>
              <a:rPr lang="en-GB" dirty="0"/>
              <a:t>Considering Equipment and Sensors</a:t>
            </a:r>
          </a:p>
          <a:p>
            <a:r>
              <a:rPr lang="en-US" dirty="0"/>
              <a:t>Some examples</a:t>
            </a:r>
          </a:p>
          <a:p>
            <a:r>
              <a:rPr lang="en-US" dirty="0"/>
              <a:t>General considerations</a:t>
            </a:r>
          </a:p>
        </p:txBody>
      </p:sp>
    </p:spTree>
    <p:extLst>
      <p:ext uri="{BB962C8B-B14F-4D97-AF65-F5344CB8AC3E}">
        <p14:creationId xmlns:p14="http://schemas.microsoft.com/office/powerpoint/2010/main" val="833488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FFA-10ED-4E89-A5DC-C5E872CA31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DB4A8B-6FBB-4181-9567-E35832057DCD}"/>
              </a:ext>
            </a:extLst>
          </p:cNvPr>
          <p:cNvSpPr>
            <a:spLocks noGrp="1"/>
          </p:cNvSpPr>
          <p:nvPr>
            <p:ph idx="1"/>
          </p:nvPr>
        </p:nvSpPr>
        <p:spPr/>
        <p:txBody>
          <a:bodyPr>
            <a:normAutofit fontScale="85000" lnSpcReduction="20000"/>
          </a:bodyPr>
          <a:lstStyle/>
          <a:p>
            <a:pPr>
              <a:lnSpc>
                <a:spcPct val="120000"/>
              </a:lnSpc>
            </a:pPr>
            <a:r>
              <a:rPr lang="en-GB" dirty="0"/>
              <a:t>Structure</a:t>
            </a:r>
          </a:p>
          <a:p>
            <a:pPr lvl="1">
              <a:lnSpc>
                <a:spcPct val="120000"/>
              </a:lnSpc>
            </a:pPr>
            <a:r>
              <a:rPr lang="en-GB" dirty="0"/>
              <a:t>General structure</a:t>
            </a:r>
          </a:p>
          <a:p>
            <a:pPr lvl="1">
              <a:lnSpc>
                <a:spcPct val="120000"/>
              </a:lnSpc>
            </a:pPr>
            <a:r>
              <a:rPr lang="en-GB" dirty="0"/>
              <a:t>Pruned structure (vendor and/or application)</a:t>
            </a:r>
          </a:p>
          <a:p>
            <a:pPr lvl="2">
              <a:lnSpc>
                <a:spcPct val="120000"/>
              </a:lnSpc>
            </a:pPr>
            <a:r>
              <a:rPr lang="en-GB" dirty="0"/>
              <a:t>Driven by P&amp;R spec</a:t>
            </a:r>
          </a:p>
          <a:p>
            <a:pPr lvl="1">
              <a:lnSpc>
                <a:spcPct val="120000"/>
              </a:lnSpc>
            </a:pPr>
            <a:r>
              <a:rPr lang="en-GB" dirty="0"/>
              <a:t>Specialized pruned structure (vendor and/or application)</a:t>
            </a:r>
          </a:p>
          <a:p>
            <a:pPr lvl="2">
              <a:lnSpc>
                <a:spcPct val="120000"/>
              </a:lnSpc>
            </a:pPr>
            <a:r>
              <a:rPr lang="en-GB" dirty="0"/>
              <a:t>P&amp;R Occurrences and assemblies with general specs defining distinguishing content</a:t>
            </a:r>
          </a:p>
          <a:p>
            <a:pPr lvl="3">
              <a:lnSpc>
                <a:spcPct val="120000"/>
              </a:lnSpc>
            </a:pPr>
            <a:r>
              <a:rPr lang="en-GB"/>
              <a:t>Minimal augmentation</a:t>
            </a:r>
            <a:endParaRPr lang="en-GB" dirty="0"/>
          </a:p>
          <a:p>
            <a:pPr>
              <a:lnSpc>
                <a:spcPct val="120000"/>
              </a:lnSpc>
            </a:pPr>
            <a:r>
              <a:rPr lang="en-GB" dirty="0"/>
              <a:t>Property units</a:t>
            </a:r>
          </a:p>
          <a:p>
            <a:pPr>
              <a:lnSpc>
                <a:spcPct val="120000"/>
              </a:lnSpc>
            </a:pPr>
            <a:r>
              <a:rPr lang="en-GB" dirty="0"/>
              <a:t>Generalized superset statement</a:t>
            </a:r>
          </a:p>
          <a:p>
            <a:pPr lvl="1">
              <a:lnSpc>
                <a:spcPct val="120000"/>
              </a:lnSpc>
            </a:pPr>
            <a:r>
              <a:rPr lang="en-GB" dirty="0"/>
              <a:t>Augment with condition</a:t>
            </a:r>
          </a:p>
          <a:p>
            <a:pPr>
              <a:lnSpc>
                <a:spcPct val="120000"/>
              </a:lnSpc>
            </a:pPr>
            <a:endParaRPr lang="en-GB" dirty="0"/>
          </a:p>
          <a:p>
            <a:pPr>
              <a:lnSpc>
                <a:spcPct val="120000"/>
              </a:lnSpc>
            </a:pPr>
            <a:endParaRPr lang="en-US" dirty="0"/>
          </a:p>
        </p:txBody>
      </p:sp>
      <p:sp>
        <p:nvSpPr>
          <p:cNvPr id="4" name="Slide Number Placeholder 3">
            <a:extLst>
              <a:ext uri="{FF2B5EF4-FFF2-40B4-BE49-F238E27FC236}">
                <a16:creationId xmlns:a16="http://schemas.microsoft.com/office/drawing/2014/main" id="{E0CC5CAE-9E63-459A-9077-54B1017BEE61}"/>
              </a:ext>
            </a:extLst>
          </p:cNvPr>
          <p:cNvSpPr>
            <a:spLocks noGrp="1"/>
          </p:cNvSpPr>
          <p:nvPr>
            <p:ph type="sldNum" sz="quarter" idx="4"/>
          </p:nvPr>
        </p:nvSpPr>
        <p:spPr/>
        <p:txBody>
          <a:bodyPr/>
          <a:lstStyle/>
          <a:p>
            <a:fld id="{C921E2DF-5279-024C-809C-CD16853F95A6}" type="slidenum">
              <a:rPr lang="en-US" smtClean="0"/>
              <a:pPr/>
              <a:t>20</a:t>
            </a:fld>
            <a:endParaRPr lang="en-US"/>
          </a:p>
        </p:txBody>
      </p:sp>
    </p:spTree>
    <p:extLst>
      <p:ext uri="{BB962C8B-B14F-4D97-AF65-F5344CB8AC3E}">
        <p14:creationId xmlns:p14="http://schemas.microsoft.com/office/powerpoint/2010/main" val="198263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Rectangle 511">
            <a:extLst>
              <a:ext uri="{FF2B5EF4-FFF2-40B4-BE49-F238E27FC236}">
                <a16:creationId xmlns:a16="http://schemas.microsoft.com/office/drawing/2014/main" id="{CBD3B6E1-291D-4C71-9B15-F7ACE010A9CE}"/>
              </a:ext>
            </a:extLst>
          </p:cNvPr>
          <p:cNvSpPr/>
          <p:nvPr/>
        </p:nvSpPr>
        <p:spPr>
          <a:xfrm>
            <a:off x="7652927" y="792694"/>
            <a:ext cx="1695323" cy="279315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60E74-5FC4-4160-B91B-F1A34352D20F}"/>
              </a:ext>
            </a:extLst>
          </p:cNvPr>
          <p:cNvSpPr>
            <a:spLocks noGrp="1"/>
          </p:cNvSpPr>
          <p:nvPr>
            <p:ph type="title"/>
          </p:nvPr>
        </p:nvSpPr>
        <p:spPr/>
        <p:txBody>
          <a:bodyPr/>
          <a:lstStyle/>
          <a:p>
            <a:r>
              <a:rPr lang="en-GB" dirty="0"/>
              <a:t>Extraction from spec showing examples</a:t>
            </a:r>
            <a:endParaRPr lang="en-US" dirty="0"/>
          </a:p>
        </p:txBody>
      </p:sp>
      <p:sp>
        <p:nvSpPr>
          <p:cNvPr id="4" name="Slide Number Placeholder 3">
            <a:extLst>
              <a:ext uri="{FF2B5EF4-FFF2-40B4-BE49-F238E27FC236}">
                <a16:creationId xmlns:a16="http://schemas.microsoft.com/office/drawing/2014/main" id="{4BB88481-1C3E-4B65-915D-EA74E99F6F37}"/>
              </a:ext>
            </a:extLst>
          </p:cNvPr>
          <p:cNvSpPr>
            <a:spLocks noGrp="1"/>
          </p:cNvSpPr>
          <p:nvPr>
            <p:ph type="sldNum" sz="quarter" idx="4"/>
          </p:nvPr>
        </p:nvSpPr>
        <p:spPr>
          <a:xfrm>
            <a:off x="4375873" y="6468028"/>
            <a:ext cx="2844800" cy="365125"/>
          </a:xfrm>
        </p:spPr>
        <p:txBody>
          <a:bodyPr/>
          <a:lstStyle/>
          <a:p>
            <a:fld id="{C921E2DF-5279-024C-809C-CD16853F95A6}" type="slidenum">
              <a:rPr lang="en-US" smtClean="0"/>
              <a:pPr/>
              <a:t>21</a:t>
            </a:fld>
            <a:endParaRPr lang="en-US" dirty="0"/>
          </a:p>
        </p:txBody>
      </p:sp>
      <p:grpSp>
        <p:nvGrpSpPr>
          <p:cNvPr id="5" name="Group 4">
            <a:extLst>
              <a:ext uri="{FF2B5EF4-FFF2-40B4-BE49-F238E27FC236}">
                <a16:creationId xmlns:a16="http://schemas.microsoft.com/office/drawing/2014/main" id="{6F1EF905-671C-49C5-BCD8-174F037FD646}"/>
              </a:ext>
            </a:extLst>
          </p:cNvPr>
          <p:cNvGrpSpPr/>
          <p:nvPr/>
        </p:nvGrpSpPr>
        <p:grpSpPr>
          <a:xfrm>
            <a:off x="166830" y="5386170"/>
            <a:ext cx="855706" cy="1235455"/>
            <a:chOff x="4173072" y="986117"/>
            <a:chExt cx="1741079" cy="2677436"/>
          </a:xfrm>
        </p:grpSpPr>
        <p:sp>
          <p:nvSpPr>
            <p:cNvPr id="6" name="Rectangle 5">
              <a:extLst>
                <a:ext uri="{FF2B5EF4-FFF2-40B4-BE49-F238E27FC236}">
                  <a16:creationId xmlns:a16="http://schemas.microsoft.com/office/drawing/2014/main" id="{67D78447-3A95-4D58-908F-6AD0AA565A77}"/>
                </a:ext>
              </a:extLst>
            </p:cNvPr>
            <p:cNvSpPr/>
            <p:nvPr/>
          </p:nvSpPr>
          <p:spPr>
            <a:xfrm>
              <a:off x="4173072" y="986117"/>
              <a:ext cx="1741079"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a:p>
          </p:txBody>
        </p:sp>
        <p:sp>
          <p:nvSpPr>
            <p:cNvPr id="7" name="Rectangle 6">
              <a:extLst>
                <a:ext uri="{FF2B5EF4-FFF2-40B4-BE49-F238E27FC236}">
                  <a16:creationId xmlns:a16="http://schemas.microsoft.com/office/drawing/2014/main" id="{AA2B8F2F-6917-4C81-9BFE-B06C874E0E15}"/>
                </a:ext>
              </a:extLst>
            </p:cNvPr>
            <p:cNvSpPr/>
            <p:nvPr/>
          </p:nvSpPr>
          <p:spPr>
            <a:xfrm>
              <a:off x="4431553"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8" name="Rectangle 7">
              <a:extLst>
                <a:ext uri="{FF2B5EF4-FFF2-40B4-BE49-F238E27FC236}">
                  <a16:creationId xmlns:a16="http://schemas.microsoft.com/office/drawing/2014/main" id="{26659EB1-BFA7-4295-8F50-28FC9EE79F4A}"/>
                </a:ext>
              </a:extLst>
            </p:cNvPr>
            <p:cNvSpPr/>
            <p:nvPr/>
          </p:nvSpPr>
          <p:spPr>
            <a:xfrm>
              <a:off x="4431553"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9" name="Rectangle 8">
              <a:extLst>
                <a:ext uri="{FF2B5EF4-FFF2-40B4-BE49-F238E27FC236}">
                  <a16:creationId xmlns:a16="http://schemas.microsoft.com/office/drawing/2014/main" id="{D46C3ED8-1E68-4C2D-8E73-4C8DCEA46038}"/>
                </a:ext>
              </a:extLst>
            </p:cNvPr>
            <p:cNvSpPr/>
            <p:nvPr/>
          </p:nvSpPr>
          <p:spPr>
            <a:xfrm>
              <a:off x="4961458"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0" name="Rectangle 9">
              <a:extLst>
                <a:ext uri="{FF2B5EF4-FFF2-40B4-BE49-F238E27FC236}">
                  <a16:creationId xmlns:a16="http://schemas.microsoft.com/office/drawing/2014/main" id="{16AA6C56-7500-4BDD-BAFE-1290DC6D67E1}"/>
                </a:ext>
              </a:extLst>
            </p:cNvPr>
            <p:cNvSpPr/>
            <p:nvPr/>
          </p:nvSpPr>
          <p:spPr>
            <a:xfrm>
              <a:off x="4961458"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1" name="Rectangle 10">
              <a:extLst>
                <a:ext uri="{FF2B5EF4-FFF2-40B4-BE49-F238E27FC236}">
                  <a16:creationId xmlns:a16="http://schemas.microsoft.com/office/drawing/2014/main" id="{5DEDC84F-ECA2-40AA-8CEF-5183C6052BFC}"/>
                </a:ext>
              </a:extLst>
            </p:cNvPr>
            <p:cNvSpPr/>
            <p:nvPr/>
          </p:nvSpPr>
          <p:spPr>
            <a:xfrm>
              <a:off x="5485892"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2" name="Rectangle 11">
              <a:extLst>
                <a:ext uri="{FF2B5EF4-FFF2-40B4-BE49-F238E27FC236}">
                  <a16:creationId xmlns:a16="http://schemas.microsoft.com/office/drawing/2014/main" id="{62F3496D-7BA5-4FAF-B6EF-34050E3AF05A}"/>
                </a:ext>
              </a:extLst>
            </p:cNvPr>
            <p:cNvSpPr/>
            <p:nvPr/>
          </p:nvSpPr>
          <p:spPr>
            <a:xfrm>
              <a:off x="5485892"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13" name="TextBox 12">
              <a:extLst>
                <a:ext uri="{FF2B5EF4-FFF2-40B4-BE49-F238E27FC236}">
                  <a16:creationId xmlns:a16="http://schemas.microsoft.com/office/drawing/2014/main" id="{EBC0F590-7150-49D2-926B-C03BE2E7DBB6}"/>
                </a:ext>
              </a:extLst>
            </p:cNvPr>
            <p:cNvSpPr txBox="1"/>
            <p:nvPr/>
          </p:nvSpPr>
          <p:spPr>
            <a:xfrm>
              <a:off x="4437024" y="3296702"/>
              <a:ext cx="242046" cy="366851"/>
            </a:xfrm>
            <a:prstGeom prst="rect">
              <a:avLst/>
            </a:prstGeom>
            <a:noFill/>
          </p:spPr>
          <p:txBody>
            <a:bodyPr wrap="square" rtlCol="0">
              <a:spAutoFit/>
            </a:bodyPr>
            <a:lstStyle/>
            <a:p>
              <a:pPr algn="ctr"/>
              <a:r>
                <a:rPr lang="en-GB" sz="500" dirty="0"/>
                <a:t>1</a:t>
              </a:r>
              <a:endParaRPr lang="en-US" sz="500" dirty="0"/>
            </a:p>
          </p:txBody>
        </p:sp>
        <p:sp>
          <p:nvSpPr>
            <p:cNvPr id="14" name="TextBox 13">
              <a:extLst>
                <a:ext uri="{FF2B5EF4-FFF2-40B4-BE49-F238E27FC236}">
                  <a16:creationId xmlns:a16="http://schemas.microsoft.com/office/drawing/2014/main" id="{567B1DFC-86C8-4A8E-9AFA-BF73556F032E}"/>
                </a:ext>
              </a:extLst>
            </p:cNvPr>
            <p:cNvSpPr txBox="1"/>
            <p:nvPr/>
          </p:nvSpPr>
          <p:spPr>
            <a:xfrm>
              <a:off x="4950625" y="3296702"/>
              <a:ext cx="242046" cy="366851"/>
            </a:xfrm>
            <a:prstGeom prst="rect">
              <a:avLst/>
            </a:prstGeom>
            <a:noFill/>
          </p:spPr>
          <p:txBody>
            <a:bodyPr wrap="square" rtlCol="0">
              <a:spAutoFit/>
            </a:bodyPr>
            <a:lstStyle/>
            <a:p>
              <a:pPr algn="ctr"/>
              <a:r>
                <a:rPr lang="en-GB" sz="500" dirty="0"/>
                <a:t>2</a:t>
              </a:r>
              <a:endParaRPr lang="en-US" sz="500" dirty="0"/>
            </a:p>
          </p:txBody>
        </p:sp>
        <p:sp>
          <p:nvSpPr>
            <p:cNvPr id="15" name="TextBox 14">
              <a:extLst>
                <a:ext uri="{FF2B5EF4-FFF2-40B4-BE49-F238E27FC236}">
                  <a16:creationId xmlns:a16="http://schemas.microsoft.com/office/drawing/2014/main" id="{BA11533E-C9AA-45EC-B889-9EE53CAAC8DF}"/>
                </a:ext>
              </a:extLst>
            </p:cNvPr>
            <p:cNvSpPr txBox="1"/>
            <p:nvPr/>
          </p:nvSpPr>
          <p:spPr>
            <a:xfrm>
              <a:off x="5475059" y="3296702"/>
              <a:ext cx="242046" cy="366851"/>
            </a:xfrm>
            <a:prstGeom prst="rect">
              <a:avLst/>
            </a:prstGeom>
            <a:noFill/>
          </p:spPr>
          <p:txBody>
            <a:bodyPr wrap="square" rtlCol="0">
              <a:spAutoFit/>
            </a:bodyPr>
            <a:lstStyle/>
            <a:p>
              <a:pPr algn="ctr"/>
              <a:r>
                <a:rPr lang="en-GB" sz="500" dirty="0"/>
                <a:t>3</a:t>
              </a:r>
              <a:endParaRPr lang="en-US" sz="500" dirty="0"/>
            </a:p>
          </p:txBody>
        </p:sp>
      </p:grpSp>
      <p:sp>
        <p:nvSpPr>
          <p:cNvPr id="16" name="TextBox 15">
            <a:extLst>
              <a:ext uri="{FF2B5EF4-FFF2-40B4-BE49-F238E27FC236}">
                <a16:creationId xmlns:a16="http://schemas.microsoft.com/office/drawing/2014/main" id="{D78C8130-F997-4485-9381-0DE3BAD5C6C8}"/>
              </a:ext>
            </a:extLst>
          </p:cNvPr>
          <p:cNvSpPr txBox="1"/>
          <p:nvPr/>
        </p:nvSpPr>
        <p:spPr>
          <a:xfrm>
            <a:off x="77966" y="6668934"/>
            <a:ext cx="635681" cy="246221"/>
          </a:xfrm>
          <a:prstGeom prst="rect">
            <a:avLst/>
          </a:prstGeom>
          <a:noFill/>
        </p:spPr>
        <p:txBody>
          <a:bodyPr wrap="square" rtlCol="0">
            <a:spAutoFit/>
          </a:bodyPr>
          <a:lstStyle/>
          <a:p>
            <a:r>
              <a:rPr lang="en-GB" sz="1000" dirty="0"/>
              <a:t>BPAB</a:t>
            </a:r>
            <a:endParaRPr lang="en-US" sz="1000" dirty="0"/>
          </a:p>
        </p:txBody>
      </p:sp>
      <p:grpSp>
        <p:nvGrpSpPr>
          <p:cNvPr id="17" name="Group 16">
            <a:extLst>
              <a:ext uri="{FF2B5EF4-FFF2-40B4-BE49-F238E27FC236}">
                <a16:creationId xmlns:a16="http://schemas.microsoft.com/office/drawing/2014/main" id="{1C11DF19-445B-45EB-A79E-75A69EC626F9}"/>
              </a:ext>
            </a:extLst>
          </p:cNvPr>
          <p:cNvGrpSpPr/>
          <p:nvPr/>
        </p:nvGrpSpPr>
        <p:grpSpPr>
          <a:xfrm>
            <a:off x="1260524" y="5386170"/>
            <a:ext cx="855706" cy="1235455"/>
            <a:chOff x="4173072" y="986117"/>
            <a:chExt cx="1741079" cy="2677436"/>
          </a:xfrm>
        </p:grpSpPr>
        <p:sp>
          <p:nvSpPr>
            <p:cNvPr id="18" name="Rectangle 17">
              <a:extLst>
                <a:ext uri="{FF2B5EF4-FFF2-40B4-BE49-F238E27FC236}">
                  <a16:creationId xmlns:a16="http://schemas.microsoft.com/office/drawing/2014/main" id="{79D64343-290A-46E3-BBA7-078024AFE504}"/>
                </a:ext>
              </a:extLst>
            </p:cNvPr>
            <p:cNvSpPr/>
            <p:nvPr/>
          </p:nvSpPr>
          <p:spPr>
            <a:xfrm>
              <a:off x="4173072" y="986117"/>
              <a:ext cx="1741079"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a:p>
          </p:txBody>
        </p:sp>
        <p:sp>
          <p:nvSpPr>
            <p:cNvPr id="19" name="Rectangle 18">
              <a:extLst>
                <a:ext uri="{FF2B5EF4-FFF2-40B4-BE49-F238E27FC236}">
                  <a16:creationId xmlns:a16="http://schemas.microsoft.com/office/drawing/2014/main" id="{C2716F2C-6A6B-4B10-B283-4590C781DB85}"/>
                </a:ext>
              </a:extLst>
            </p:cNvPr>
            <p:cNvSpPr/>
            <p:nvPr/>
          </p:nvSpPr>
          <p:spPr>
            <a:xfrm>
              <a:off x="4431553"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0" name="Rectangle 19">
              <a:extLst>
                <a:ext uri="{FF2B5EF4-FFF2-40B4-BE49-F238E27FC236}">
                  <a16:creationId xmlns:a16="http://schemas.microsoft.com/office/drawing/2014/main" id="{131B4FAB-173E-436F-9B6E-E9CE978729C2}"/>
                </a:ext>
              </a:extLst>
            </p:cNvPr>
            <p:cNvSpPr/>
            <p:nvPr/>
          </p:nvSpPr>
          <p:spPr>
            <a:xfrm>
              <a:off x="4431553"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1" name="Rectangle 20">
              <a:extLst>
                <a:ext uri="{FF2B5EF4-FFF2-40B4-BE49-F238E27FC236}">
                  <a16:creationId xmlns:a16="http://schemas.microsoft.com/office/drawing/2014/main" id="{60C6FC37-CC8F-4EE5-8EF6-95B688FFD1B2}"/>
                </a:ext>
              </a:extLst>
            </p:cNvPr>
            <p:cNvSpPr/>
            <p:nvPr/>
          </p:nvSpPr>
          <p:spPr>
            <a:xfrm>
              <a:off x="4961458"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2" name="Rectangle 21">
              <a:extLst>
                <a:ext uri="{FF2B5EF4-FFF2-40B4-BE49-F238E27FC236}">
                  <a16:creationId xmlns:a16="http://schemas.microsoft.com/office/drawing/2014/main" id="{CAD1056D-5AF2-4483-9AFD-8EE9C13DFBFC}"/>
                </a:ext>
              </a:extLst>
            </p:cNvPr>
            <p:cNvSpPr/>
            <p:nvPr/>
          </p:nvSpPr>
          <p:spPr>
            <a:xfrm>
              <a:off x="4961458"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3" name="Rectangle 22">
              <a:extLst>
                <a:ext uri="{FF2B5EF4-FFF2-40B4-BE49-F238E27FC236}">
                  <a16:creationId xmlns:a16="http://schemas.microsoft.com/office/drawing/2014/main" id="{ACFFB0D7-8C45-401E-B583-45CC53AE929D}"/>
                </a:ext>
              </a:extLst>
            </p:cNvPr>
            <p:cNvSpPr/>
            <p:nvPr/>
          </p:nvSpPr>
          <p:spPr>
            <a:xfrm>
              <a:off x="5485892"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4" name="Rectangle 23">
              <a:extLst>
                <a:ext uri="{FF2B5EF4-FFF2-40B4-BE49-F238E27FC236}">
                  <a16:creationId xmlns:a16="http://schemas.microsoft.com/office/drawing/2014/main" id="{E4DF3185-B5E3-4BEB-A067-12B1A747FA0B}"/>
                </a:ext>
              </a:extLst>
            </p:cNvPr>
            <p:cNvSpPr/>
            <p:nvPr/>
          </p:nvSpPr>
          <p:spPr>
            <a:xfrm>
              <a:off x="5485892"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sz="500" kern="0">
                <a:solidFill>
                  <a:prstClr val="white"/>
                </a:solidFill>
                <a:latin typeface="Calibri"/>
              </a:endParaRPr>
            </a:p>
          </p:txBody>
        </p:sp>
        <p:sp>
          <p:nvSpPr>
            <p:cNvPr id="25" name="TextBox 24">
              <a:extLst>
                <a:ext uri="{FF2B5EF4-FFF2-40B4-BE49-F238E27FC236}">
                  <a16:creationId xmlns:a16="http://schemas.microsoft.com/office/drawing/2014/main" id="{C1192CE8-FCEE-4E7B-9828-0DA7DA3181DD}"/>
                </a:ext>
              </a:extLst>
            </p:cNvPr>
            <p:cNvSpPr txBox="1"/>
            <p:nvPr/>
          </p:nvSpPr>
          <p:spPr>
            <a:xfrm>
              <a:off x="4437024" y="3296702"/>
              <a:ext cx="242046" cy="366851"/>
            </a:xfrm>
            <a:prstGeom prst="rect">
              <a:avLst/>
            </a:prstGeom>
            <a:noFill/>
          </p:spPr>
          <p:txBody>
            <a:bodyPr wrap="square" rtlCol="0">
              <a:spAutoFit/>
            </a:bodyPr>
            <a:lstStyle/>
            <a:p>
              <a:pPr algn="ctr"/>
              <a:r>
                <a:rPr lang="en-GB" sz="500" dirty="0"/>
                <a:t>1</a:t>
              </a:r>
              <a:endParaRPr lang="en-US" sz="500" dirty="0"/>
            </a:p>
          </p:txBody>
        </p:sp>
        <p:sp>
          <p:nvSpPr>
            <p:cNvPr id="26" name="TextBox 25">
              <a:extLst>
                <a:ext uri="{FF2B5EF4-FFF2-40B4-BE49-F238E27FC236}">
                  <a16:creationId xmlns:a16="http://schemas.microsoft.com/office/drawing/2014/main" id="{D643C178-D9F0-475F-8EE5-5A42149104D4}"/>
                </a:ext>
              </a:extLst>
            </p:cNvPr>
            <p:cNvSpPr txBox="1"/>
            <p:nvPr/>
          </p:nvSpPr>
          <p:spPr>
            <a:xfrm>
              <a:off x="4950625" y="3296702"/>
              <a:ext cx="242046" cy="366851"/>
            </a:xfrm>
            <a:prstGeom prst="rect">
              <a:avLst/>
            </a:prstGeom>
            <a:noFill/>
          </p:spPr>
          <p:txBody>
            <a:bodyPr wrap="square" rtlCol="0">
              <a:spAutoFit/>
            </a:bodyPr>
            <a:lstStyle/>
            <a:p>
              <a:pPr algn="ctr"/>
              <a:r>
                <a:rPr lang="en-GB" sz="500" dirty="0"/>
                <a:t>2</a:t>
              </a:r>
              <a:endParaRPr lang="en-US" sz="500" dirty="0"/>
            </a:p>
          </p:txBody>
        </p:sp>
        <p:sp>
          <p:nvSpPr>
            <p:cNvPr id="27" name="TextBox 26">
              <a:extLst>
                <a:ext uri="{FF2B5EF4-FFF2-40B4-BE49-F238E27FC236}">
                  <a16:creationId xmlns:a16="http://schemas.microsoft.com/office/drawing/2014/main" id="{402FEAF8-5D98-410C-B897-75FA50051AD5}"/>
                </a:ext>
              </a:extLst>
            </p:cNvPr>
            <p:cNvSpPr txBox="1"/>
            <p:nvPr/>
          </p:nvSpPr>
          <p:spPr>
            <a:xfrm>
              <a:off x="5475059" y="3296702"/>
              <a:ext cx="242046" cy="366851"/>
            </a:xfrm>
            <a:prstGeom prst="rect">
              <a:avLst/>
            </a:prstGeom>
            <a:noFill/>
          </p:spPr>
          <p:txBody>
            <a:bodyPr wrap="square" rtlCol="0">
              <a:spAutoFit/>
            </a:bodyPr>
            <a:lstStyle/>
            <a:p>
              <a:pPr algn="ctr"/>
              <a:r>
                <a:rPr lang="en-GB" sz="500" dirty="0"/>
                <a:t>3</a:t>
              </a:r>
              <a:endParaRPr lang="en-US" sz="500" dirty="0"/>
            </a:p>
          </p:txBody>
        </p:sp>
      </p:grpSp>
      <p:sp>
        <p:nvSpPr>
          <p:cNvPr id="28" name="TextBox 27">
            <a:extLst>
              <a:ext uri="{FF2B5EF4-FFF2-40B4-BE49-F238E27FC236}">
                <a16:creationId xmlns:a16="http://schemas.microsoft.com/office/drawing/2014/main" id="{BE8387D6-C54B-4792-8C21-B2DCF9CD5B9D}"/>
              </a:ext>
            </a:extLst>
          </p:cNvPr>
          <p:cNvSpPr txBox="1"/>
          <p:nvPr/>
        </p:nvSpPr>
        <p:spPr>
          <a:xfrm>
            <a:off x="1171660" y="6668934"/>
            <a:ext cx="635681" cy="246221"/>
          </a:xfrm>
          <a:prstGeom prst="rect">
            <a:avLst/>
          </a:prstGeom>
          <a:noFill/>
        </p:spPr>
        <p:txBody>
          <a:bodyPr wrap="square" rtlCol="0">
            <a:spAutoFit/>
          </a:bodyPr>
          <a:lstStyle/>
          <a:p>
            <a:r>
              <a:rPr lang="en-GB" sz="1000" dirty="0"/>
              <a:t>BPAB</a:t>
            </a:r>
            <a:endParaRPr lang="en-US" sz="1000" dirty="0"/>
          </a:p>
        </p:txBody>
      </p:sp>
      <p:grpSp>
        <p:nvGrpSpPr>
          <p:cNvPr id="53" name="Group 52">
            <a:extLst>
              <a:ext uri="{FF2B5EF4-FFF2-40B4-BE49-F238E27FC236}">
                <a16:creationId xmlns:a16="http://schemas.microsoft.com/office/drawing/2014/main" id="{E2573A35-8EF4-41AF-BC18-E47DF356520C}"/>
              </a:ext>
            </a:extLst>
          </p:cNvPr>
          <p:cNvGrpSpPr/>
          <p:nvPr/>
        </p:nvGrpSpPr>
        <p:grpSpPr>
          <a:xfrm>
            <a:off x="5729546" y="5671239"/>
            <a:ext cx="1545762" cy="968188"/>
            <a:chOff x="6844554" y="986117"/>
            <a:chExt cx="4150659" cy="2599765"/>
          </a:xfrm>
        </p:grpSpPr>
        <p:sp>
          <p:nvSpPr>
            <p:cNvPr id="54" name="Rectangle 53">
              <a:extLst>
                <a:ext uri="{FF2B5EF4-FFF2-40B4-BE49-F238E27FC236}">
                  <a16:creationId xmlns:a16="http://schemas.microsoft.com/office/drawing/2014/main" id="{8BF32E41-EA98-48AD-BEE0-60EF9CE607D8}"/>
                </a:ext>
              </a:extLst>
            </p:cNvPr>
            <p:cNvSpPr/>
            <p:nvPr/>
          </p:nvSpPr>
          <p:spPr>
            <a:xfrm>
              <a:off x="6970060" y="986117"/>
              <a:ext cx="4025153"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7834604-9105-41EB-B076-04BC16E81CBE}"/>
                </a:ext>
              </a:extLst>
            </p:cNvPr>
            <p:cNvSpPr/>
            <p:nvPr/>
          </p:nvSpPr>
          <p:spPr>
            <a:xfrm>
              <a:off x="7283825" y="1566351"/>
              <a:ext cx="1039906" cy="868259"/>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C49EBD4-3620-48F9-A8F4-A53CD07910B4}"/>
                </a:ext>
              </a:extLst>
            </p:cNvPr>
            <p:cNvSpPr/>
            <p:nvPr/>
          </p:nvSpPr>
          <p:spPr>
            <a:xfrm>
              <a:off x="8955233" y="1070045"/>
              <a:ext cx="242047" cy="206189"/>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D143645-CB43-4610-A97F-477F7608F06C}"/>
                </a:ext>
              </a:extLst>
            </p:cNvPr>
            <p:cNvSpPr/>
            <p:nvPr/>
          </p:nvSpPr>
          <p:spPr>
            <a:xfrm>
              <a:off x="7349013" y="162385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506976B-4317-48A4-800E-2AE8CA73780C}"/>
                </a:ext>
              </a:extLst>
            </p:cNvPr>
            <p:cNvSpPr/>
            <p:nvPr/>
          </p:nvSpPr>
          <p:spPr>
            <a:xfrm>
              <a:off x="9822763" y="219256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47A3675-4A27-4909-8753-26886FA805A1}"/>
                </a:ext>
              </a:extLst>
            </p:cNvPr>
            <p:cNvSpPr/>
            <p:nvPr/>
          </p:nvSpPr>
          <p:spPr>
            <a:xfrm>
              <a:off x="8955233" y="3150831"/>
              <a:ext cx="242047" cy="242047"/>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7EF4A14-E493-4BAF-838E-1F8BB7680F23}"/>
                </a:ext>
              </a:extLst>
            </p:cNvPr>
            <p:cNvSpPr/>
            <p:nvPr/>
          </p:nvSpPr>
          <p:spPr>
            <a:xfrm>
              <a:off x="6844554"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61" name="Rectangle 60">
              <a:extLst>
                <a:ext uri="{FF2B5EF4-FFF2-40B4-BE49-F238E27FC236}">
                  <a16:creationId xmlns:a16="http://schemas.microsoft.com/office/drawing/2014/main" id="{0D1D8EB0-2ADE-4B6B-B0B0-1CE68BD2B480}"/>
                </a:ext>
              </a:extLst>
            </p:cNvPr>
            <p:cNvSpPr/>
            <p:nvPr/>
          </p:nvSpPr>
          <p:spPr>
            <a:xfrm>
              <a:off x="6844554"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grpSp>
      <p:sp>
        <p:nvSpPr>
          <p:cNvPr id="62" name="TextBox 61">
            <a:extLst>
              <a:ext uri="{FF2B5EF4-FFF2-40B4-BE49-F238E27FC236}">
                <a16:creationId xmlns:a16="http://schemas.microsoft.com/office/drawing/2014/main" id="{5849E31E-460D-4720-BC05-8763F747DF8D}"/>
              </a:ext>
            </a:extLst>
          </p:cNvPr>
          <p:cNvSpPr txBox="1"/>
          <p:nvPr/>
        </p:nvSpPr>
        <p:spPr>
          <a:xfrm>
            <a:off x="5779582" y="6674136"/>
            <a:ext cx="821067" cy="246221"/>
          </a:xfrm>
          <a:prstGeom prst="rect">
            <a:avLst/>
          </a:prstGeom>
          <a:noFill/>
        </p:spPr>
        <p:txBody>
          <a:bodyPr wrap="square" rtlCol="0">
            <a:spAutoFit/>
          </a:bodyPr>
          <a:lstStyle>
            <a:defPPr>
              <a:defRPr lang="en-US"/>
            </a:defPPr>
            <a:lvl1pPr>
              <a:defRPr sz="1000"/>
            </a:lvl1pPr>
          </a:lstStyle>
          <a:p>
            <a:r>
              <a:rPr lang="en-GB" dirty="0"/>
              <a:t>CPA1B2</a:t>
            </a:r>
            <a:endParaRPr lang="en-US" dirty="0"/>
          </a:p>
        </p:txBody>
      </p:sp>
      <p:grpSp>
        <p:nvGrpSpPr>
          <p:cNvPr id="63" name="Group 62">
            <a:extLst>
              <a:ext uri="{FF2B5EF4-FFF2-40B4-BE49-F238E27FC236}">
                <a16:creationId xmlns:a16="http://schemas.microsoft.com/office/drawing/2014/main" id="{20B47642-DCAC-414D-9E29-8E5BA880B95E}"/>
              </a:ext>
            </a:extLst>
          </p:cNvPr>
          <p:cNvGrpSpPr/>
          <p:nvPr/>
        </p:nvGrpSpPr>
        <p:grpSpPr>
          <a:xfrm>
            <a:off x="7459734" y="5671239"/>
            <a:ext cx="1545762" cy="968188"/>
            <a:chOff x="6844554" y="986117"/>
            <a:chExt cx="4150659" cy="2599765"/>
          </a:xfrm>
        </p:grpSpPr>
        <p:sp>
          <p:nvSpPr>
            <p:cNvPr id="64" name="Rectangle 63">
              <a:extLst>
                <a:ext uri="{FF2B5EF4-FFF2-40B4-BE49-F238E27FC236}">
                  <a16:creationId xmlns:a16="http://schemas.microsoft.com/office/drawing/2014/main" id="{91AF35E3-8620-4D5A-B41D-D7958A8C637C}"/>
                </a:ext>
              </a:extLst>
            </p:cNvPr>
            <p:cNvSpPr/>
            <p:nvPr/>
          </p:nvSpPr>
          <p:spPr>
            <a:xfrm>
              <a:off x="6970060" y="986117"/>
              <a:ext cx="4025153"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1A598E1-D4C5-447D-B3BD-7E4E0CDEB7C1}"/>
                </a:ext>
              </a:extLst>
            </p:cNvPr>
            <p:cNvSpPr/>
            <p:nvPr/>
          </p:nvSpPr>
          <p:spPr>
            <a:xfrm>
              <a:off x="7283825" y="1566351"/>
              <a:ext cx="1039906" cy="868259"/>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814D712-9103-4D15-A95E-FED07860579F}"/>
                </a:ext>
              </a:extLst>
            </p:cNvPr>
            <p:cNvSpPr/>
            <p:nvPr/>
          </p:nvSpPr>
          <p:spPr>
            <a:xfrm>
              <a:off x="8955233" y="1070045"/>
              <a:ext cx="242047" cy="206189"/>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AEB65C1-FE98-48FA-A435-49169B847AE2}"/>
                </a:ext>
              </a:extLst>
            </p:cNvPr>
            <p:cNvSpPr/>
            <p:nvPr/>
          </p:nvSpPr>
          <p:spPr>
            <a:xfrm>
              <a:off x="7349013" y="162385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B3656FA-F22D-4F79-BBC3-9434043B5474}"/>
                </a:ext>
              </a:extLst>
            </p:cNvPr>
            <p:cNvSpPr/>
            <p:nvPr/>
          </p:nvSpPr>
          <p:spPr>
            <a:xfrm>
              <a:off x="9822763" y="219256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4D1CD06-2E6A-4981-9288-DAD476B037EC}"/>
                </a:ext>
              </a:extLst>
            </p:cNvPr>
            <p:cNvSpPr/>
            <p:nvPr/>
          </p:nvSpPr>
          <p:spPr>
            <a:xfrm>
              <a:off x="8955233" y="3150831"/>
              <a:ext cx="242047" cy="242047"/>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874C043-C7F2-4266-843E-E7CE32D28BA5}"/>
                </a:ext>
              </a:extLst>
            </p:cNvPr>
            <p:cNvSpPr/>
            <p:nvPr/>
          </p:nvSpPr>
          <p:spPr>
            <a:xfrm>
              <a:off x="6844554"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71" name="Rectangle 70">
              <a:extLst>
                <a:ext uri="{FF2B5EF4-FFF2-40B4-BE49-F238E27FC236}">
                  <a16:creationId xmlns:a16="http://schemas.microsoft.com/office/drawing/2014/main" id="{4AEF5C4C-C6F9-4E1E-A0E1-C1A35B753CBB}"/>
                </a:ext>
              </a:extLst>
            </p:cNvPr>
            <p:cNvSpPr/>
            <p:nvPr/>
          </p:nvSpPr>
          <p:spPr>
            <a:xfrm>
              <a:off x="6844554"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grpSp>
      <p:sp>
        <p:nvSpPr>
          <p:cNvPr id="104" name="TextBox 103">
            <a:extLst>
              <a:ext uri="{FF2B5EF4-FFF2-40B4-BE49-F238E27FC236}">
                <a16:creationId xmlns:a16="http://schemas.microsoft.com/office/drawing/2014/main" id="{0A0800FD-4F9B-439F-9E20-CC557B3FA88D}"/>
              </a:ext>
            </a:extLst>
          </p:cNvPr>
          <p:cNvSpPr txBox="1"/>
          <p:nvPr/>
        </p:nvSpPr>
        <p:spPr>
          <a:xfrm>
            <a:off x="7504805" y="6674136"/>
            <a:ext cx="821067" cy="246221"/>
          </a:xfrm>
          <a:prstGeom prst="rect">
            <a:avLst/>
          </a:prstGeom>
          <a:noFill/>
        </p:spPr>
        <p:txBody>
          <a:bodyPr wrap="square" rtlCol="0">
            <a:spAutoFit/>
          </a:bodyPr>
          <a:lstStyle>
            <a:defPPr>
              <a:defRPr lang="en-US"/>
            </a:defPPr>
            <a:lvl1pPr>
              <a:defRPr sz="1000"/>
            </a:lvl1pPr>
          </a:lstStyle>
          <a:p>
            <a:r>
              <a:rPr lang="en-GB" dirty="0"/>
              <a:t>CPA1B2</a:t>
            </a:r>
            <a:endParaRPr lang="en-US" dirty="0"/>
          </a:p>
        </p:txBody>
      </p:sp>
      <p:sp>
        <p:nvSpPr>
          <p:cNvPr id="117" name="Rectangle 116">
            <a:extLst>
              <a:ext uri="{FF2B5EF4-FFF2-40B4-BE49-F238E27FC236}">
                <a16:creationId xmlns:a16="http://schemas.microsoft.com/office/drawing/2014/main" id="{FF79A306-92B1-4B37-A8FA-0E70491CA97B}"/>
              </a:ext>
            </a:extLst>
          </p:cNvPr>
          <p:cNvSpPr/>
          <p:nvPr/>
        </p:nvSpPr>
        <p:spPr>
          <a:xfrm>
            <a:off x="7784435" y="3017572"/>
            <a:ext cx="790744"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Sensor Occurrence</a:t>
            </a:r>
          </a:p>
          <a:p>
            <a:pPr algn="ctr"/>
            <a:r>
              <a:rPr lang="en-GB" sz="800" dirty="0"/>
              <a:t>1</a:t>
            </a:r>
            <a:endParaRPr lang="en-US" sz="800" dirty="0"/>
          </a:p>
        </p:txBody>
      </p:sp>
      <p:sp>
        <p:nvSpPr>
          <p:cNvPr id="236" name="Rectangle 235">
            <a:extLst>
              <a:ext uri="{FF2B5EF4-FFF2-40B4-BE49-F238E27FC236}">
                <a16:creationId xmlns:a16="http://schemas.microsoft.com/office/drawing/2014/main" id="{9994C3DD-FA64-4C06-9E82-1310EB4AF888}"/>
              </a:ext>
            </a:extLst>
          </p:cNvPr>
          <p:cNvSpPr/>
          <p:nvPr/>
        </p:nvSpPr>
        <p:spPr>
          <a:xfrm>
            <a:off x="8522073" y="1510124"/>
            <a:ext cx="775242" cy="4781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Occurrence Type</a:t>
            </a:r>
          </a:p>
          <a:p>
            <a:pPr algn="ctr"/>
            <a:r>
              <a:rPr lang="en-GB" sz="800" dirty="0"/>
              <a:t>Invariant</a:t>
            </a:r>
          </a:p>
          <a:p>
            <a:pPr algn="ctr"/>
            <a:r>
              <a:rPr lang="en-GB" sz="800" dirty="0"/>
              <a:t>Values</a:t>
            </a:r>
            <a:endParaRPr lang="en-US" sz="800" dirty="0"/>
          </a:p>
        </p:txBody>
      </p:sp>
      <p:sp>
        <p:nvSpPr>
          <p:cNvPr id="237" name="Rectangle 236">
            <a:extLst>
              <a:ext uri="{FF2B5EF4-FFF2-40B4-BE49-F238E27FC236}">
                <a16:creationId xmlns:a16="http://schemas.microsoft.com/office/drawing/2014/main" id="{8FB29EB3-3E0F-4AD8-A93F-2F97CB4D5F05}"/>
              </a:ext>
            </a:extLst>
          </p:cNvPr>
          <p:cNvSpPr/>
          <p:nvPr/>
        </p:nvSpPr>
        <p:spPr>
          <a:xfrm>
            <a:off x="8522073" y="855185"/>
            <a:ext cx="775242" cy="4781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Occurrence Type Rules</a:t>
            </a:r>
            <a:endParaRPr lang="en-US" sz="800" dirty="0"/>
          </a:p>
        </p:txBody>
      </p:sp>
      <p:sp>
        <p:nvSpPr>
          <p:cNvPr id="238" name="Rectangle 237">
            <a:extLst>
              <a:ext uri="{FF2B5EF4-FFF2-40B4-BE49-F238E27FC236}">
                <a16:creationId xmlns:a16="http://schemas.microsoft.com/office/drawing/2014/main" id="{CEC89D67-C131-4663-91C5-33A830BCBDED}"/>
              </a:ext>
            </a:extLst>
          </p:cNvPr>
          <p:cNvSpPr/>
          <p:nvPr/>
        </p:nvSpPr>
        <p:spPr>
          <a:xfrm>
            <a:off x="8522073" y="2158868"/>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Entity Instance</a:t>
            </a:r>
          </a:p>
          <a:p>
            <a:pPr algn="ctr"/>
            <a:r>
              <a:rPr lang="en-GB" sz="800" dirty="0"/>
              <a:t>Property</a:t>
            </a:r>
          </a:p>
          <a:p>
            <a:pPr algn="ctr"/>
            <a:r>
              <a:rPr lang="en-GB" sz="800" dirty="0"/>
              <a:t>Definition</a:t>
            </a:r>
            <a:endParaRPr lang="en-US" sz="800" dirty="0"/>
          </a:p>
        </p:txBody>
      </p:sp>
      <p:cxnSp>
        <p:nvCxnSpPr>
          <p:cNvPr id="239" name="Connector: Elbow 238">
            <a:extLst>
              <a:ext uri="{FF2B5EF4-FFF2-40B4-BE49-F238E27FC236}">
                <a16:creationId xmlns:a16="http://schemas.microsoft.com/office/drawing/2014/main" id="{045FE701-2695-4028-A7E3-AE6653DE1676}"/>
              </a:ext>
            </a:extLst>
          </p:cNvPr>
          <p:cNvCxnSpPr>
            <a:cxnSpLocks/>
            <a:stCxn id="117" idx="0"/>
            <a:endCxn id="238" idx="1"/>
          </p:cNvCxnSpPr>
          <p:nvPr/>
        </p:nvCxnSpPr>
        <p:spPr>
          <a:xfrm rot="5400000" flipH="1" flipV="1">
            <a:off x="8041133" y="2536632"/>
            <a:ext cx="619614" cy="342266"/>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0" name="Connector: Elbow 239">
            <a:extLst>
              <a:ext uri="{FF2B5EF4-FFF2-40B4-BE49-F238E27FC236}">
                <a16:creationId xmlns:a16="http://schemas.microsoft.com/office/drawing/2014/main" id="{3B5BBA32-89D8-4C6B-9266-30C5D0E94870}"/>
              </a:ext>
            </a:extLst>
          </p:cNvPr>
          <p:cNvCxnSpPr>
            <a:cxnSpLocks/>
            <a:stCxn id="117" idx="0"/>
            <a:endCxn id="236" idx="1"/>
          </p:cNvCxnSpPr>
          <p:nvPr/>
        </p:nvCxnSpPr>
        <p:spPr>
          <a:xfrm rot="5400000" flipH="1" flipV="1">
            <a:off x="7716761" y="2212260"/>
            <a:ext cx="1268358" cy="342266"/>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1" name="Connector: Elbow 240">
            <a:extLst>
              <a:ext uri="{FF2B5EF4-FFF2-40B4-BE49-F238E27FC236}">
                <a16:creationId xmlns:a16="http://schemas.microsoft.com/office/drawing/2014/main" id="{ED97EAF4-982F-4D92-915C-0A082410A1AE}"/>
              </a:ext>
            </a:extLst>
          </p:cNvPr>
          <p:cNvCxnSpPr>
            <a:cxnSpLocks/>
            <a:stCxn id="117" idx="0"/>
            <a:endCxn id="237" idx="1"/>
          </p:cNvCxnSpPr>
          <p:nvPr/>
        </p:nvCxnSpPr>
        <p:spPr>
          <a:xfrm rot="5400000" flipH="1" flipV="1">
            <a:off x="7389292" y="1884791"/>
            <a:ext cx="1923297" cy="342266"/>
          </a:xfrm>
          <a:prstGeom prst="bentConnector2">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0" name="Rectangle 299">
            <a:extLst>
              <a:ext uri="{FF2B5EF4-FFF2-40B4-BE49-F238E27FC236}">
                <a16:creationId xmlns:a16="http://schemas.microsoft.com/office/drawing/2014/main" id="{10F3E3A8-32C3-4F45-878C-4643FCBEAEB9}"/>
              </a:ext>
            </a:extLst>
          </p:cNvPr>
          <p:cNvSpPr/>
          <p:nvPr/>
        </p:nvSpPr>
        <p:spPr>
          <a:xfrm>
            <a:off x="2346195" y="5839924"/>
            <a:ext cx="175157" cy="1456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900"/>
          </a:p>
        </p:txBody>
      </p:sp>
      <p:sp>
        <p:nvSpPr>
          <p:cNvPr id="301" name="TextBox 300">
            <a:extLst>
              <a:ext uri="{FF2B5EF4-FFF2-40B4-BE49-F238E27FC236}">
                <a16:creationId xmlns:a16="http://schemas.microsoft.com/office/drawing/2014/main" id="{0D713912-C1AC-4C04-B7F9-4C8CC3D8123F}"/>
              </a:ext>
            </a:extLst>
          </p:cNvPr>
          <p:cNvSpPr txBox="1"/>
          <p:nvPr/>
        </p:nvSpPr>
        <p:spPr>
          <a:xfrm>
            <a:off x="2654424" y="5788207"/>
            <a:ext cx="2052352" cy="261610"/>
          </a:xfrm>
          <a:prstGeom prst="rect">
            <a:avLst/>
          </a:prstGeom>
          <a:noFill/>
        </p:spPr>
        <p:txBody>
          <a:bodyPr wrap="square" rtlCol="0">
            <a:spAutoFit/>
          </a:bodyPr>
          <a:lstStyle/>
          <a:p>
            <a:r>
              <a:rPr lang="en-GB" sz="1050" dirty="0"/>
              <a:t>Instance (e.g., in JSON value)</a:t>
            </a:r>
            <a:endParaRPr lang="en-US" sz="1050" dirty="0"/>
          </a:p>
        </p:txBody>
      </p:sp>
      <p:sp>
        <p:nvSpPr>
          <p:cNvPr id="302" name="Rectangle 301">
            <a:extLst>
              <a:ext uri="{FF2B5EF4-FFF2-40B4-BE49-F238E27FC236}">
                <a16:creationId xmlns:a16="http://schemas.microsoft.com/office/drawing/2014/main" id="{1AB3CC9C-9534-4E8B-85AE-FB4ADD64200A}"/>
              </a:ext>
            </a:extLst>
          </p:cNvPr>
          <p:cNvSpPr/>
          <p:nvPr/>
        </p:nvSpPr>
        <p:spPr>
          <a:xfrm>
            <a:off x="2346195" y="6063819"/>
            <a:ext cx="175157" cy="1456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F3D5919A-E31B-43D6-BB43-23E9AF916F50}"/>
              </a:ext>
            </a:extLst>
          </p:cNvPr>
          <p:cNvSpPr txBox="1"/>
          <p:nvPr/>
        </p:nvSpPr>
        <p:spPr>
          <a:xfrm>
            <a:off x="2654424" y="6012102"/>
            <a:ext cx="2052352" cy="261610"/>
          </a:xfrm>
          <a:prstGeom prst="rect">
            <a:avLst/>
          </a:prstGeom>
          <a:noFill/>
        </p:spPr>
        <p:txBody>
          <a:bodyPr wrap="square" rtlCol="0">
            <a:spAutoFit/>
          </a:bodyPr>
          <a:lstStyle/>
          <a:p>
            <a:r>
              <a:rPr lang="en-GB" sz="1050" dirty="0"/>
              <a:t>Type (e.g., in Yang schema)</a:t>
            </a:r>
            <a:endParaRPr lang="en-US" sz="1050" dirty="0"/>
          </a:p>
        </p:txBody>
      </p:sp>
      <p:sp>
        <p:nvSpPr>
          <p:cNvPr id="304" name="Rectangle 303">
            <a:extLst>
              <a:ext uri="{FF2B5EF4-FFF2-40B4-BE49-F238E27FC236}">
                <a16:creationId xmlns:a16="http://schemas.microsoft.com/office/drawing/2014/main" id="{7F248523-B9DB-45CE-A015-54B115244B11}"/>
              </a:ext>
            </a:extLst>
          </p:cNvPr>
          <p:cNvSpPr/>
          <p:nvPr/>
        </p:nvSpPr>
        <p:spPr>
          <a:xfrm>
            <a:off x="2346195" y="6277355"/>
            <a:ext cx="175157" cy="1456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900"/>
          </a:p>
        </p:txBody>
      </p:sp>
      <p:sp>
        <p:nvSpPr>
          <p:cNvPr id="305" name="TextBox 304">
            <a:extLst>
              <a:ext uri="{FF2B5EF4-FFF2-40B4-BE49-F238E27FC236}">
                <a16:creationId xmlns:a16="http://schemas.microsoft.com/office/drawing/2014/main" id="{C9464948-C9D3-42A8-9962-B5805E0D7107}"/>
              </a:ext>
            </a:extLst>
          </p:cNvPr>
          <p:cNvSpPr txBox="1"/>
          <p:nvPr/>
        </p:nvSpPr>
        <p:spPr>
          <a:xfrm>
            <a:off x="2654424" y="6226177"/>
            <a:ext cx="2052352" cy="261610"/>
          </a:xfrm>
          <a:prstGeom prst="rect">
            <a:avLst/>
          </a:prstGeom>
          <a:noFill/>
        </p:spPr>
        <p:txBody>
          <a:bodyPr wrap="square" rtlCol="0">
            <a:spAutoFit/>
          </a:bodyPr>
          <a:lstStyle/>
          <a:p>
            <a:r>
              <a:rPr lang="en-GB" sz="1050" dirty="0"/>
              <a:t>Constraints (e.g., in OCL)</a:t>
            </a:r>
            <a:endParaRPr lang="en-US" sz="1050" dirty="0"/>
          </a:p>
        </p:txBody>
      </p:sp>
      <p:sp>
        <p:nvSpPr>
          <p:cNvPr id="313" name="TextBox 312">
            <a:extLst>
              <a:ext uri="{FF2B5EF4-FFF2-40B4-BE49-F238E27FC236}">
                <a16:creationId xmlns:a16="http://schemas.microsoft.com/office/drawing/2014/main" id="{7A9FFC14-BBD2-4909-A195-C88FDD7CB6A0}"/>
              </a:ext>
            </a:extLst>
          </p:cNvPr>
          <p:cNvSpPr txBox="1"/>
          <p:nvPr/>
        </p:nvSpPr>
        <p:spPr>
          <a:xfrm>
            <a:off x="2224733" y="5485119"/>
            <a:ext cx="712483" cy="369332"/>
          </a:xfrm>
          <a:prstGeom prst="rect">
            <a:avLst/>
          </a:prstGeom>
          <a:noFill/>
        </p:spPr>
        <p:txBody>
          <a:bodyPr wrap="square" rtlCol="0">
            <a:spAutoFit/>
          </a:bodyPr>
          <a:lstStyle/>
          <a:p>
            <a:r>
              <a:rPr lang="en-GB" dirty="0"/>
              <a:t>Key</a:t>
            </a:r>
            <a:endParaRPr lang="en-US" dirty="0"/>
          </a:p>
        </p:txBody>
      </p:sp>
      <p:sp>
        <p:nvSpPr>
          <p:cNvPr id="319" name="TextBox 318">
            <a:extLst>
              <a:ext uri="{FF2B5EF4-FFF2-40B4-BE49-F238E27FC236}">
                <a16:creationId xmlns:a16="http://schemas.microsoft.com/office/drawing/2014/main" id="{FCDEC6BA-DA2F-44D0-83A0-3F1A4B2988AF}"/>
              </a:ext>
            </a:extLst>
          </p:cNvPr>
          <p:cNvSpPr txBox="1"/>
          <p:nvPr/>
        </p:nvSpPr>
        <p:spPr>
          <a:xfrm>
            <a:off x="4752280" y="5788207"/>
            <a:ext cx="2052352" cy="261610"/>
          </a:xfrm>
          <a:prstGeom prst="rect">
            <a:avLst/>
          </a:prstGeom>
          <a:noFill/>
        </p:spPr>
        <p:txBody>
          <a:bodyPr wrap="square" rtlCol="0">
            <a:spAutoFit/>
          </a:bodyPr>
          <a:lstStyle/>
          <a:p>
            <a:r>
              <a:rPr lang="en-GB" sz="1050" dirty="0"/>
              <a:t>Spec ref</a:t>
            </a:r>
            <a:endParaRPr lang="en-US" sz="1050" dirty="0"/>
          </a:p>
        </p:txBody>
      </p:sp>
      <p:sp>
        <p:nvSpPr>
          <p:cNvPr id="320" name="TextBox 319">
            <a:extLst>
              <a:ext uri="{FF2B5EF4-FFF2-40B4-BE49-F238E27FC236}">
                <a16:creationId xmlns:a16="http://schemas.microsoft.com/office/drawing/2014/main" id="{107E5E0E-02C5-4D54-AF34-DA843C7D06E8}"/>
              </a:ext>
            </a:extLst>
          </p:cNvPr>
          <p:cNvSpPr txBox="1"/>
          <p:nvPr/>
        </p:nvSpPr>
        <p:spPr>
          <a:xfrm>
            <a:off x="4752280" y="6012102"/>
            <a:ext cx="2052352" cy="261610"/>
          </a:xfrm>
          <a:prstGeom prst="rect">
            <a:avLst/>
          </a:prstGeom>
          <a:noFill/>
        </p:spPr>
        <p:txBody>
          <a:bodyPr wrap="square" rtlCol="0">
            <a:spAutoFit/>
          </a:bodyPr>
          <a:lstStyle/>
          <a:p>
            <a:r>
              <a:rPr lang="en-GB" sz="1050" dirty="0"/>
              <a:t>Spec structure</a:t>
            </a:r>
            <a:endParaRPr lang="en-US" sz="1050" dirty="0"/>
          </a:p>
        </p:txBody>
      </p:sp>
      <p:sp>
        <p:nvSpPr>
          <p:cNvPr id="321" name="TextBox 320">
            <a:extLst>
              <a:ext uri="{FF2B5EF4-FFF2-40B4-BE49-F238E27FC236}">
                <a16:creationId xmlns:a16="http://schemas.microsoft.com/office/drawing/2014/main" id="{0996EB8A-EF78-4D7D-8B9E-FE9FF536140E}"/>
              </a:ext>
            </a:extLst>
          </p:cNvPr>
          <p:cNvSpPr txBox="1"/>
          <p:nvPr/>
        </p:nvSpPr>
        <p:spPr>
          <a:xfrm>
            <a:off x="4752280" y="6226177"/>
            <a:ext cx="2052352" cy="261610"/>
          </a:xfrm>
          <a:prstGeom prst="rect">
            <a:avLst/>
          </a:prstGeom>
          <a:noFill/>
        </p:spPr>
        <p:txBody>
          <a:bodyPr wrap="square" rtlCol="0">
            <a:spAutoFit/>
          </a:bodyPr>
          <a:lstStyle/>
          <a:p>
            <a:r>
              <a:rPr lang="en-GB" sz="1050" dirty="0"/>
              <a:t>Enumeration</a:t>
            </a:r>
            <a:endParaRPr lang="en-US" sz="1050" dirty="0"/>
          </a:p>
        </p:txBody>
      </p:sp>
      <p:cxnSp>
        <p:nvCxnSpPr>
          <p:cNvPr id="323" name="Straight Arrow Connector 322">
            <a:extLst>
              <a:ext uri="{FF2B5EF4-FFF2-40B4-BE49-F238E27FC236}">
                <a16:creationId xmlns:a16="http://schemas.microsoft.com/office/drawing/2014/main" id="{EE1C9909-D8B5-4B27-B895-204FE90E8201}"/>
              </a:ext>
            </a:extLst>
          </p:cNvPr>
          <p:cNvCxnSpPr>
            <a:endCxn id="319" idx="1"/>
          </p:cNvCxnSpPr>
          <p:nvPr/>
        </p:nvCxnSpPr>
        <p:spPr>
          <a:xfrm>
            <a:off x="4355376" y="5919012"/>
            <a:ext cx="396904" cy="0"/>
          </a:xfrm>
          <a:prstGeom prst="straightConnector1">
            <a:avLst/>
          </a:prstGeom>
          <a:ln w="25400" cap="rnd" cmpd="sng">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4" name="Straight Arrow Connector 323">
            <a:extLst>
              <a:ext uri="{FF2B5EF4-FFF2-40B4-BE49-F238E27FC236}">
                <a16:creationId xmlns:a16="http://schemas.microsoft.com/office/drawing/2014/main" id="{3304809E-430C-4672-A574-40CA950CC935}"/>
              </a:ext>
            </a:extLst>
          </p:cNvPr>
          <p:cNvCxnSpPr/>
          <p:nvPr/>
        </p:nvCxnSpPr>
        <p:spPr>
          <a:xfrm>
            <a:off x="4355376" y="6148674"/>
            <a:ext cx="396904"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5" name="Straight Arrow Connector 324">
            <a:extLst>
              <a:ext uri="{FF2B5EF4-FFF2-40B4-BE49-F238E27FC236}">
                <a16:creationId xmlns:a16="http://schemas.microsoft.com/office/drawing/2014/main" id="{869DB968-96AB-4B60-A473-07CBD1AA9865}"/>
              </a:ext>
            </a:extLst>
          </p:cNvPr>
          <p:cNvCxnSpPr/>
          <p:nvPr/>
        </p:nvCxnSpPr>
        <p:spPr>
          <a:xfrm>
            <a:off x="4355376" y="6361603"/>
            <a:ext cx="396904" cy="0"/>
          </a:xfrm>
          <a:prstGeom prst="straightConnector1">
            <a:avLst/>
          </a:prstGeom>
          <a:ln w="25400" cap="rnd" cmpd="sng">
            <a:solidFill>
              <a:schemeClr val="tx2">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64" name="Rectangle 163">
            <a:extLst>
              <a:ext uri="{FF2B5EF4-FFF2-40B4-BE49-F238E27FC236}">
                <a16:creationId xmlns:a16="http://schemas.microsoft.com/office/drawing/2014/main" id="{579E7DCA-5D57-4C7B-ADE6-DAECC8034A9D}"/>
              </a:ext>
            </a:extLst>
          </p:cNvPr>
          <p:cNvSpPr/>
          <p:nvPr/>
        </p:nvSpPr>
        <p:spPr>
          <a:xfrm>
            <a:off x="5848952" y="3017572"/>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Sensor Occurrence</a:t>
            </a:r>
          </a:p>
          <a:p>
            <a:pPr algn="ctr"/>
            <a:r>
              <a:rPr lang="en-GB" sz="800" dirty="0"/>
              <a:t>Property</a:t>
            </a:r>
          </a:p>
          <a:p>
            <a:pPr algn="ctr"/>
            <a:r>
              <a:rPr lang="en-GB" sz="800" dirty="0"/>
              <a:t>Definition</a:t>
            </a:r>
            <a:endParaRPr lang="en-US" sz="800" dirty="0"/>
          </a:p>
        </p:txBody>
      </p:sp>
      <p:sp>
        <p:nvSpPr>
          <p:cNvPr id="165" name="Rectangle 164">
            <a:extLst>
              <a:ext uri="{FF2B5EF4-FFF2-40B4-BE49-F238E27FC236}">
                <a16:creationId xmlns:a16="http://schemas.microsoft.com/office/drawing/2014/main" id="{F0A339CB-DCA9-40DD-BB82-785123222266}"/>
              </a:ext>
            </a:extLst>
          </p:cNvPr>
          <p:cNvSpPr/>
          <p:nvPr/>
        </p:nvSpPr>
        <p:spPr>
          <a:xfrm>
            <a:off x="5848952" y="1510124"/>
            <a:ext cx="775242" cy="478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Occurrence</a:t>
            </a:r>
          </a:p>
          <a:p>
            <a:pPr algn="ctr"/>
            <a:r>
              <a:rPr lang="en-GB" sz="800" dirty="0"/>
              <a:t>Type</a:t>
            </a:r>
          </a:p>
          <a:p>
            <a:pPr algn="ctr"/>
            <a:r>
              <a:rPr lang="en-GB" sz="800" dirty="0"/>
              <a:t>Property</a:t>
            </a:r>
          </a:p>
          <a:p>
            <a:pPr algn="ctr"/>
            <a:r>
              <a:rPr lang="en-GB" sz="800" dirty="0"/>
              <a:t>Definition</a:t>
            </a:r>
            <a:endParaRPr lang="en-US" sz="800" dirty="0"/>
          </a:p>
        </p:txBody>
      </p:sp>
      <p:cxnSp>
        <p:nvCxnSpPr>
          <p:cNvPr id="166" name="Straight Arrow Connector 165">
            <a:extLst>
              <a:ext uri="{FF2B5EF4-FFF2-40B4-BE49-F238E27FC236}">
                <a16:creationId xmlns:a16="http://schemas.microsoft.com/office/drawing/2014/main" id="{54C29F73-668F-4669-91D4-0D8AC0A4AF1D}"/>
              </a:ext>
            </a:extLst>
          </p:cNvPr>
          <p:cNvCxnSpPr>
            <a:cxnSpLocks/>
          </p:cNvCxnSpPr>
          <p:nvPr/>
        </p:nvCxnSpPr>
        <p:spPr>
          <a:xfrm flipV="1">
            <a:off x="6614874" y="1632033"/>
            <a:ext cx="1907198" cy="18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7" name="TextBox 166">
            <a:extLst>
              <a:ext uri="{FF2B5EF4-FFF2-40B4-BE49-F238E27FC236}">
                <a16:creationId xmlns:a16="http://schemas.microsoft.com/office/drawing/2014/main" id="{6A43496E-CA22-4768-A257-080BA7339E17}"/>
              </a:ext>
            </a:extLst>
          </p:cNvPr>
          <p:cNvSpPr txBox="1"/>
          <p:nvPr/>
        </p:nvSpPr>
        <p:spPr>
          <a:xfrm>
            <a:off x="4706776" y="681594"/>
            <a:ext cx="4401290" cy="738664"/>
          </a:xfrm>
          <a:prstGeom prst="rect">
            <a:avLst/>
          </a:prstGeom>
          <a:noFill/>
        </p:spPr>
        <p:txBody>
          <a:bodyPr wrap="square">
            <a:spAutoFit/>
          </a:bodyPr>
          <a:lstStyle>
            <a:defPPr>
              <a:defRPr lang="en-US"/>
            </a:defPPr>
            <a:lvl1pPr>
              <a:defRPr sz="700">
                <a:latin typeface="Courier New" panose="02070309020205020404" pitchFamily="49" charset="0"/>
              </a:defRPr>
            </a:lvl1pPr>
          </a:lstStyle>
          <a:p>
            <a:r>
              <a:rPr lang="en-US" dirty="0">
                <a:solidFill>
                  <a:srgbClr val="00B050"/>
                </a:solidFill>
              </a:rPr>
              <a:t>“occurrence-type-invariants”: [</a:t>
            </a:r>
            <a:br>
              <a:rPr lang="en-US" dirty="0">
                <a:solidFill>
                  <a:srgbClr val="00B050"/>
                </a:solidFill>
              </a:rPr>
            </a:br>
            <a:r>
              <a:rPr lang="en-US" dirty="0">
                <a:solidFill>
                  <a:srgbClr val="00B050"/>
                </a:solidFill>
              </a:rPr>
              <a:t>                {</a:t>
            </a:r>
            <a:br>
              <a:rPr lang="en-US" dirty="0">
                <a:solidFill>
                  <a:srgbClr val="00B050"/>
                </a:solidFill>
              </a:rPr>
            </a:br>
            <a:r>
              <a:rPr lang="en-US" dirty="0">
                <a:solidFill>
                  <a:srgbClr val="00B050"/>
                </a:solidFill>
              </a:rPr>
              <a:t>                    “physical-position”: “…”</a:t>
            </a:r>
          </a:p>
          <a:p>
            <a:r>
              <a:rPr lang="en-US" dirty="0">
                <a:solidFill>
                  <a:srgbClr val="00B050"/>
                </a:solidFill>
              </a:rPr>
              <a:t>                    “temperature-range”: “…”,</a:t>
            </a:r>
            <a:br>
              <a:rPr lang="en-US" dirty="0">
                <a:solidFill>
                  <a:srgbClr val="00B050"/>
                </a:solidFill>
              </a:rPr>
            </a:br>
            <a:r>
              <a:rPr lang="en-US" dirty="0">
                <a:solidFill>
                  <a:srgbClr val="00B050"/>
                </a:solidFill>
              </a:rPr>
              <a:t>                },</a:t>
            </a:r>
            <a:br>
              <a:rPr lang="en-US" dirty="0">
                <a:solidFill>
                  <a:srgbClr val="00B050"/>
                </a:solidFill>
              </a:rPr>
            </a:br>
            <a:r>
              <a:rPr lang="en-US" dirty="0">
                <a:solidFill>
                  <a:srgbClr val="00B050"/>
                </a:solidFill>
              </a:rPr>
              <a:t>            ],</a:t>
            </a:r>
            <a:endParaRPr lang="en-GB" dirty="0">
              <a:solidFill>
                <a:srgbClr val="00B050"/>
              </a:solidFill>
            </a:endParaRPr>
          </a:p>
        </p:txBody>
      </p:sp>
      <p:sp>
        <p:nvSpPr>
          <p:cNvPr id="168" name="TextBox 167">
            <a:extLst>
              <a:ext uri="{FF2B5EF4-FFF2-40B4-BE49-F238E27FC236}">
                <a16:creationId xmlns:a16="http://schemas.microsoft.com/office/drawing/2014/main" id="{C80E9A29-4352-4584-BE8D-115297BB5FBD}"/>
              </a:ext>
            </a:extLst>
          </p:cNvPr>
          <p:cNvSpPr txBox="1"/>
          <p:nvPr/>
        </p:nvSpPr>
        <p:spPr>
          <a:xfrm>
            <a:off x="3141860" y="2954909"/>
            <a:ext cx="2775553" cy="415498"/>
          </a:xfrm>
          <a:prstGeom prst="rect">
            <a:avLst/>
          </a:prstGeom>
          <a:noFill/>
        </p:spPr>
        <p:txBody>
          <a:bodyPr wrap="square">
            <a:spAutoFit/>
          </a:bodyPr>
          <a:lstStyle>
            <a:defPPr>
              <a:defRPr lang="en-US"/>
            </a:defPPr>
            <a:lvl1pPr>
              <a:defRPr sz="700">
                <a:solidFill>
                  <a:srgbClr val="0070C0"/>
                </a:solidFill>
                <a:latin typeface="Courier New" panose="02070309020205020404" pitchFamily="49" charset="0"/>
              </a:defRPr>
            </a:lvl1pPr>
          </a:lstStyle>
          <a:p>
            <a:r>
              <a:rPr lang="en-US" dirty="0"/>
              <a:t>container sensor-occurrence-invariants {</a:t>
            </a:r>
          </a:p>
          <a:p>
            <a:r>
              <a:rPr lang="en-US" dirty="0"/>
              <a:t>    leaf local-identifier {..}</a:t>
            </a:r>
          </a:p>
          <a:p>
            <a:r>
              <a:rPr lang="en-US" dirty="0"/>
              <a:t>}</a:t>
            </a:r>
            <a:endParaRPr lang="en-GB" dirty="0"/>
          </a:p>
        </p:txBody>
      </p:sp>
      <p:cxnSp>
        <p:nvCxnSpPr>
          <p:cNvPr id="169" name="Straight Arrow Connector 168">
            <a:extLst>
              <a:ext uri="{FF2B5EF4-FFF2-40B4-BE49-F238E27FC236}">
                <a16:creationId xmlns:a16="http://schemas.microsoft.com/office/drawing/2014/main" id="{26DEF909-505C-4013-824F-EBEF3841C412}"/>
              </a:ext>
            </a:extLst>
          </p:cNvPr>
          <p:cNvCxnSpPr>
            <a:cxnSpLocks/>
          </p:cNvCxnSpPr>
          <p:nvPr/>
        </p:nvCxnSpPr>
        <p:spPr>
          <a:xfrm>
            <a:off x="7365358" y="1132066"/>
            <a:ext cx="1156714" cy="38909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0" name="Straight Arrow Connector 169">
            <a:extLst>
              <a:ext uri="{FF2B5EF4-FFF2-40B4-BE49-F238E27FC236}">
                <a16:creationId xmlns:a16="http://schemas.microsoft.com/office/drawing/2014/main" id="{12887E25-D43A-4832-A9B3-F32E776C59A0}"/>
              </a:ext>
            </a:extLst>
          </p:cNvPr>
          <p:cNvCxnSpPr>
            <a:cxnSpLocks/>
          </p:cNvCxnSpPr>
          <p:nvPr/>
        </p:nvCxnSpPr>
        <p:spPr>
          <a:xfrm>
            <a:off x="4979665" y="3156858"/>
            <a:ext cx="818608" cy="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442278C-37C3-4AB0-AD48-66C810BB7706}"/>
              </a:ext>
            </a:extLst>
          </p:cNvPr>
          <p:cNvCxnSpPr>
            <a:cxnSpLocks/>
          </p:cNvCxnSpPr>
          <p:nvPr/>
        </p:nvCxnSpPr>
        <p:spPr>
          <a:xfrm flipV="1">
            <a:off x="6614874" y="3226504"/>
            <a:ext cx="1165993"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76" name="TextBox 175">
            <a:extLst>
              <a:ext uri="{FF2B5EF4-FFF2-40B4-BE49-F238E27FC236}">
                <a16:creationId xmlns:a16="http://schemas.microsoft.com/office/drawing/2014/main" id="{DB5CF7BE-9832-431E-88C1-6C95D556E5AA}"/>
              </a:ext>
            </a:extLst>
          </p:cNvPr>
          <p:cNvSpPr txBox="1"/>
          <p:nvPr/>
        </p:nvSpPr>
        <p:spPr>
          <a:xfrm>
            <a:off x="4847772" y="2116662"/>
            <a:ext cx="2775553" cy="523220"/>
          </a:xfrm>
          <a:prstGeom prst="rect">
            <a:avLst/>
          </a:prstGeom>
          <a:noFill/>
        </p:spPr>
        <p:txBody>
          <a:bodyPr wrap="square">
            <a:spAutoFit/>
          </a:bodyPr>
          <a:lstStyle>
            <a:defPPr>
              <a:defRPr lang="en-US"/>
            </a:defPPr>
            <a:lvl1pPr>
              <a:defRPr sz="700">
                <a:solidFill>
                  <a:srgbClr val="0070C0"/>
                </a:solidFill>
                <a:latin typeface="Courier New" panose="02070309020205020404" pitchFamily="49" charset="0"/>
              </a:defRPr>
            </a:lvl1pPr>
          </a:lstStyle>
          <a:p>
            <a:r>
              <a:rPr lang="en-US" dirty="0"/>
              <a:t>container entity-type-invariants {</a:t>
            </a:r>
          </a:p>
          <a:p>
            <a:r>
              <a:rPr lang="en-US" dirty="0"/>
              <a:t>    leaf temperature {..}</a:t>
            </a:r>
          </a:p>
          <a:p>
            <a:r>
              <a:rPr lang="en-US" dirty="0"/>
              <a:t>    leaf high-threshold-crossed {..}</a:t>
            </a:r>
          </a:p>
          <a:p>
            <a:r>
              <a:rPr lang="en-US" dirty="0"/>
              <a:t>}</a:t>
            </a:r>
            <a:endParaRPr lang="en-GB" dirty="0"/>
          </a:p>
        </p:txBody>
      </p:sp>
      <p:sp>
        <p:nvSpPr>
          <p:cNvPr id="177" name="TextBox 176">
            <a:extLst>
              <a:ext uri="{FF2B5EF4-FFF2-40B4-BE49-F238E27FC236}">
                <a16:creationId xmlns:a16="http://schemas.microsoft.com/office/drawing/2014/main" id="{5F4304B9-B2F1-4C6D-82EB-1672BB3E9DB7}"/>
              </a:ext>
            </a:extLst>
          </p:cNvPr>
          <p:cNvSpPr txBox="1"/>
          <p:nvPr/>
        </p:nvSpPr>
        <p:spPr>
          <a:xfrm>
            <a:off x="3249863" y="1472858"/>
            <a:ext cx="2775553" cy="523220"/>
          </a:xfrm>
          <a:prstGeom prst="rect">
            <a:avLst/>
          </a:prstGeom>
          <a:noFill/>
        </p:spPr>
        <p:txBody>
          <a:bodyPr wrap="square">
            <a:spAutoFit/>
          </a:bodyPr>
          <a:lstStyle>
            <a:defPPr>
              <a:defRPr lang="en-US"/>
            </a:defPPr>
            <a:lvl1pPr>
              <a:defRPr sz="700">
                <a:solidFill>
                  <a:srgbClr val="0070C0"/>
                </a:solidFill>
                <a:latin typeface="Courier New" panose="02070309020205020404" pitchFamily="49" charset="0"/>
              </a:defRPr>
            </a:lvl1pPr>
          </a:lstStyle>
          <a:p>
            <a:r>
              <a:rPr lang="en-US" dirty="0"/>
              <a:t>container occurrence-type-invariants {</a:t>
            </a:r>
          </a:p>
          <a:p>
            <a:r>
              <a:rPr lang="en-US" dirty="0"/>
              <a:t>    leaf physical-position {..}</a:t>
            </a:r>
          </a:p>
          <a:p>
            <a:r>
              <a:rPr lang="en-US" dirty="0"/>
              <a:t>    leaf temperature-range {..}</a:t>
            </a:r>
          </a:p>
          <a:p>
            <a:r>
              <a:rPr lang="en-US" dirty="0"/>
              <a:t>}</a:t>
            </a:r>
            <a:endParaRPr lang="en-GB" dirty="0"/>
          </a:p>
        </p:txBody>
      </p:sp>
      <p:sp>
        <p:nvSpPr>
          <p:cNvPr id="179" name="TextBox 178">
            <a:extLst>
              <a:ext uri="{FF2B5EF4-FFF2-40B4-BE49-F238E27FC236}">
                <a16:creationId xmlns:a16="http://schemas.microsoft.com/office/drawing/2014/main" id="{B29D44C8-523A-4EFB-8310-E41EFE273308}"/>
              </a:ext>
            </a:extLst>
          </p:cNvPr>
          <p:cNvSpPr txBox="1"/>
          <p:nvPr/>
        </p:nvSpPr>
        <p:spPr>
          <a:xfrm>
            <a:off x="4778772" y="3559580"/>
            <a:ext cx="4401290" cy="630942"/>
          </a:xfrm>
          <a:prstGeom prst="rect">
            <a:avLst/>
          </a:prstGeom>
          <a:noFill/>
        </p:spPr>
        <p:txBody>
          <a:bodyPr wrap="square">
            <a:spAutoFit/>
          </a:bodyPr>
          <a:lstStyle>
            <a:defPPr>
              <a:defRPr lang="en-US"/>
            </a:defPPr>
            <a:lvl1pPr>
              <a:defRPr sz="700">
                <a:latin typeface="Courier New" panose="02070309020205020404" pitchFamily="49" charset="0"/>
              </a:defRPr>
            </a:lvl1pPr>
          </a:lstStyle>
          <a:p>
            <a:r>
              <a:rPr lang="en-US" dirty="0">
                <a:solidFill>
                  <a:srgbClr val="00B050"/>
                </a:solidFill>
              </a:rPr>
              <a:t>“sensor-occurrence-invariants”: [</a:t>
            </a:r>
            <a:br>
              <a:rPr lang="en-US" dirty="0">
                <a:solidFill>
                  <a:srgbClr val="00B050"/>
                </a:solidFill>
              </a:rPr>
            </a:br>
            <a:r>
              <a:rPr lang="en-US" dirty="0">
                <a:solidFill>
                  <a:srgbClr val="00B050"/>
                </a:solidFill>
              </a:rPr>
              <a:t>                {</a:t>
            </a:r>
            <a:br>
              <a:rPr lang="en-US" dirty="0">
                <a:solidFill>
                  <a:srgbClr val="00B050"/>
                </a:solidFill>
              </a:rPr>
            </a:br>
            <a:r>
              <a:rPr lang="en-US" dirty="0">
                <a:solidFill>
                  <a:srgbClr val="00B050"/>
                </a:solidFill>
              </a:rPr>
              <a:t>                    “local-identifier”: “1”</a:t>
            </a:r>
          </a:p>
          <a:p>
            <a:r>
              <a:rPr lang="en-US" dirty="0">
                <a:solidFill>
                  <a:srgbClr val="00B050"/>
                </a:solidFill>
              </a:rPr>
              <a:t>                },</a:t>
            </a:r>
            <a:br>
              <a:rPr lang="en-US" dirty="0">
                <a:solidFill>
                  <a:srgbClr val="00B050"/>
                </a:solidFill>
              </a:rPr>
            </a:br>
            <a:r>
              <a:rPr lang="en-US" dirty="0">
                <a:solidFill>
                  <a:srgbClr val="00B050"/>
                </a:solidFill>
              </a:rPr>
              <a:t>            ],</a:t>
            </a:r>
            <a:endParaRPr lang="en-GB" dirty="0">
              <a:solidFill>
                <a:srgbClr val="00B050"/>
              </a:solidFill>
            </a:endParaRPr>
          </a:p>
        </p:txBody>
      </p:sp>
      <p:cxnSp>
        <p:nvCxnSpPr>
          <p:cNvPr id="181" name="Straight Arrow Connector 180">
            <a:extLst>
              <a:ext uri="{FF2B5EF4-FFF2-40B4-BE49-F238E27FC236}">
                <a16:creationId xmlns:a16="http://schemas.microsoft.com/office/drawing/2014/main" id="{9F7CF209-C709-4970-A359-20245BAA8845}"/>
              </a:ext>
            </a:extLst>
          </p:cNvPr>
          <p:cNvCxnSpPr>
            <a:cxnSpLocks/>
          </p:cNvCxnSpPr>
          <p:nvPr/>
        </p:nvCxnSpPr>
        <p:spPr>
          <a:xfrm>
            <a:off x="4979665" y="1778191"/>
            <a:ext cx="818608" cy="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BB9D0A17-DFCD-4B2E-ACA7-63238BA05836}"/>
              </a:ext>
            </a:extLst>
          </p:cNvPr>
          <p:cNvCxnSpPr>
            <a:cxnSpLocks/>
          </p:cNvCxnSpPr>
          <p:nvPr/>
        </p:nvCxnSpPr>
        <p:spPr>
          <a:xfrm>
            <a:off x="6781214" y="2260980"/>
            <a:ext cx="17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B63A2DC-44CB-48F4-8DDB-183C22D5D87C}"/>
              </a:ext>
            </a:extLst>
          </p:cNvPr>
          <p:cNvCxnSpPr>
            <a:cxnSpLocks/>
          </p:cNvCxnSpPr>
          <p:nvPr/>
        </p:nvCxnSpPr>
        <p:spPr>
          <a:xfrm flipV="1">
            <a:off x="7185778" y="3407103"/>
            <a:ext cx="595089" cy="3459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5446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C42B-415A-4A39-B0C1-7E4080C3E6F2}"/>
              </a:ext>
            </a:extLst>
          </p:cNvPr>
          <p:cNvSpPr>
            <a:spLocks noGrp="1"/>
          </p:cNvSpPr>
          <p:nvPr>
            <p:ph type="title"/>
          </p:nvPr>
        </p:nvSpPr>
        <p:spPr/>
        <p:txBody>
          <a:bodyPr/>
          <a:lstStyle/>
          <a:p>
            <a:r>
              <a:rPr lang="en-GB" dirty="0"/>
              <a:t>Essential pattern</a:t>
            </a:r>
            <a:endParaRPr lang="en-US" dirty="0"/>
          </a:p>
        </p:txBody>
      </p:sp>
      <p:sp>
        <p:nvSpPr>
          <p:cNvPr id="3" name="Content Placeholder 2">
            <a:extLst>
              <a:ext uri="{FF2B5EF4-FFF2-40B4-BE49-F238E27FC236}">
                <a16:creationId xmlns:a16="http://schemas.microsoft.com/office/drawing/2014/main" id="{201C5A5A-327B-404A-B287-DA1C5888D628}"/>
              </a:ext>
            </a:extLst>
          </p:cNvPr>
          <p:cNvSpPr>
            <a:spLocks noGrp="1"/>
          </p:cNvSpPr>
          <p:nvPr>
            <p:ph idx="1"/>
          </p:nvPr>
        </p:nvSpPr>
        <p:spPr>
          <a:xfrm>
            <a:off x="609600" y="716490"/>
            <a:ext cx="4106823" cy="5294843"/>
          </a:xfrm>
        </p:spPr>
        <p:txBody>
          <a:bodyPr/>
          <a:lstStyle/>
          <a:p>
            <a:endParaRPr lang="en-US" dirty="0"/>
          </a:p>
        </p:txBody>
      </p:sp>
      <p:sp>
        <p:nvSpPr>
          <p:cNvPr id="4" name="Slide Number Placeholder 3">
            <a:extLst>
              <a:ext uri="{FF2B5EF4-FFF2-40B4-BE49-F238E27FC236}">
                <a16:creationId xmlns:a16="http://schemas.microsoft.com/office/drawing/2014/main" id="{E4CA6549-4DC6-4C29-8793-93BDD438C2B0}"/>
              </a:ext>
            </a:extLst>
          </p:cNvPr>
          <p:cNvSpPr>
            <a:spLocks noGrp="1"/>
          </p:cNvSpPr>
          <p:nvPr>
            <p:ph type="sldNum" sz="quarter" idx="4"/>
          </p:nvPr>
        </p:nvSpPr>
        <p:spPr/>
        <p:txBody>
          <a:bodyPr/>
          <a:lstStyle/>
          <a:p>
            <a:fld id="{C921E2DF-5279-024C-809C-CD16853F95A6}" type="slidenum">
              <a:rPr lang="en-US" smtClean="0"/>
              <a:pPr/>
              <a:t>22</a:t>
            </a:fld>
            <a:endParaRPr lang="en-US"/>
          </a:p>
        </p:txBody>
      </p:sp>
      <p:sp>
        <p:nvSpPr>
          <p:cNvPr id="142" name="Rectangle 141">
            <a:extLst>
              <a:ext uri="{FF2B5EF4-FFF2-40B4-BE49-F238E27FC236}">
                <a16:creationId xmlns:a16="http://schemas.microsoft.com/office/drawing/2014/main" id="{82BF21B9-5546-46EE-AA3A-C7653ECEE8D3}"/>
              </a:ext>
            </a:extLst>
          </p:cNvPr>
          <p:cNvSpPr/>
          <p:nvPr/>
        </p:nvSpPr>
        <p:spPr>
          <a:xfrm>
            <a:off x="5503650" y="1072812"/>
            <a:ext cx="5849770" cy="3466158"/>
          </a:xfrm>
          <a:prstGeom prst="rect">
            <a:avLst/>
          </a:prstGeom>
          <a:solidFill>
            <a:srgbClr val="FFFFFF">
              <a:lumMod val="85000"/>
            </a:srgbClr>
          </a:solidFill>
          <a:ln w="9525" cap="flat" cmpd="sng" algn="ctr">
            <a:solidFill>
              <a:srgbClr val="4B87C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3" name="Rectangle 142">
            <a:extLst>
              <a:ext uri="{FF2B5EF4-FFF2-40B4-BE49-F238E27FC236}">
                <a16:creationId xmlns:a16="http://schemas.microsoft.com/office/drawing/2014/main" id="{42DD5769-46A2-480D-B1B5-B5BEB0C06529}"/>
              </a:ext>
            </a:extLst>
          </p:cNvPr>
          <p:cNvSpPr/>
          <p:nvPr/>
        </p:nvSpPr>
        <p:spPr>
          <a:xfrm>
            <a:off x="8311929" y="1225956"/>
            <a:ext cx="2786377" cy="3234245"/>
          </a:xfrm>
          <a:prstGeom prst="rect">
            <a:avLst/>
          </a:prstGeom>
          <a:solidFill>
            <a:srgbClr val="FFFFFF">
              <a:lumMod val="95000"/>
            </a:srgbClr>
          </a:solidFill>
          <a:ln w="9525" cap="flat" cmpd="sng" algn="ctr">
            <a:solidFill>
              <a:srgbClr val="4B87C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4" name="Rectangle 143">
            <a:extLst>
              <a:ext uri="{FF2B5EF4-FFF2-40B4-BE49-F238E27FC236}">
                <a16:creationId xmlns:a16="http://schemas.microsoft.com/office/drawing/2014/main" id="{35E4EC78-05F2-49F6-B1A8-DAAEA86E4390}"/>
              </a:ext>
            </a:extLst>
          </p:cNvPr>
          <p:cNvSpPr/>
          <p:nvPr/>
        </p:nvSpPr>
        <p:spPr>
          <a:xfrm>
            <a:off x="5911085" y="3884171"/>
            <a:ext cx="775242" cy="478179"/>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19050" cap="flat" cmpd="sng" algn="ctr">
            <a:solidFill>
              <a:srgbClr val="4B4B4B"/>
            </a:solidFill>
            <a:prstDash val="solid"/>
          </a:ln>
          <a:effectLst>
            <a:outerShdw blurRad="40000" dist="23000" dir="5400000" rotWithShape="0">
              <a:srgbClr val="000000">
                <a:alpha val="35000"/>
              </a:srgbClr>
            </a:outerShdw>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Spec values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(Type =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Etc.)</a:t>
            </a:r>
            <a:endParaRPr kumimoji="0" lang="en-US" sz="800" b="0" i="0" u="none" strike="noStrike" kern="0" cap="none" spc="0" normalizeH="0" baseline="0" noProof="0" dirty="0">
              <a:ln>
                <a:noFill/>
              </a:ln>
              <a:solidFill>
                <a:srgbClr val="FFFFFF"/>
              </a:solidFill>
              <a:effectLst/>
              <a:uLnTx/>
              <a:uFillTx/>
            </a:endParaRPr>
          </a:p>
        </p:txBody>
      </p:sp>
      <p:sp>
        <p:nvSpPr>
          <p:cNvPr id="145" name="Rectangle 144">
            <a:extLst>
              <a:ext uri="{FF2B5EF4-FFF2-40B4-BE49-F238E27FC236}">
                <a16:creationId xmlns:a16="http://schemas.microsoft.com/office/drawing/2014/main" id="{BFD55764-1607-4995-A82E-ED3978334410}"/>
              </a:ext>
            </a:extLst>
          </p:cNvPr>
          <p:cNvSpPr/>
          <p:nvPr/>
        </p:nvSpPr>
        <p:spPr>
          <a:xfrm>
            <a:off x="8929875" y="3882776"/>
            <a:ext cx="775242" cy="478179"/>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9525" cap="flat" cmpd="sng" algn="ctr">
            <a:solidFill>
              <a:srgbClr val="4B994B">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Occurrence</a:t>
            </a:r>
          </a:p>
        </p:txBody>
      </p:sp>
      <p:sp>
        <p:nvSpPr>
          <p:cNvPr id="146" name="Rectangle 145">
            <a:extLst>
              <a:ext uri="{FF2B5EF4-FFF2-40B4-BE49-F238E27FC236}">
                <a16:creationId xmlns:a16="http://schemas.microsoft.com/office/drawing/2014/main" id="{97D7FE61-FF0B-495B-8262-16F23585DC82}"/>
              </a:ext>
            </a:extLst>
          </p:cNvPr>
          <p:cNvSpPr/>
          <p:nvPr/>
        </p:nvSpPr>
        <p:spPr>
          <a:xfrm>
            <a:off x="5911085" y="2580488"/>
            <a:ext cx="775242" cy="478179"/>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9525" cap="flat" cmpd="sng" algn="ctr">
            <a:solidFill>
              <a:srgbClr val="4B994B">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Entity Type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Invariant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Values</a:t>
            </a:r>
            <a:endParaRPr kumimoji="0" lang="en-US" sz="800" b="0" i="0" u="none" strike="noStrike" kern="0" cap="none" spc="0" normalizeH="0" baseline="0" noProof="0" dirty="0">
              <a:ln>
                <a:noFill/>
              </a:ln>
              <a:solidFill>
                <a:srgbClr val="FFFFFF"/>
              </a:solidFill>
              <a:effectLst/>
              <a:uLnTx/>
              <a:uFillTx/>
            </a:endParaRPr>
          </a:p>
        </p:txBody>
      </p:sp>
      <p:sp>
        <p:nvSpPr>
          <p:cNvPr id="147" name="Rectangle 146">
            <a:extLst>
              <a:ext uri="{FF2B5EF4-FFF2-40B4-BE49-F238E27FC236}">
                <a16:creationId xmlns:a16="http://schemas.microsoft.com/office/drawing/2014/main" id="{98F8190C-D937-4905-B94A-3630464485F3}"/>
              </a:ext>
            </a:extLst>
          </p:cNvPr>
          <p:cNvSpPr/>
          <p:nvPr/>
        </p:nvSpPr>
        <p:spPr>
          <a:xfrm>
            <a:off x="5911085" y="1925549"/>
            <a:ext cx="775242" cy="478179"/>
          </a:xfrm>
          <a:prstGeom prst="rect">
            <a:avLst/>
          </a:prstGeom>
          <a:gradFill rotWithShape="1">
            <a:gsLst>
              <a:gs pos="0">
                <a:srgbClr val="AF3333">
                  <a:tint val="100000"/>
                  <a:shade val="100000"/>
                  <a:satMod val="130000"/>
                </a:srgbClr>
              </a:gs>
              <a:gs pos="100000">
                <a:srgbClr val="AF3333">
                  <a:tint val="50000"/>
                  <a:shade val="100000"/>
                  <a:satMod val="350000"/>
                </a:srgbClr>
              </a:gs>
            </a:gsLst>
            <a:lin ang="16200000" scaled="0"/>
          </a:gradFill>
          <a:ln w="9525" cap="flat" cmpd="sng" algn="ctr">
            <a:solidFill>
              <a:srgbClr val="AF333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Entity Type Rules</a:t>
            </a:r>
            <a:endParaRPr kumimoji="0" lang="en-US" sz="800" b="0" i="0" u="none" strike="noStrike" kern="0" cap="none" spc="0" normalizeH="0" baseline="0" noProof="0" dirty="0">
              <a:ln>
                <a:noFill/>
              </a:ln>
              <a:solidFill>
                <a:srgbClr val="FFFFFF"/>
              </a:solidFill>
              <a:effectLst/>
              <a:uLnTx/>
              <a:uFillTx/>
            </a:endParaRPr>
          </a:p>
        </p:txBody>
      </p:sp>
      <p:sp>
        <p:nvSpPr>
          <p:cNvPr id="148" name="Rectangle 147">
            <a:extLst>
              <a:ext uri="{FF2B5EF4-FFF2-40B4-BE49-F238E27FC236}">
                <a16:creationId xmlns:a16="http://schemas.microsoft.com/office/drawing/2014/main" id="{ECC53B59-79D7-4733-AB3D-9B904B6C1477}"/>
              </a:ext>
            </a:extLst>
          </p:cNvPr>
          <p:cNvSpPr/>
          <p:nvPr/>
        </p:nvSpPr>
        <p:spPr>
          <a:xfrm>
            <a:off x="5911085" y="3229232"/>
            <a:ext cx="775242" cy="478179"/>
          </a:xfrm>
          <a:prstGeom prst="rect">
            <a:avLst/>
          </a:prstGeom>
          <a:gradFill rotWithShape="1">
            <a:gsLst>
              <a:gs pos="0">
                <a:srgbClr val="4B87CC">
                  <a:tint val="100000"/>
                  <a:shade val="100000"/>
                  <a:satMod val="130000"/>
                </a:srgbClr>
              </a:gs>
              <a:gs pos="100000">
                <a:srgbClr val="4B87CC">
                  <a:tint val="50000"/>
                  <a:shade val="100000"/>
                  <a:satMod val="350000"/>
                </a:srgbClr>
              </a:gs>
            </a:gsLst>
            <a:lin ang="16200000" scaled="0"/>
          </a:gradFill>
          <a:ln w="9525" cap="flat" cmpd="sng" algn="ctr">
            <a:solidFill>
              <a:srgbClr val="4B87C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Entity Instance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Property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Definition</a:t>
            </a:r>
            <a:endParaRPr kumimoji="0" lang="en-US" sz="800" b="0" i="0" u="none" strike="noStrike" kern="0" cap="none" spc="0" normalizeH="0" baseline="0" noProof="0" dirty="0">
              <a:ln>
                <a:noFill/>
              </a:ln>
              <a:solidFill>
                <a:srgbClr val="FFFFFF"/>
              </a:solidFill>
              <a:effectLst/>
              <a:uLnTx/>
              <a:uFillTx/>
            </a:endParaRPr>
          </a:p>
        </p:txBody>
      </p:sp>
      <p:cxnSp>
        <p:nvCxnSpPr>
          <p:cNvPr id="149" name="Connector: Elbow 148">
            <a:extLst>
              <a:ext uri="{FF2B5EF4-FFF2-40B4-BE49-F238E27FC236}">
                <a16:creationId xmlns:a16="http://schemas.microsoft.com/office/drawing/2014/main" id="{DF7B8BF3-D093-471A-8EAF-1A73C264EAAB}"/>
              </a:ext>
            </a:extLst>
          </p:cNvPr>
          <p:cNvCxnSpPr>
            <a:cxnSpLocks/>
            <a:stCxn id="144" idx="0"/>
            <a:endCxn id="148" idx="1"/>
          </p:cNvCxnSpPr>
          <p:nvPr/>
        </p:nvCxnSpPr>
        <p:spPr>
          <a:xfrm rot="16200000" flipV="1">
            <a:off x="5896972" y="3482436"/>
            <a:ext cx="415849" cy="387621"/>
          </a:xfrm>
          <a:prstGeom prst="bentConnector4">
            <a:avLst>
              <a:gd name="adj1" fmla="val 21253"/>
              <a:gd name="adj2" fmla="val 158975"/>
            </a:avLst>
          </a:prstGeom>
          <a:noFill/>
          <a:ln w="25400" cap="rnd" cmpd="sng" algn="ctr">
            <a:solidFill>
              <a:srgbClr val="4B4B4B">
                <a:lumMod val="60000"/>
                <a:lumOff val="40000"/>
              </a:srgbClr>
            </a:solidFill>
            <a:prstDash val="solid"/>
            <a:tailEnd type="triangle"/>
          </a:ln>
          <a:effectLst/>
        </p:spPr>
      </p:cxnSp>
      <p:cxnSp>
        <p:nvCxnSpPr>
          <p:cNvPr id="150" name="Connector: Elbow 149">
            <a:extLst>
              <a:ext uri="{FF2B5EF4-FFF2-40B4-BE49-F238E27FC236}">
                <a16:creationId xmlns:a16="http://schemas.microsoft.com/office/drawing/2014/main" id="{4CAB1936-83E7-4546-94C7-BC14C0DE7544}"/>
              </a:ext>
            </a:extLst>
          </p:cNvPr>
          <p:cNvCxnSpPr>
            <a:cxnSpLocks/>
            <a:stCxn id="144" idx="0"/>
            <a:endCxn id="146" idx="1"/>
          </p:cNvCxnSpPr>
          <p:nvPr/>
        </p:nvCxnSpPr>
        <p:spPr>
          <a:xfrm rot="16200000" flipV="1">
            <a:off x="5572600" y="3158064"/>
            <a:ext cx="1064593" cy="387621"/>
          </a:xfrm>
          <a:prstGeom prst="bentConnector4">
            <a:avLst>
              <a:gd name="adj1" fmla="val 8504"/>
              <a:gd name="adj2" fmla="val 158975"/>
            </a:avLst>
          </a:prstGeom>
          <a:noFill/>
          <a:ln w="25400" cap="rnd" cmpd="sng" algn="ctr">
            <a:solidFill>
              <a:srgbClr val="4B4B4B">
                <a:lumMod val="60000"/>
                <a:lumOff val="40000"/>
              </a:srgbClr>
            </a:solidFill>
            <a:prstDash val="solid"/>
            <a:tailEnd type="triangle"/>
          </a:ln>
          <a:effectLst/>
        </p:spPr>
      </p:cxnSp>
      <p:cxnSp>
        <p:nvCxnSpPr>
          <p:cNvPr id="151" name="Connector: Elbow 150">
            <a:extLst>
              <a:ext uri="{FF2B5EF4-FFF2-40B4-BE49-F238E27FC236}">
                <a16:creationId xmlns:a16="http://schemas.microsoft.com/office/drawing/2014/main" id="{EA4E0D6B-B688-4507-8496-4CA9052A517F}"/>
              </a:ext>
            </a:extLst>
          </p:cNvPr>
          <p:cNvCxnSpPr>
            <a:cxnSpLocks/>
            <a:stCxn id="144" idx="0"/>
            <a:endCxn id="147" idx="1"/>
          </p:cNvCxnSpPr>
          <p:nvPr/>
        </p:nvCxnSpPr>
        <p:spPr>
          <a:xfrm rot="16200000" flipV="1">
            <a:off x="5245130" y="2830594"/>
            <a:ext cx="1719532" cy="387621"/>
          </a:xfrm>
          <a:prstGeom prst="bentConnector4">
            <a:avLst>
              <a:gd name="adj1" fmla="val 5064"/>
              <a:gd name="adj2" fmla="val 158975"/>
            </a:avLst>
          </a:prstGeom>
          <a:noFill/>
          <a:ln w="25400" cap="rnd" cmpd="sng" algn="ctr">
            <a:solidFill>
              <a:srgbClr val="4B4B4B">
                <a:lumMod val="60000"/>
                <a:lumOff val="40000"/>
              </a:srgbClr>
            </a:solidFill>
            <a:prstDash val="solid"/>
            <a:tailEnd type="triangle"/>
          </a:ln>
          <a:effectLst/>
        </p:spPr>
      </p:cxnSp>
      <p:cxnSp>
        <p:nvCxnSpPr>
          <p:cNvPr id="152" name="Connector: Elbow 151">
            <a:extLst>
              <a:ext uri="{FF2B5EF4-FFF2-40B4-BE49-F238E27FC236}">
                <a16:creationId xmlns:a16="http://schemas.microsoft.com/office/drawing/2014/main" id="{F874DE5E-F2FC-40BC-92A3-7E7AE57C1C4C}"/>
              </a:ext>
            </a:extLst>
          </p:cNvPr>
          <p:cNvCxnSpPr>
            <a:stCxn id="144" idx="3"/>
            <a:endCxn id="145" idx="1"/>
          </p:cNvCxnSpPr>
          <p:nvPr/>
        </p:nvCxnSpPr>
        <p:spPr>
          <a:xfrm flipV="1">
            <a:off x="6686327" y="4121866"/>
            <a:ext cx="2243548" cy="1395"/>
          </a:xfrm>
          <a:prstGeom prst="bentConnector3">
            <a:avLst/>
          </a:prstGeom>
          <a:noFill/>
          <a:ln w="25400" cap="rnd" cmpd="sng" algn="ctr">
            <a:solidFill>
              <a:srgbClr val="4B4B4B">
                <a:lumMod val="60000"/>
                <a:lumOff val="40000"/>
              </a:srgbClr>
            </a:solidFill>
            <a:prstDash val="solid"/>
            <a:tailEnd type="triangle"/>
          </a:ln>
          <a:effectLst/>
        </p:spPr>
      </p:cxnSp>
      <p:cxnSp>
        <p:nvCxnSpPr>
          <p:cNvPr id="153" name="Connector: Elbow 152">
            <a:extLst>
              <a:ext uri="{FF2B5EF4-FFF2-40B4-BE49-F238E27FC236}">
                <a16:creationId xmlns:a16="http://schemas.microsoft.com/office/drawing/2014/main" id="{4A2CE166-1C27-48F2-9939-922D7BDBFE80}"/>
              </a:ext>
            </a:extLst>
          </p:cNvPr>
          <p:cNvCxnSpPr>
            <a:cxnSpLocks/>
            <a:stCxn id="145" idx="3"/>
            <a:endCxn id="144" idx="2"/>
          </p:cNvCxnSpPr>
          <p:nvPr/>
        </p:nvCxnSpPr>
        <p:spPr>
          <a:xfrm flipH="1">
            <a:off x="6298706" y="4121866"/>
            <a:ext cx="3406411" cy="240484"/>
          </a:xfrm>
          <a:prstGeom prst="bentConnector4">
            <a:avLst>
              <a:gd name="adj1" fmla="val -6711"/>
              <a:gd name="adj2" fmla="val 195058"/>
            </a:avLst>
          </a:prstGeom>
          <a:noFill/>
          <a:ln w="25400" cap="rnd" cmpd="sng" algn="ctr">
            <a:solidFill>
              <a:srgbClr val="971919">
                <a:lumMod val="60000"/>
                <a:lumOff val="40000"/>
              </a:srgbClr>
            </a:solidFill>
            <a:prstDash val="solid"/>
            <a:tailEnd type="triangle"/>
          </a:ln>
          <a:effectLst/>
        </p:spPr>
      </p:cxnSp>
      <p:sp>
        <p:nvSpPr>
          <p:cNvPr id="154" name="Rectangle 153">
            <a:extLst>
              <a:ext uri="{FF2B5EF4-FFF2-40B4-BE49-F238E27FC236}">
                <a16:creationId xmlns:a16="http://schemas.microsoft.com/office/drawing/2014/main" id="{F6CE924E-FDAA-4B1C-BEB4-45E3E96D0B74}"/>
              </a:ext>
            </a:extLst>
          </p:cNvPr>
          <p:cNvSpPr/>
          <p:nvPr/>
        </p:nvSpPr>
        <p:spPr>
          <a:xfrm>
            <a:off x="7081433" y="2584071"/>
            <a:ext cx="775242" cy="478179"/>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9525" cap="flat" cmpd="sng" algn="ctr">
            <a:solidFill>
              <a:srgbClr val="4B994B">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Alternatives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Dependent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Associates</a:t>
            </a:r>
            <a:endParaRPr kumimoji="0" lang="en-US" sz="800" b="0" i="0" u="none" strike="noStrike" kern="0" cap="none" spc="0" normalizeH="0" baseline="0" noProof="0" dirty="0">
              <a:ln>
                <a:noFill/>
              </a:ln>
              <a:solidFill>
                <a:srgbClr val="FFFFFF"/>
              </a:solidFill>
              <a:effectLst/>
              <a:uLnTx/>
              <a:uFillTx/>
            </a:endParaRPr>
          </a:p>
        </p:txBody>
      </p:sp>
      <p:cxnSp>
        <p:nvCxnSpPr>
          <p:cNvPr id="155" name="Straight Arrow Connector 154">
            <a:extLst>
              <a:ext uri="{FF2B5EF4-FFF2-40B4-BE49-F238E27FC236}">
                <a16:creationId xmlns:a16="http://schemas.microsoft.com/office/drawing/2014/main" id="{6BA1C33C-2FEE-4CB9-9FD0-9AD7D81CF456}"/>
              </a:ext>
            </a:extLst>
          </p:cNvPr>
          <p:cNvCxnSpPr>
            <a:cxnSpLocks/>
            <a:stCxn id="146" idx="3"/>
            <a:endCxn id="154" idx="1"/>
          </p:cNvCxnSpPr>
          <p:nvPr/>
        </p:nvCxnSpPr>
        <p:spPr>
          <a:xfrm>
            <a:off x="6686327" y="2819578"/>
            <a:ext cx="395106" cy="3583"/>
          </a:xfrm>
          <a:prstGeom prst="straightConnector1">
            <a:avLst/>
          </a:prstGeom>
          <a:noFill/>
          <a:ln w="25400" cap="rnd" cmpd="sng" algn="ctr">
            <a:solidFill>
              <a:srgbClr val="4B4B4B">
                <a:lumMod val="60000"/>
                <a:lumOff val="40000"/>
              </a:srgbClr>
            </a:solidFill>
            <a:prstDash val="solid"/>
            <a:tailEnd type="triangle"/>
          </a:ln>
          <a:effectLst/>
        </p:spPr>
      </p:cxnSp>
      <p:cxnSp>
        <p:nvCxnSpPr>
          <p:cNvPr id="156" name="Connector: Elbow 155">
            <a:extLst>
              <a:ext uri="{FF2B5EF4-FFF2-40B4-BE49-F238E27FC236}">
                <a16:creationId xmlns:a16="http://schemas.microsoft.com/office/drawing/2014/main" id="{F735CBF0-C110-4E4F-933E-49CFFC5BE3A9}"/>
              </a:ext>
            </a:extLst>
          </p:cNvPr>
          <p:cNvCxnSpPr>
            <a:cxnSpLocks/>
            <a:stCxn id="154" idx="3"/>
            <a:endCxn id="144" idx="1"/>
          </p:cNvCxnSpPr>
          <p:nvPr/>
        </p:nvCxnSpPr>
        <p:spPr>
          <a:xfrm flipH="1">
            <a:off x="5911085" y="2823161"/>
            <a:ext cx="1945590" cy="1300100"/>
          </a:xfrm>
          <a:prstGeom prst="bentConnector5">
            <a:avLst>
              <a:gd name="adj1" fmla="val -18464"/>
              <a:gd name="adj2" fmla="val -87987"/>
              <a:gd name="adj3" fmla="val 131892"/>
            </a:avLst>
          </a:prstGeom>
          <a:noFill/>
          <a:ln w="25400" cap="rnd" cmpd="sng" algn="ctr">
            <a:solidFill>
              <a:srgbClr val="004B7D">
                <a:lumMod val="60000"/>
                <a:lumOff val="40000"/>
              </a:srgbClr>
            </a:solidFill>
            <a:prstDash val="solid"/>
            <a:tailEnd type="triangle"/>
          </a:ln>
          <a:effectLst/>
        </p:spPr>
      </p:cxnSp>
      <p:sp>
        <p:nvSpPr>
          <p:cNvPr id="157" name="Rectangle 156">
            <a:extLst>
              <a:ext uri="{FF2B5EF4-FFF2-40B4-BE49-F238E27FC236}">
                <a16:creationId xmlns:a16="http://schemas.microsoft.com/office/drawing/2014/main" id="{831FBF33-00A9-4FFC-A50D-D5AC2DFD8729}"/>
              </a:ext>
            </a:extLst>
          </p:cNvPr>
          <p:cNvSpPr/>
          <p:nvPr/>
        </p:nvSpPr>
        <p:spPr>
          <a:xfrm>
            <a:off x="7081433" y="1919089"/>
            <a:ext cx="775242" cy="478179"/>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9525" cap="flat" cmpd="sng" algn="ctr">
            <a:solidFill>
              <a:srgbClr val="4B994B">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Association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X</a:t>
            </a:r>
            <a:endParaRPr kumimoji="0" lang="en-US" sz="800" b="0" i="0" u="none" strike="noStrike" kern="0" cap="none" spc="0" normalizeH="0" baseline="0" noProof="0" dirty="0">
              <a:ln>
                <a:noFill/>
              </a:ln>
              <a:solidFill>
                <a:srgbClr val="FFFFFF"/>
              </a:solidFill>
              <a:effectLst/>
              <a:uLnTx/>
              <a:uFillTx/>
            </a:endParaRPr>
          </a:p>
        </p:txBody>
      </p:sp>
      <p:cxnSp>
        <p:nvCxnSpPr>
          <p:cNvPr id="158" name="Connector: Elbow 157">
            <a:extLst>
              <a:ext uri="{FF2B5EF4-FFF2-40B4-BE49-F238E27FC236}">
                <a16:creationId xmlns:a16="http://schemas.microsoft.com/office/drawing/2014/main" id="{685D488E-3CA4-40A6-B7D6-3DFB2F31DD84}"/>
              </a:ext>
            </a:extLst>
          </p:cNvPr>
          <p:cNvCxnSpPr>
            <a:cxnSpLocks/>
            <a:stCxn id="146" idx="3"/>
            <a:endCxn id="157" idx="1"/>
          </p:cNvCxnSpPr>
          <p:nvPr/>
        </p:nvCxnSpPr>
        <p:spPr>
          <a:xfrm flipV="1">
            <a:off x="6686327" y="2158179"/>
            <a:ext cx="395106" cy="661399"/>
          </a:xfrm>
          <a:prstGeom prst="bentConnector3">
            <a:avLst/>
          </a:prstGeom>
          <a:noFill/>
          <a:ln w="25400" cap="rnd" cmpd="sng" algn="ctr">
            <a:solidFill>
              <a:srgbClr val="4B4B4B">
                <a:lumMod val="60000"/>
                <a:lumOff val="40000"/>
              </a:srgbClr>
            </a:solidFill>
            <a:prstDash val="solid"/>
            <a:tailEnd type="triangle"/>
          </a:ln>
          <a:effectLst/>
        </p:spPr>
      </p:cxnSp>
      <p:sp>
        <p:nvSpPr>
          <p:cNvPr id="159" name="Rectangle 158">
            <a:extLst>
              <a:ext uri="{FF2B5EF4-FFF2-40B4-BE49-F238E27FC236}">
                <a16:creationId xmlns:a16="http://schemas.microsoft.com/office/drawing/2014/main" id="{C572A6AF-AD17-4117-B9BC-5B9A1825C450}"/>
              </a:ext>
            </a:extLst>
          </p:cNvPr>
          <p:cNvSpPr/>
          <p:nvPr/>
        </p:nvSpPr>
        <p:spPr>
          <a:xfrm>
            <a:off x="8930360" y="2592471"/>
            <a:ext cx="775242" cy="478179"/>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9525" cap="flat" cmpd="sng" algn="ctr">
            <a:solidFill>
              <a:srgbClr val="4B994B">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Occurrence  Type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Invariant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Values</a:t>
            </a:r>
            <a:endParaRPr kumimoji="0" lang="en-US" sz="800" b="0" i="0" u="none" strike="noStrike" kern="0" cap="none" spc="0" normalizeH="0" baseline="0" noProof="0" dirty="0">
              <a:ln>
                <a:noFill/>
              </a:ln>
              <a:solidFill>
                <a:srgbClr val="FFFFFF"/>
              </a:solidFill>
              <a:effectLst/>
              <a:uLnTx/>
              <a:uFillTx/>
            </a:endParaRPr>
          </a:p>
        </p:txBody>
      </p:sp>
      <p:sp>
        <p:nvSpPr>
          <p:cNvPr id="160" name="Rectangle 159">
            <a:extLst>
              <a:ext uri="{FF2B5EF4-FFF2-40B4-BE49-F238E27FC236}">
                <a16:creationId xmlns:a16="http://schemas.microsoft.com/office/drawing/2014/main" id="{AD7A1CDC-C490-4689-BA88-447A918E8953}"/>
              </a:ext>
            </a:extLst>
          </p:cNvPr>
          <p:cNvSpPr/>
          <p:nvPr/>
        </p:nvSpPr>
        <p:spPr>
          <a:xfrm>
            <a:off x="8930360" y="1937532"/>
            <a:ext cx="775242" cy="478179"/>
          </a:xfrm>
          <a:prstGeom prst="rect">
            <a:avLst/>
          </a:prstGeom>
          <a:gradFill rotWithShape="1">
            <a:gsLst>
              <a:gs pos="0">
                <a:srgbClr val="AF3333">
                  <a:tint val="100000"/>
                  <a:shade val="100000"/>
                  <a:satMod val="130000"/>
                </a:srgbClr>
              </a:gs>
              <a:gs pos="100000">
                <a:srgbClr val="AF3333">
                  <a:tint val="50000"/>
                  <a:shade val="100000"/>
                  <a:satMod val="350000"/>
                </a:srgbClr>
              </a:gs>
            </a:gsLst>
            <a:lin ang="16200000" scaled="0"/>
          </a:gradFill>
          <a:ln w="9525" cap="flat" cmpd="sng" algn="ctr">
            <a:solidFill>
              <a:srgbClr val="AF333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Occurrence Type Rules</a:t>
            </a:r>
            <a:endParaRPr kumimoji="0" lang="en-US" sz="800" b="0" i="0" u="none" strike="noStrike" kern="0" cap="none" spc="0" normalizeH="0" baseline="0" noProof="0" dirty="0">
              <a:ln>
                <a:noFill/>
              </a:ln>
              <a:solidFill>
                <a:srgbClr val="FFFFFF"/>
              </a:solidFill>
              <a:effectLst/>
              <a:uLnTx/>
              <a:uFillTx/>
            </a:endParaRPr>
          </a:p>
        </p:txBody>
      </p:sp>
      <p:sp>
        <p:nvSpPr>
          <p:cNvPr id="161" name="Rectangle 160">
            <a:extLst>
              <a:ext uri="{FF2B5EF4-FFF2-40B4-BE49-F238E27FC236}">
                <a16:creationId xmlns:a16="http://schemas.microsoft.com/office/drawing/2014/main" id="{CAF208B0-1AFF-4CD8-B689-3CF14A7C7FF8}"/>
              </a:ext>
            </a:extLst>
          </p:cNvPr>
          <p:cNvSpPr/>
          <p:nvPr/>
        </p:nvSpPr>
        <p:spPr>
          <a:xfrm>
            <a:off x="8930360" y="3241215"/>
            <a:ext cx="775242" cy="478179"/>
          </a:xfrm>
          <a:prstGeom prst="rect">
            <a:avLst/>
          </a:prstGeom>
          <a:gradFill rotWithShape="1">
            <a:gsLst>
              <a:gs pos="0">
                <a:srgbClr val="4B87CC">
                  <a:tint val="100000"/>
                  <a:shade val="100000"/>
                  <a:satMod val="130000"/>
                </a:srgbClr>
              </a:gs>
              <a:gs pos="100000">
                <a:srgbClr val="4B87CC">
                  <a:tint val="50000"/>
                  <a:shade val="100000"/>
                  <a:satMod val="350000"/>
                </a:srgbClr>
              </a:gs>
            </a:gsLst>
            <a:lin ang="16200000" scaled="0"/>
          </a:gradFill>
          <a:ln w="9525" cap="flat" cmpd="sng" algn="ctr">
            <a:solidFill>
              <a:srgbClr val="4B87C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Occurrence Instance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Property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Definition</a:t>
            </a:r>
            <a:endParaRPr kumimoji="0" lang="en-US" sz="800" b="0" i="0" u="none" strike="noStrike" kern="0" cap="none" spc="0" normalizeH="0" baseline="0" noProof="0" dirty="0">
              <a:ln>
                <a:noFill/>
              </a:ln>
              <a:solidFill>
                <a:srgbClr val="FFFFFF"/>
              </a:solidFill>
              <a:effectLst/>
              <a:uLnTx/>
              <a:uFillTx/>
            </a:endParaRPr>
          </a:p>
        </p:txBody>
      </p:sp>
      <p:cxnSp>
        <p:nvCxnSpPr>
          <p:cNvPr id="162" name="Connector: Elbow 161">
            <a:extLst>
              <a:ext uri="{FF2B5EF4-FFF2-40B4-BE49-F238E27FC236}">
                <a16:creationId xmlns:a16="http://schemas.microsoft.com/office/drawing/2014/main" id="{8D7E4D84-7173-4D56-B696-73FAA9B30DAD}"/>
              </a:ext>
            </a:extLst>
          </p:cNvPr>
          <p:cNvCxnSpPr>
            <a:cxnSpLocks/>
            <a:stCxn id="145" idx="0"/>
            <a:endCxn id="161" idx="1"/>
          </p:cNvCxnSpPr>
          <p:nvPr/>
        </p:nvCxnSpPr>
        <p:spPr>
          <a:xfrm rot="16200000" flipV="1">
            <a:off x="8922693" y="3487973"/>
            <a:ext cx="402471" cy="387136"/>
          </a:xfrm>
          <a:prstGeom prst="bentConnector4">
            <a:avLst>
              <a:gd name="adj1" fmla="val 20297"/>
              <a:gd name="adj2" fmla="val 159174"/>
            </a:avLst>
          </a:prstGeom>
          <a:noFill/>
          <a:ln w="25400" cap="rnd" cmpd="sng" algn="ctr">
            <a:solidFill>
              <a:srgbClr val="4B4B4B">
                <a:lumMod val="60000"/>
                <a:lumOff val="40000"/>
              </a:srgbClr>
            </a:solidFill>
            <a:prstDash val="solid"/>
            <a:tailEnd type="triangle"/>
          </a:ln>
          <a:effectLst/>
        </p:spPr>
      </p:cxnSp>
      <p:cxnSp>
        <p:nvCxnSpPr>
          <p:cNvPr id="163" name="Connector: Elbow 162">
            <a:extLst>
              <a:ext uri="{FF2B5EF4-FFF2-40B4-BE49-F238E27FC236}">
                <a16:creationId xmlns:a16="http://schemas.microsoft.com/office/drawing/2014/main" id="{A5F41340-531C-4E87-A739-83148DE6359C}"/>
              </a:ext>
            </a:extLst>
          </p:cNvPr>
          <p:cNvCxnSpPr>
            <a:cxnSpLocks/>
            <a:stCxn id="145" idx="0"/>
            <a:endCxn id="159" idx="1"/>
          </p:cNvCxnSpPr>
          <p:nvPr/>
        </p:nvCxnSpPr>
        <p:spPr>
          <a:xfrm rot="16200000" flipV="1">
            <a:off x="8598321" y="3163601"/>
            <a:ext cx="1051215" cy="387136"/>
          </a:xfrm>
          <a:prstGeom prst="bentConnector4">
            <a:avLst>
              <a:gd name="adj1" fmla="val 7147"/>
              <a:gd name="adj2" fmla="val 159174"/>
            </a:avLst>
          </a:prstGeom>
          <a:noFill/>
          <a:ln w="25400" cap="rnd" cmpd="sng" algn="ctr">
            <a:solidFill>
              <a:srgbClr val="4B4B4B">
                <a:lumMod val="60000"/>
                <a:lumOff val="40000"/>
              </a:srgbClr>
            </a:solidFill>
            <a:prstDash val="solid"/>
            <a:tailEnd type="triangle"/>
          </a:ln>
          <a:effectLst/>
        </p:spPr>
      </p:cxnSp>
      <p:cxnSp>
        <p:nvCxnSpPr>
          <p:cNvPr id="164" name="Connector: Elbow 163">
            <a:extLst>
              <a:ext uri="{FF2B5EF4-FFF2-40B4-BE49-F238E27FC236}">
                <a16:creationId xmlns:a16="http://schemas.microsoft.com/office/drawing/2014/main" id="{D6A09A1B-1FA3-4979-AEF8-C842875EEF1C}"/>
              </a:ext>
            </a:extLst>
          </p:cNvPr>
          <p:cNvCxnSpPr>
            <a:cxnSpLocks/>
            <a:stCxn id="145" idx="0"/>
            <a:endCxn id="160" idx="1"/>
          </p:cNvCxnSpPr>
          <p:nvPr/>
        </p:nvCxnSpPr>
        <p:spPr>
          <a:xfrm rot="16200000" flipV="1">
            <a:off x="8270851" y="2836131"/>
            <a:ext cx="1706154" cy="387136"/>
          </a:xfrm>
          <a:prstGeom prst="bentConnector4">
            <a:avLst>
              <a:gd name="adj1" fmla="val 4774"/>
              <a:gd name="adj2" fmla="val 159174"/>
            </a:avLst>
          </a:prstGeom>
          <a:noFill/>
          <a:ln w="25400" cap="rnd" cmpd="sng" algn="ctr">
            <a:solidFill>
              <a:srgbClr val="4B4B4B">
                <a:lumMod val="60000"/>
                <a:lumOff val="40000"/>
              </a:srgbClr>
            </a:solidFill>
            <a:prstDash val="solid"/>
            <a:tailEnd type="triangle"/>
          </a:ln>
          <a:effectLst/>
        </p:spPr>
      </p:cxnSp>
      <p:sp>
        <p:nvSpPr>
          <p:cNvPr id="165" name="Rectangle 164">
            <a:extLst>
              <a:ext uri="{FF2B5EF4-FFF2-40B4-BE49-F238E27FC236}">
                <a16:creationId xmlns:a16="http://schemas.microsoft.com/office/drawing/2014/main" id="{AB80AF73-3494-483E-99AE-C67B89247DE1}"/>
              </a:ext>
            </a:extLst>
          </p:cNvPr>
          <p:cNvSpPr/>
          <p:nvPr/>
        </p:nvSpPr>
        <p:spPr>
          <a:xfrm>
            <a:off x="5498099" y="5090799"/>
            <a:ext cx="175157" cy="145695"/>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9525" cap="flat" cmpd="sng" algn="ctr">
            <a:solidFill>
              <a:srgbClr val="4B994B">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endParaRPr>
          </a:p>
        </p:txBody>
      </p:sp>
      <p:sp>
        <p:nvSpPr>
          <p:cNvPr id="166" name="TextBox 165">
            <a:extLst>
              <a:ext uri="{FF2B5EF4-FFF2-40B4-BE49-F238E27FC236}">
                <a16:creationId xmlns:a16="http://schemas.microsoft.com/office/drawing/2014/main" id="{E6BDF830-3941-4CE9-82B0-D2E795807677}"/>
              </a:ext>
            </a:extLst>
          </p:cNvPr>
          <p:cNvSpPr txBox="1"/>
          <p:nvPr/>
        </p:nvSpPr>
        <p:spPr>
          <a:xfrm>
            <a:off x="5806328" y="5039082"/>
            <a:ext cx="20523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rgbClr val="4B4B4B"/>
                </a:solidFill>
                <a:effectLst/>
                <a:uLnTx/>
                <a:uFillTx/>
              </a:rPr>
              <a:t>Instance (e.g., in JSON value)</a:t>
            </a:r>
            <a:endParaRPr kumimoji="0" lang="en-US" sz="1050" b="0" i="0" u="none" strike="noStrike" kern="0" cap="none" spc="0" normalizeH="0" baseline="0" noProof="0" dirty="0">
              <a:ln>
                <a:noFill/>
              </a:ln>
              <a:solidFill>
                <a:srgbClr val="4B4B4B"/>
              </a:solidFill>
              <a:effectLst/>
              <a:uLnTx/>
              <a:uFillTx/>
            </a:endParaRPr>
          </a:p>
        </p:txBody>
      </p:sp>
      <p:sp>
        <p:nvSpPr>
          <p:cNvPr id="167" name="Rectangle 166">
            <a:extLst>
              <a:ext uri="{FF2B5EF4-FFF2-40B4-BE49-F238E27FC236}">
                <a16:creationId xmlns:a16="http://schemas.microsoft.com/office/drawing/2014/main" id="{25CEA14C-62E0-418F-84D4-C13D3CAAC23E}"/>
              </a:ext>
            </a:extLst>
          </p:cNvPr>
          <p:cNvSpPr/>
          <p:nvPr/>
        </p:nvSpPr>
        <p:spPr>
          <a:xfrm>
            <a:off x="5498099" y="5314694"/>
            <a:ext cx="175157" cy="145695"/>
          </a:xfrm>
          <a:prstGeom prst="rect">
            <a:avLst/>
          </a:prstGeom>
          <a:gradFill rotWithShape="1">
            <a:gsLst>
              <a:gs pos="0">
                <a:srgbClr val="4B87CC">
                  <a:tint val="100000"/>
                  <a:shade val="100000"/>
                  <a:satMod val="130000"/>
                </a:srgbClr>
              </a:gs>
              <a:gs pos="100000">
                <a:srgbClr val="4B87CC">
                  <a:tint val="50000"/>
                  <a:shade val="100000"/>
                  <a:satMod val="350000"/>
                </a:srgbClr>
              </a:gs>
            </a:gsLst>
            <a:lin ang="16200000" scaled="0"/>
          </a:gradFill>
          <a:ln w="9525" cap="flat" cmpd="sng" algn="ctr">
            <a:solidFill>
              <a:srgbClr val="4B87C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8" name="TextBox 167">
            <a:extLst>
              <a:ext uri="{FF2B5EF4-FFF2-40B4-BE49-F238E27FC236}">
                <a16:creationId xmlns:a16="http://schemas.microsoft.com/office/drawing/2014/main" id="{1D1988A4-E6BF-4A73-A8B1-2424F706E4E7}"/>
              </a:ext>
            </a:extLst>
          </p:cNvPr>
          <p:cNvSpPr txBox="1"/>
          <p:nvPr/>
        </p:nvSpPr>
        <p:spPr>
          <a:xfrm>
            <a:off x="5806328" y="5262977"/>
            <a:ext cx="20523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rgbClr val="4B4B4B"/>
                </a:solidFill>
                <a:effectLst/>
                <a:uLnTx/>
                <a:uFillTx/>
              </a:rPr>
              <a:t>Type (e.g., in Yang schema)</a:t>
            </a:r>
            <a:endParaRPr kumimoji="0" lang="en-US" sz="1050" b="0" i="0" u="none" strike="noStrike" kern="0" cap="none" spc="0" normalizeH="0" baseline="0" noProof="0" dirty="0">
              <a:ln>
                <a:noFill/>
              </a:ln>
              <a:solidFill>
                <a:srgbClr val="4B4B4B"/>
              </a:solidFill>
              <a:effectLst/>
              <a:uLnTx/>
              <a:uFillTx/>
            </a:endParaRPr>
          </a:p>
        </p:txBody>
      </p:sp>
      <p:sp>
        <p:nvSpPr>
          <p:cNvPr id="169" name="Rectangle 168">
            <a:extLst>
              <a:ext uri="{FF2B5EF4-FFF2-40B4-BE49-F238E27FC236}">
                <a16:creationId xmlns:a16="http://schemas.microsoft.com/office/drawing/2014/main" id="{916C34A0-A8A3-4776-8646-4348348FC7B9}"/>
              </a:ext>
            </a:extLst>
          </p:cNvPr>
          <p:cNvSpPr/>
          <p:nvPr/>
        </p:nvSpPr>
        <p:spPr>
          <a:xfrm>
            <a:off x="5498099" y="5528230"/>
            <a:ext cx="175157" cy="145695"/>
          </a:xfrm>
          <a:prstGeom prst="rect">
            <a:avLst/>
          </a:prstGeom>
          <a:gradFill rotWithShape="1">
            <a:gsLst>
              <a:gs pos="0">
                <a:srgbClr val="AF3333">
                  <a:tint val="100000"/>
                  <a:shade val="100000"/>
                  <a:satMod val="130000"/>
                </a:srgbClr>
              </a:gs>
              <a:gs pos="100000">
                <a:srgbClr val="AF3333">
                  <a:tint val="50000"/>
                  <a:shade val="100000"/>
                  <a:satMod val="350000"/>
                </a:srgbClr>
              </a:gs>
            </a:gsLst>
            <a:lin ang="16200000" scaled="0"/>
          </a:gradFill>
          <a:ln w="9525" cap="flat" cmpd="sng" algn="ctr">
            <a:solidFill>
              <a:srgbClr val="AF333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endParaRPr>
          </a:p>
        </p:txBody>
      </p:sp>
      <p:sp>
        <p:nvSpPr>
          <p:cNvPr id="170" name="TextBox 169">
            <a:extLst>
              <a:ext uri="{FF2B5EF4-FFF2-40B4-BE49-F238E27FC236}">
                <a16:creationId xmlns:a16="http://schemas.microsoft.com/office/drawing/2014/main" id="{B5528DB3-AAF0-4A0F-BF8D-15C38D5D3657}"/>
              </a:ext>
            </a:extLst>
          </p:cNvPr>
          <p:cNvSpPr txBox="1"/>
          <p:nvPr/>
        </p:nvSpPr>
        <p:spPr>
          <a:xfrm>
            <a:off x="5806328" y="5477052"/>
            <a:ext cx="20523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rgbClr val="4B4B4B"/>
                </a:solidFill>
                <a:effectLst/>
                <a:uLnTx/>
                <a:uFillTx/>
              </a:rPr>
              <a:t>Constraints (e.g., in OCL)</a:t>
            </a:r>
            <a:endParaRPr kumimoji="0" lang="en-US" sz="1050" b="0" i="0" u="none" strike="noStrike" kern="0" cap="none" spc="0" normalizeH="0" baseline="0" noProof="0" dirty="0">
              <a:ln>
                <a:noFill/>
              </a:ln>
              <a:solidFill>
                <a:srgbClr val="4B4B4B"/>
              </a:solidFill>
              <a:effectLst/>
              <a:uLnTx/>
              <a:uFillTx/>
            </a:endParaRPr>
          </a:p>
        </p:txBody>
      </p:sp>
      <p:sp>
        <p:nvSpPr>
          <p:cNvPr id="171" name="TextBox 170">
            <a:extLst>
              <a:ext uri="{FF2B5EF4-FFF2-40B4-BE49-F238E27FC236}">
                <a16:creationId xmlns:a16="http://schemas.microsoft.com/office/drawing/2014/main" id="{117F5983-9086-49BF-8205-D7D736ACDAE3}"/>
              </a:ext>
            </a:extLst>
          </p:cNvPr>
          <p:cNvSpPr txBox="1"/>
          <p:nvPr/>
        </p:nvSpPr>
        <p:spPr>
          <a:xfrm>
            <a:off x="5376637" y="4735994"/>
            <a:ext cx="71248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4B4B4B"/>
                </a:solidFill>
                <a:effectLst/>
                <a:uLnTx/>
                <a:uFillTx/>
              </a:rPr>
              <a:t>Key</a:t>
            </a:r>
            <a:endParaRPr kumimoji="0" lang="en-US" sz="1800" b="0" i="0" u="none" strike="noStrike" kern="0" cap="none" spc="0" normalizeH="0" baseline="0" noProof="0" dirty="0">
              <a:ln>
                <a:noFill/>
              </a:ln>
              <a:solidFill>
                <a:srgbClr val="4B4B4B"/>
              </a:solidFill>
              <a:effectLst/>
              <a:uLnTx/>
              <a:uFillTx/>
            </a:endParaRPr>
          </a:p>
        </p:txBody>
      </p:sp>
      <p:sp>
        <p:nvSpPr>
          <p:cNvPr id="172" name="TextBox 171">
            <a:extLst>
              <a:ext uri="{FF2B5EF4-FFF2-40B4-BE49-F238E27FC236}">
                <a16:creationId xmlns:a16="http://schemas.microsoft.com/office/drawing/2014/main" id="{87F0840B-C549-4B11-B630-2B445E236DB4}"/>
              </a:ext>
            </a:extLst>
          </p:cNvPr>
          <p:cNvSpPr txBox="1"/>
          <p:nvPr/>
        </p:nvSpPr>
        <p:spPr>
          <a:xfrm>
            <a:off x="7904183" y="5039082"/>
            <a:ext cx="4287817"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rgbClr val="4B4B4B"/>
                </a:solidFill>
                <a:effectLst/>
                <a:uLnTx/>
                <a:uFillTx/>
              </a:rPr>
              <a:t>Spec ref for the occurrence (can be folded into the occurrence perhaps)</a:t>
            </a:r>
            <a:endParaRPr kumimoji="0" lang="en-US" sz="1050" b="0" i="0" u="none" strike="noStrike" kern="0" cap="none" spc="0" normalizeH="0" baseline="0" noProof="0" dirty="0">
              <a:ln>
                <a:noFill/>
              </a:ln>
              <a:solidFill>
                <a:srgbClr val="4B4B4B"/>
              </a:solidFill>
              <a:effectLst/>
              <a:uLnTx/>
              <a:uFillTx/>
            </a:endParaRPr>
          </a:p>
        </p:txBody>
      </p:sp>
      <p:sp>
        <p:nvSpPr>
          <p:cNvPr id="173" name="TextBox 172">
            <a:extLst>
              <a:ext uri="{FF2B5EF4-FFF2-40B4-BE49-F238E27FC236}">
                <a16:creationId xmlns:a16="http://schemas.microsoft.com/office/drawing/2014/main" id="{EB86AB94-96EA-41FF-A50A-6C56B1939A8A}"/>
              </a:ext>
            </a:extLst>
          </p:cNvPr>
          <p:cNvSpPr txBox="1"/>
          <p:nvPr/>
        </p:nvSpPr>
        <p:spPr>
          <a:xfrm>
            <a:off x="7904184" y="5262977"/>
            <a:ext cx="20523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rgbClr val="4B4B4B"/>
                </a:solidFill>
                <a:effectLst/>
                <a:uLnTx/>
                <a:uFillTx/>
              </a:rPr>
              <a:t>Spec structure</a:t>
            </a:r>
            <a:endParaRPr kumimoji="0" lang="en-US" sz="1050" b="0" i="0" u="none" strike="noStrike" kern="0" cap="none" spc="0" normalizeH="0" baseline="0" noProof="0" dirty="0">
              <a:ln>
                <a:noFill/>
              </a:ln>
              <a:solidFill>
                <a:srgbClr val="4B4B4B"/>
              </a:solidFill>
              <a:effectLst/>
              <a:uLnTx/>
              <a:uFillTx/>
            </a:endParaRPr>
          </a:p>
        </p:txBody>
      </p:sp>
      <p:sp>
        <p:nvSpPr>
          <p:cNvPr id="174" name="TextBox 173">
            <a:extLst>
              <a:ext uri="{FF2B5EF4-FFF2-40B4-BE49-F238E27FC236}">
                <a16:creationId xmlns:a16="http://schemas.microsoft.com/office/drawing/2014/main" id="{4DF53F71-CF05-43D6-98AB-704047239496}"/>
              </a:ext>
            </a:extLst>
          </p:cNvPr>
          <p:cNvSpPr txBox="1"/>
          <p:nvPr/>
        </p:nvSpPr>
        <p:spPr>
          <a:xfrm>
            <a:off x="7904184" y="5477052"/>
            <a:ext cx="2052352"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rgbClr val="4B4B4B"/>
                </a:solidFill>
                <a:effectLst/>
                <a:uLnTx/>
                <a:uFillTx/>
              </a:rPr>
              <a:t>List of alternative associates for the occurrence</a:t>
            </a:r>
            <a:endParaRPr kumimoji="0" lang="en-US" sz="1050" b="0" i="0" u="none" strike="noStrike" kern="0" cap="none" spc="0" normalizeH="0" baseline="0" noProof="0" dirty="0">
              <a:ln>
                <a:noFill/>
              </a:ln>
              <a:solidFill>
                <a:srgbClr val="4B4B4B"/>
              </a:solidFill>
              <a:effectLst/>
              <a:uLnTx/>
              <a:uFillTx/>
            </a:endParaRPr>
          </a:p>
        </p:txBody>
      </p:sp>
      <p:cxnSp>
        <p:nvCxnSpPr>
          <p:cNvPr id="175" name="Straight Arrow Connector 174">
            <a:extLst>
              <a:ext uri="{FF2B5EF4-FFF2-40B4-BE49-F238E27FC236}">
                <a16:creationId xmlns:a16="http://schemas.microsoft.com/office/drawing/2014/main" id="{26BD7FEE-652B-4544-B4E4-C0CEE41BE38B}"/>
              </a:ext>
            </a:extLst>
          </p:cNvPr>
          <p:cNvCxnSpPr>
            <a:cxnSpLocks/>
            <a:endCxn id="172" idx="1"/>
          </p:cNvCxnSpPr>
          <p:nvPr/>
        </p:nvCxnSpPr>
        <p:spPr>
          <a:xfrm flipV="1">
            <a:off x="7507280" y="5166040"/>
            <a:ext cx="396903" cy="3848"/>
          </a:xfrm>
          <a:prstGeom prst="straightConnector1">
            <a:avLst/>
          </a:prstGeom>
          <a:noFill/>
          <a:ln w="25400" cap="rnd" cmpd="sng" algn="ctr">
            <a:solidFill>
              <a:srgbClr val="971919">
                <a:lumMod val="60000"/>
                <a:lumOff val="40000"/>
              </a:srgbClr>
            </a:solidFill>
            <a:prstDash val="solid"/>
            <a:tailEnd type="triangle"/>
          </a:ln>
          <a:effectLst/>
        </p:spPr>
      </p:cxnSp>
      <p:cxnSp>
        <p:nvCxnSpPr>
          <p:cNvPr id="176" name="Straight Arrow Connector 175">
            <a:extLst>
              <a:ext uri="{FF2B5EF4-FFF2-40B4-BE49-F238E27FC236}">
                <a16:creationId xmlns:a16="http://schemas.microsoft.com/office/drawing/2014/main" id="{168381A5-E603-4977-A9EB-121E8B6C1A27}"/>
              </a:ext>
            </a:extLst>
          </p:cNvPr>
          <p:cNvCxnSpPr/>
          <p:nvPr/>
        </p:nvCxnSpPr>
        <p:spPr>
          <a:xfrm>
            <a:off x="7507280" y="5399549"/>
            <a:ext cx="396904" cy="0"/>
          </a:xfrm>
          <a:prstGeom prst="straightConnector1">
            <a:avLst/>
          </a:prstGeom>
          <a:noFill/>
          <a:ln w="25400" cap="rnd" cmpd="sng" algn="ctr">
            <a:solidFill>
              <a:srgbClr val="4B4B4B">
                <a:lumMod val="60000"/>
                <a:lumOff val="40000"/>
              </a:srgbClr>
            </a:solidFill>
            <a:prstDash val="solid"/>
            <a:tailEnd type="triangle"/>
          </a:ln>
          <a:effectLst/>
        </p:spPr>
      </p:cxnSp>
      <p:cxnSp>
        <p:nvCxnSpPr>
          <p:cNvPr id="177" name="Straight Arrow Connector 176">
            <a:extLst>
              <a:ext uri="{FF2B5EF4-FFF2-40B4-BE49-F238E27FC236}">
                <a16:creationId xmlns:a16="http://schemas.microsoft.com/office/drawing/2014/main" id="{EC30E769-4CFE-41CA-93C7-60C646DB6F48}"/>
              </a:ext>
            </a:extLst>
          </p:cNvPr>
          <p:cNvCxnSpPr/>
          <p:nvPr/>
        </p:nvCxnSpPr>
        <p:spPr>
          <a:xfrm>
            <a:off x="7507280" y="5612478"/>
            <a:ext cx="396904" cy="0"/>
          </a:xfrm>
          <a:prstGeom prst="straightConnector1">
            <a:avLst/>
          </a:prstGeom>
          <a:noFill/>
          <a:ln w="25400" cap="rnd" cmpd="sng" algn="ctr">
            <a:solidFill>
              <a:srgbClr val="004B7D">
                <a:lumMod val="60000"/>
                <a:lumOff val="40000"/>
              </a:srgbClr>
            </a:solidFill>
            <a:prstDash val="solid"/>
            <a:tailEnd type="triangle"/>
          </a:ln>
          <a:effectLst/>
        </p:spPr>
      </p:cxnSp>
      <p:sp>
        <p:nvSpPr>
          <p:cNvPr id="178" name="TextBox 177">
            <a:extLst>
              <a:ext uri="{FF2B5EF4-FFF2-40B4-BE49-F238E27FC236}">
                <a16:creationId xmlns:a16="http://schemas.microsoft.com/office/drawing/2014/main" id="{22D5A631-AB8D-4648-9F21-254EF2BB404C}"/>
              </a:ext>
            </a:extLst>
          </p:cNvPr>
          <p:cNvSpPr txBox="1"/>
          <p:nvPr/>
        </p:nvSpPr>
        <p:spPr>
          <a:xfrm>
            <a:off x="6883880" y="1237455"/>
            <a:ext cx="1042273"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B4B4B"/>
                </a:solidFill>
                <a:effectLst/>
                <a:uLnTx/>
                <a:uFillTx/>
              </a:rPr>
              <a:t>Entity Type Spec</a:t>
            </a:r>
            <a:endParaRPr kumimoji="0" lang="en-US" sz="1000" b="0" i="0" u="none" strike="noStrike" kern="0" cap="none" spc="0" normalizeH="0" baseline="0" noProof="0" dirty="0">
              <a:ln>
                <a:noFill/>
              </a:ln>
              <a:solidFill>
                <a:srgbClr val="4B4B4B"/>
              </a:solidFill>
              <a:effectLst/>
              <a:uLnTx/>
              <a:uFillTx/>
            </a:endParaRPr>
          </a:p>
        </p:txBody>
      </p:sp>
      <p:sp>
        <p:nvSpPr>
          <p:cNvPr id="179" name="TextBox 178">
            <a:extLst>
              <a:ext uri="{FF2B5EF4-FFF2-40B4-BE49-F238E27FC236}">
                <a16:creationId xmlns:a16="http://schemas.microsoft.com/office/drawing/2014/main" id="{39295242-EA3B-43E2-A0F6-DC331C3565B3}"/>
              </a:ext>
            </a:extLst>
          </p:cNvPr>
          <p:cNvSpPr txBox="1"/>
          <p:nvPr/>
        </p:nvSpPr>
        <p:spPr>
          <a:xfrm>
            <a:off x="6286469" y="4323753"/>
            <a:ext cx="271505" cy="24622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1</a:t>
            </a:r>
            <a:endParaRPr kumimoji="0" lang="en-US" sz="1000" b="0" i="0" u="none" strike="noStrike" kern="0" cap="none" spc="0" normalizeH="0" baseline="0" noProof="0" dirty="0">
              <a:ln>
                <a:noFill/>
              </a:ln>
              <a:solidFill>
                <a:prstClr val="black"/>
              </a:solidFill>
              <a:effectLst/>
              <a:uLnTx/>
              <a:uFillTx/>
            </a:endParaRPr>
          </a:p>
        </p:txBody>
      </p:sp>
      <p:sp>
        <p:nvSpPr>
          <p:cNvPr id="180" name="TextBox 179">
            <a:extLst>
              <a:ext uri="{FF2B5EF4-FFF2-40B4-BE49-F238E27FC236}">
                <a16:creationId xmlns:a16="http://schemas.microsoft.com/office/drawing/2014/main" id="{A0FAC6C0-63D3-4BD0-A860-D44FC361B7B9}"/>
              </a:ext>
            </a:extLst>
          </p:cNvPr>
          <p:cNvSpPr txBox="1"/>
          <p:nvPr/>
        </p:nvSpPr>
        <p:spPr>
          <a:xfrm>
            <a:off x="8451313" y="3900199"/>
            <a:ext cx="271505" cy="24622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a:t>
            </a:r>
            <a:endParaRPr kumimoji="0" lang="en-US" sz="1000" b="0" i="0" u="none" strike="noStrike" kern="0" cap="none" spc="0" normalizeH="0" baseline="0" noProof="0" dirty="0">
              <a:ln>
                <a:noFill/>
              </a:ln>
              <a:solidFill>
                <a:prstClr val="black"/>
              </a:solidFill>
              <a:effectLst/>
              <a:uLnTx/>
              <a:uFillTx/>
            </a:endParaRPr>
          </a:p>
        </p:txBody>
      </p:sp>
      <p:sp>
        <p:nvSpPr>
          <p:cNvPr id="181" name="TextBox 180">
            <a:extLst>
              <a:ext uri="{FF2B5EF4-FFF2-40B4-BE49-F238E27FC236}">
                <a16:creationId xmlns:a16="http://schemas.microsoft.com/office/drawing/2014/main" id="{AD6E18E5-D9D6-40BD-AE87-CD1B88CDE9AD}"/>
              </a:ext>
            </a:extLst>
          </p:cNvPr>
          <p:cNvSpPr txBox="1"/>
          <p:nvPr/>
        </p:nvSpPr>
        <p:spPr>
          <a:xfrm>
            <a:off x="5706310" y="4118997"/>
            <a:ext cx="271505" cy="24622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a:t>
            </a:r>
            <a:endParaRPr kumimoji="0" lang="en-US" sz="1000" b="0" i="0" u="none" strike="noStrike" kern="0" cap="none" spc="0" normalizeH="0" baseline="0" noProof="0" dirty="0">
              <a:ln>
                <a:noFill/>
              </a:ln>
              <a:solidFill>
                <a:prstClr val="black"/>
              </a:solidFill>
              <a:effectLst/>
              <a:uLnTx/>
              <a:uFillTx/>
            </a:endParaRPr>
          </a:p>
        </p:txBody>
      </p:sp>
      <p:sp>
        <p:nvSpPr>
          <p:cNvPr id="182" name="TextBox 181">
            <a:extLst>
              <a:ext uri="{FF2B5EF4-FFF2-40B4-BE49-F238E27FC236}">
                <a16:creationId xmlns:a16="http://schemas.microsoft.com/office/drawing/2014/main" id="{F4197698-560D-41A1-80D3-87C3CBA47833}"/>
              </a:ext>
            </a:extLst>
          </p:cNvPr>
          <p:cNvSpPr txBox="1"/>
          <p:nvPr/>
        </p:nvSpPr>
        <p:spPr>
          <a:xfrm>
            <a:off x="8428461" y="1233263"/>
            <a:ext cx="1242648"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B4B4B"/>
                </a:solidFill>
                <a:effectLst/>
                <a:uLnTx/>
                <a:uFillTx/>
              </a:rPr>
              <a:t>Occurrence in Entity</a:t>
            </a:r>
            <a:endParaRPr kumimoji="0" lang="en-US" sz="1000" b="0" i="0" u="none" strike="noStrike" kern="0" cap="none" spc="0" normalizeH="0" baseline="0" noProof="0" dirty="0">
              <a:ln>
                <a:noFill/>
              </a:ln>
              <a:solidFill>
                <a:srgbClr val="4B4B4B"/>
              </a:solidFill>
              <a:effectLst/>
              <a:uLnTx/>
              <a:uFillTx/>
            </a:endParaRPr>
          </a:p>
        </p:txBody>
      </p:sp>
      <p:sp>
        <p:nvSpPr>
          <p:cNvPr id="183" name="TextBox 182">
            <a:extLst>
              <a:ext uri="{FF2B5EF4-FFF2-40B4-BE49-F238E27FC236}">
                <a16:creationId xmlns:a16="http://schemas.microsoft.com/office/drawing/2014/main" id="{37791009-B92C-49A5-B2DA-97F13BB38AE7}"/>
              </a:ext>
            </a:extLst>
          </p:cNvPr>
          <p:cNvSpPr txBox="1"/>
          <p:nvPr/>
        </p:nvSpPr>
        <p:spPr>
          <a:xfrm flipH="1">
            <a:off x="7904184" y="4628690"/>
            <a:ext cx="2225021" cy="415498"/>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black"/>
                </a:solidFill>
                <a:effectLst/>
                <a:uLnTx/>
                <a:uFillTx/>
              </a:rPr>
              <a:t>Occurrence (not replaceable) is a slot, sensor, connector etc.</a:t>
            </a:r>
            <a:endParaRPr kumimoji="0" lang="en-US" sz="1050" b="0" i="0" u="none" strike="noStrike" kern="0" cap="none" spc="0" normalizeH="0" baseline="0" noProof="0" dirty="0">
              <a:ln>
                <a:noFill/>
              </a:ln>
              <a:solidFill>
                <a:prstClr val="black"/>
              </a:solidFill>
              <a:effectLst/>
              <a:uLnTx/>
              <a:uFillTx/>
            </a:endParaRPr>
          </a:p>
        </p:txBody>
      </p:sp>
      <p:cxnSp>
        <p:nvCxnSpPr>
          <p:cNvPr id="184" name="Connector: Elbow 183">
            <a:extLst>
              <a:ext uri="{FF2B5EF4-FFF2-40B4-BE49-F238E27FC236}">
                <a16:creationId xmlns:a16="http://schemas.microsoft.com/office/drawing/2014/main" id="{AE1003FF-5CB6-465E-B77F-1C4977654C8E}"/>
              </a:ext>
            </a:extLst>
          </p:cNvPr>
          <p:cNvCxnSpPr>
            <a:cxnSpLocks/>
            <a:stCxn id="157" idx="3"/>
          </p:cNvCxnSpPr>
          <p:nvPr/>
        </p:nvCxnSpPr>
        <p:spPr>
          <a:xfrm flipH="1">
            <a:off x="5911085" y="2158179"/>
            <a:ext cx="1945590" cy="1817030"/>
          </a:xfrm>
          <a:prstGeom prst="bentConnector5">
            <a:avLst>
              <a:gd name="adj1" fmla="val -11750"/>
              <a:gd name="adj2" fmla="val -17578"/>
              <a:gd name="adj3" fmla="val 126073"/>
            </a:avLst>
          </a:prstGeom>
          <a:noFill/>
          <a:ln w="25400" cap="rnd" cmpd="sng" algn="ctr">
            <a:solidFill>
              <a:srgbClr val="FFC000">
                <a:lumMod val="75000"/>
              </a:srgbClr>
            </a:solidFill>
            <a:prstDash val="solid"/>
            <a:tailEnd type="triangle"/>
          </a:ln>
          <a:effectLst/>
        </p:spPr>
      </p:cxnSp>
      <p:sp>
        <p:nvSpPr>
          <p:cNvPr id="185" name="TextBox 184">
            <a:extLst>
              <a:ext uri="{FF2B5EF4-FFF2-40B4-BE49-F238E27FC236}">
                <a16:creationId xmlns:a16="http://schemas.microsoft.com/office/drawing/2014/main" id="{176ECCE7-AFD2-417C-99DA-CBFB12682091}"/>
              </a:ext>
            </a:extLst>
          </p:cNvPr>
          <p:cNvSpPr txBox="1"/>
          <p:nvPr/>
        </p:nvSpPr>
        <p:spPr>
          <a:xfrm>
            <a:off x="7904183" y="5857792"/>
            <a:ext cx="4287817"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rgbClr val="4B4B4B"/>
                </a:solidFill>
                <a:effectLst/>
                <a:uLnTx/>
                <a:uFillTx/>
              </a:rPr>
              <a:t>Spec ref allowing specs to be modularized and common elements shared</a:t>
            </a:r>
            <a:endParaRPr kumimoji="0" lang="en-US" sz="1050" b="0" i="0" u="none" strike="noStrike" kern="0" cap="none" spc="0" normalizeH="0" baseline="0" noProof="0" dirty="0">
              <a:ln>
                <a:noFill/>
              </a:ln>
              <a:solidFill>
                <a:srgbClr val="4B4B4B"/>
              </a:solidFill>
              <a:effectLst/>
              <a:uLnTx/>
              <a:uFillTx/>
            </a:endParaRPr>
          </a:p>
        </p:txBody>
      </p:sp>
      <p:cxnSp>
        <p:nvCxnSpPr>
          <p:cNvPr id="186" name="Straight Arrow Connector 185">
            <a:extLst>
              <a:ext uri="{FF2B5EF4-FFF2-40B4-BE49-F238E27FC236}">
                <a16:creationId xmlns:a16="http://schemas.microsoft.com/office/drawing/2014/main" id="{B24EC42B-A1EF-4D59-91C9-F1B59813960D}"/>
              </a:ext>
            </a:extLst>
          </p:cNvPr>
          <p:cNvCxnSpPr>
            <a:cxnSpLocks/>
            <a:endCxn id="185" idx="1"/>
          </p:cNvCxnSpPr>
          <p:nvPr/>
        </p:nvCxnSpPr>
        <p:spPr>
          <a:xfrm flipV="1">
            <a:off x="7507280" y="5984750"/>
            <a:ext cx="396903" cy="3848"/>
          </a:xfrm>
          <a:prstGeom prst="straightConnector1">
            <a:avLst/>
          </a:prstGeom>
          <a:noFill/>
          <a:ln w="25400" cap="rnd" cmpd="sng" algn="ctr">
            <a:solidFill>
              <a:srgbClr val="FFC000">
                <a:lumMod val="75000"/>
              </a:srgbClr>
            </a:solidFill>
            <a:prstDash val="solid"/>
            <a:tailEnd type="triangle"/>
          </a:ln>
          <a:effectLst/>
        </p:spPr>
      </p:cxnSp>
      <p:sp>
        <p:nvSpPr>
          <p:cNvPr id="187" name="Rectangle 186">
            <a:extLst>
              <a:ext uri="{FF2B5EF4-FFF2-40B4-BE49-F238E27FC236}">
                <a16:creationId xmlns:a16="http://schemas.microsoft.com/office/drawing/2014/main" id="{F9EB26B0-D428-4897-8A8E-F78353712228}"/>
              </a:ext>
            </a:extLst>
          </p:cNvPr>
          <p:cNvSpPr/>
          <p:nvPr/>
        </p:nvSpPr>
        <p:spPr>
          <a:xfrm>
            <a:off x="10119042" y="2584071"/>
            <a:ext cx="775242" cy="478179"/>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9525" cap="flat" cmpd="sng" algn="ctr">
            <a:solidFill>
              <a:srgbClr val="4B994B">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Alternatives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Dependent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Associates</a:t>
            </a:r>
            <a:endParaRPr kumimoji="0" lang="en-US" sz="800" b="0" i="0" u="none" strike="noStrike" kern="0" cap="none" spc="0" normalizeH="0" baseline="0" noProof="0" dirty="0">
              <a:ln>
                <a:noFill/>
              </a:ln>
              <a:solidFill>
                <a:srgbClr val="FFFFFF"/>
              </a:solidFill>
              <a:effectLst/>
              <a:uLnTx/>
              <a:uFillTx/>
            </a:endParaRPr>
          </a:p>
        </p:txBody>
      </p:sp>
      <p:cxnSp>
        <p:nvCxnSpPr>
          <p:cNvPr id="188" name="Straight Arrow Connector 187">
            <a:extLst>
              <a:ext uri="{FF2B5EF4-FFF2-40B4-BE49-F238E27FC236}">
                <a16:creationId xmlns:a16="http://schemas.microsoft.com/office/drawing/2014/main" id="{9C4E5FA1-E634-4D87-9FE7-D67A64A3F77E}"/>
              </a:ext>
            </a:extLst>
          </p:cNvPr>
          <p:cNvCxnSpPr>
            <a:cxnSpLocks/>
            <a:endCxn id="187" idx="1"/>
          </p:cNvCxnSpPr>
          <p:nvPr/>
        </p:nvCxnSpPr>
        <p:spPr>
          <a:xfrm>
            <a:off x="9723936" y="2819578"/>
            <a:ext cx="395106" cy="3583"/>
          </a:xfrm>
          <a:prstGeom prst="straightConnector1">
            <a:avLst/>
          </a:prstGeom>
          <a:noFill/>
          <a:ln w="25400" cap="rnd" cmpd="sng" algn="ctr">
            <a:solidFill>
              <a:srgbClr val="4B4B4B">
                <a:lumMod val="60000"/>
                <a:lumOff val="40000"/>
              </a:srgbClr>
            </a:solidFill>
            <a:prstDash val="solid"/>
            <a:tailEnd type="triangle"/>
          </a:ln>
          <a:effectLst/>
        </p:spPr>
      </p:cxnSp>
      <p:sp>
        <p:nvSpPr>
          <p:cNvPr id="189" name="Rectangle 188">
            <a:extLst>
              <a:ext uri="{FF2B5EF4-FFF2-40B4-BE49-F238E27FC236}">
                <a16:creationId xmlns:a16="http://schemas.microsoft.com/office/drawing/2014/main" id="{7BBB3E0C-70D0-49D0-BB38-A43633CAE35A}"/>
              </a:ext>
            </a:extLst>
          </p:cNvPr>
          <p:cNvSpPr/>
          <p:nvPr/>
        </p:nvSpPr>
        <p:spPr>
          <a:xfrm>
            <a:off x="10119042" y="1919089"/>
            <a:ext cx="775242" cy="478179"/>
          </a:xfrm>
          <a:prstGeom prst="rect">
            <a:avLst/>
          </a:prstGeom>
          <a:gradFill rotWithShape="1">
            <a:gsLst>
              <a:gs pos="0">
                <a:srgbClr val="4B994B">
                  <a:tint val="100000"/>
                  <a:shade val="100000"/>
                  <a:satMod val="130000"/>
                </a:srgbClr>
              </a:gs>
              <a:gs pos="100000">
                <a:srgbClr val="4B994B">
                  <a:tint val="50000"/>
                  <a:shade val="100000"/>
                  <a:satMod val="350000"/>
                </a:srgbClr>
              </a:gs>
            </a:gsLst>
            <a:lin ang="16200000" scaled="0"/>
          </a:gradFill>
          <a:ln w="9525" cap="flat" cmpd="sng" algn="ctr">
            <a:solidFill>
              <a:srgbClr val="4B994B">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Association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FFFFFF"/>
                </a:solidFill>
                <a:effectLst/>
                <a:uLnTx/>
                <a:uFillTx/>
              </a:rPr>
              <a:t>X</a:t>
            </a:r>
            <a:endParaRPr kumimoji="0" lang="en-US" sz="800" b="0" i="0" u="none" strike="noStrike" kern="0" cap="none" spc="0" normalizeH="0" baseline="0" noProof="0" dirty="0">
              <a:ln>
                <a:noFill/>
              </a:ln>
              <a:solidFill>
                <a:srgbClr val="FFFFFF"/>
              </a:solidFill>
              <a:effectLst/>
              <a:uLnTx/>
              <a:uFillTx/>
            </a:endParaRPr>
          </a:p>
        </p:txBody>
      </p:sp>
      <p:cxnSp>
        <p:nvCxnSpPr>
          <p:cNvPr id="190" name="Connector: Elbow 189">
            <a:extLst>
              <a:ext uri="{FF2B5EF4-FFF2-40B4-BE49-F238E27FC236}">
                <a16:creationId xmlns:a16="http://schemas.microsoft.com/office/drawing/2014/main" id="{134AD174-824B-4C19-B076-6125BD3B01D0}"/>
              </a:ext>
            </a:extLst>
          </p:cNvPr>
          <p:cNvCxnSpPr>
            <a:cxnSpLocks/>
            <a:endCxn id="189" idx="1"/>
          </p:cNvCxnSpPr>
          <p:nvPr/>
        </p:nvCxnSpPr>
        <p:spPr>
          <a:xfrm flipV="1">
            <a:off x="9723936" y="2158179"/>
            <a:ext cx="395106" cy="661399"/>
          </a:xfrm>
          <a:prstGeom prst="bentConnector3">
            <a:avLst/>
          </a:prstGeom>
          <a:noFill/>
          <a:ln w="25400" cap="rnd" cmpd="sng" algn="ctr">
            <a:solidFill>
              <a:srgbClr val="4B4B4B">
                <a:lumMod val="60000"/>
                <a:lumOff val="40000"/>
              </a:srgbClr>
            </a:solidFill>
            <a:prstDash val="solid"/>
            <a:tailEnd type="triangle"/>
          </a:ln>
          <a:effectLst/>
        </p:spPr>
      </p:cxnSp>
      <p:cxnSp>
        <p:nvCxnSpPr>
          <p:cNvPr id="191" name="Connector: Elbow 190">
            <a:extLst>
              <a:ext uri="{FF2B5EF4-FFF2-40B4-BE49-F238E27FC236}">
                <a16:creationId xmlns:a16="http://schemas.microsoft.com/office/drawing/2014/main" id="{94CFEE42-5F47-4821-BBDF-7F1BB40EC89C}"/>
              </a:ext>
            </a:extLst>
          </p:cNvPr>
          <p:cNvCxnSpPr>
            <a:stCxn id="189" idx="3"/>
            <a:endCxn id="157" idx="3"/>
          </p:cNvCxnSpPr>
          <p:nvPr/>
        </p:nvCxnSpPr>
        <p:spPr>
          <a:xfrm flipH="1">
            <a:off x="7856675" y="2158179"/>
            <a:ext cx="3037609" cy="12700"/>
          </a:xfrm>
          <a:prstGeom prst="bentConnector5">
            <a:avLst>
              <a:gd name="adj1" fmla="val -7526"/>
              <a:gd name="adj2" fmla="val -2516890"/>
              <a:gd name="adj3" fmla="val 92577"/>
            </a:avLst>
          </a:prstGeom>
          <a:noFill/>
          <a:ln w="25400" cap="rnd" cmpd="sng" algn="ctr">
            <a:solidFill>
              <a:srgbClr val="FFC000">
                <a:lumMod val="75000"/>
              </a:srgbClr>
            </a:solidFill>
            <a:prstDash val="solid"/>
            <a:tailEnd type="none"/>
          </a:ln>
          <a:effectLst/>
        </p:spPr>
      </p:cxnSp>
      <p:cxnSp>
        <p:nvCxnSpPr>
          <p:cNvPr id="192" name="Connector: Elbow 191">
            <a:extLst>
              <a:ext uri="{FF2B5EF4-FFF2-40B4-BE49-F238E27FC236}">
                <a16:creationId xmlns:a16="http://schemas.microsoft.com/office/drawing/2014/main" id="{082C0AF0-532C-4649-81F1-8431D345E890}"/>
              </a:ext>
            </a:extLst>
          </p:cNvPr>
          <p:cNvCxnSpPr>
            <a:cxnSpLocks/>
            <a:stCxn id="187" idx="3"/>
          </p:cNvCxnSpPr>
          <p:nvPr/>
        </p:nvCxnSpPr>
        <p:spPr>
          <a:xfrm flipH="1" flipV="1">
            <a:off x="8242451" y="1676509"/>
            <a:ext cx="2651833" cy="1146652"/>
          </a:xfrm>
          <a:prstGeom prst="bentConnector3">
            <a:avLst>
              <a:gd name="adj1" fmla="val -12561"/>
            </a:avLst>
          </a:prstGeom>
          <a:noFill/>
          <a:ln w="25400" cap="rnd" cmpd="sng" algn="ctr">
            <a:solidFill>
              <a:srgbClr val="004B7D">
                <a:lumMod val="60000"/>
                <a:lumOff val="40000"/>
              </a:srgbClr>
            </a:solidFill>
            <a:prstDash val="solid"/>
            <a:tailEnd type="none"/>
          </a:ln>
          <a:effectLst/>
        </p:spPr>
      </p:cxnSp>
    </p:spTree>
    <p:extLst>
      <p:ext uri="{BB962C8B-B14F-4D97-AF65-F5344CB8AC3E}">
        <p14:creationId xmlns:p14="http://schemas.microsoft.com/office/powerpoint/2010/main" val="1911116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51CF-EE2E-4ADA-B330-FDAADDA07B1E}"/>
              </a:ext>
            </a:extLst>
          </p:cNvPr>
          <p:cNvSpPr>
            <a:spLocks noGrp="1"/>
          </p:cNvSpPr>
          <p:nvPr>
            <p:ph type="title"/>
          </p:nvPr>
        </p:nvSpPr>
        <p:spPr>
          <a:xfrm>
            <a:off x="838200" y="0"/>
            <a:ext cx="10515600" cy="470263"/>
          </a:xfrm>
        </p:spPr>
        <p:txBody>
          <a:bodyPr>
            <a:normAutofit fontScale="90000"/>
          </a:bodyPr>
          <a:lstStyle/>
          <a:p>
            <a:r>
              <a:rPr lang="en-GB" dirty="0"/>
              <a:t>Occurrence</a:t>
            </a:r>
          </a:p>
        </p:txBody>
      </p:sp>
      <p:sp>
        <p:nvSpPr>
          <p:cNvPr id="3" name="Content Placeholder 2">
            <a:extLst>
              <a:ext uri="{FF2B5EF4-FFF2-40B4-BE49-F238E27FC236}">
                <a16:creationId xmlns:a16="http://schemas.microsoft.com/office/drawing/2014/main" id="{71A9CFE3-8D7F-4DC3-9651-ED44FEBF0CBF}"/>
              </a:ext>
            </a:extLst>
          </p:cNvPr>
          <p:cNvSpPr>
            <a:spLocks noGrp="1"/>
          </p:cNvSpPr>
          <p:nvPr>
            <p:ph idx="1"/>
          </p:nvPr>
        </p:nvSpPr>
        <p:spPr>
          <a:xfrm>
            <a:off x="838200" y="1515035"/>
            <a:ext cx="10515600" cy="5173148"/>
          </a:xfrm>
        </p:spPr>
        <p:txBody>
          <a:bodyPr>
            <a:normAutofit fontScale="47500" lnSpcReduction="20000"/>
          </a:bodyPr>
          <a:lstStyle/>
          <a:p>
            <a:pPr>
              <a:lnSpc>
                <a:spcPct val="120000"/>
              </a:lnSpc>
            </a:pPr>
            <a:r>
              <a:rPr lang="en-GB" dirty="0">
                <a:latin typeface="+mn-lt"/>
              </a:rPr>
              <a:t>Similarly the Occurrence pattern is not a simple use of UML</a:t>
            </a:r>
          </a:p>
          <a:p>
            <a:pPr lvl="1">
              <a:lnSpc>
                <a:spcPct val="120000"/>
              </a:lnSpc>
            </a:pPr>
            <a:r>
              <a:rPr lang="en-GB" dirty="0">
                <a:latin typeface="+mn-lt"/>
              </a:rPr>
              <a:t>In a spec there may be many occurrences of a particular class (e.g., FC)</a:t>
            </a:r>
          </a:p>
          <a:p>
            <a:pPr lvl="2">
              <a:lnSpc>
                <a:spcPct val="120000"/>
              </a:lnSpc>
            </a:pPr>
            <a:r>
              <a:rPr lang="en-GB" dirty="0">
                <a:latin typeface="+mn-lt"/>
              </a:rPr>
              <a:t>The G.8032 scheme/system spec shows this clearly</a:t>
            </a:r>
          </a:p>
          <a:p>
            <a:pPr lvl="2">
              <a:lnSpc>
                <a:spcPct val="120000"/>
              </a:lnSpc>
            </a:pPr>
            <a:r>
              <a:rPr lang="en-GB" dirty="0">
                <a:latin typeface="+mn-lt"/>
              </a:rPr>
              <a:t>The LTP, FC spec etc. are now also recognised as scheme specs</a:t>
            </a:r>
          </a:p>
          <a:p>
            <a:pPr lvl="2">
              <a:lnSpc>
                <a:spcPct val="120000"/>
              </a:lnSpc>
            </a:pPr>
            <a:r>
              <a:rPr lang="en-GB" dirty="0">
                <a:latin typeface="+mn-lt"/>
              </a:rPr>
              <a:t>In the basic representation of the scheme spec a normal association has been used to show the multiplicity of occurrences</a:t>
            </a:r>
          </a:p>
          <a:p>
            <a:pPr lvl="1">
              <a:lnSpc>
                <a:spcPct val="120000"/>
              </a:lnSpc>
            </a:pPr>
            <a:r>
              <a:rPr lang="en-GB" dirty="0">
                <a:latin typeface="+mn-lt"/>
              </a:rPr>
              <a:t>Each occurrence in a spec itself has a spec</a:t>
            </a:r>
          </a:p>
          <a:p>
            <a:pPr lvl="2">
              <a:lnSpc>
                <a:spcPct val="120000"/>
              </a:lnSpc>
            </a:pPr>
            <a:r>
              <a:rPr lang="en-GB" dirty="0">
                <a:latin typeface="+mn-lt"/>
              </a:rPr>
              <a:t>There may be several occurrences with in a scheme/system that have the same spec</a:t>
            </a:r>
          </a:p>
          <a:p>
            <a:pPr lvl="2">
              <a:lnSpc>
                <a:spcPct val="120000"/>
              </a:lnSpc>
            </a:pPr>
            <a:r>
              <a:rPr lang="en-GB" dirty="0">
                <a:latin typeface="+mn-lt"/>
              </a:rPr>
              <a:t>Occurrences of the same class in a particular scheme/system may have different specs</a:t>
            </a:r>
          </a:p>
          <a:p>
            <a:pPr lvl="1">
              <a:lnSpc>
                <a:spcPct val="120000"/>
              </a:lnSpc>
            </a:pPr>
            <a:r>
              <a:rPr lang="en-GB" dirty="0">
                <a:latin typeface="+mn-lt"/>
              </a:rPr>
              <a:t>The classes associated with each occurrence with the same spec do not necessarily have the same associated occurrences</a:t>
            </a:r>
          </a:p>
          <a:p>
            <a:pPr lvl="1">
              <a:lnSpc>
                <a:spcPct val="120000"/>
              </a:lnSpc>
            </a:pPr>
            <a:r>
              <a:rPr lang="en-GB" dirty="0">
                <a:latin typeface="+mn-lt"/>
              </a:rPr>
              <a:t>As a consequence, in the worst case it appears that each occurrence needs to be laid out individually (I will call a laid out occurrence an explicit occurrence)</a:t>
            </a:r>
          </a:p>
          <a:p>
            <a:pPr lvl="2">
              <a:lnSpc>
                <a:spcPct val="120000"/>
              </a:lnSpc>
            </a:pPr>
            <a:r>
              <a:rPr lang="en-GB" dirty="0">
                <a:latin typeface="+mn-lt"/>
              </a:rPr>
              <a:t>This can be seen in the G.8032 scheme spec picture where there are many explicit occurrences of LTP</a:t>
            </a:r>
          </a:p>
          <a:p>
            <a:pPr lvl="2">
              <a:lnSpc>
                <a:spcPct val="120000"/>
              </a:lnSpc>
            </a:pPr>
            <a:r>
              <a:rPr lang="en-GB" dirty="0">
                <a:latin typeface="+mn-lt"/>
              </a:rPr>
              <a:t>In some cases it may be sufficient to lay out the pattern of multiplicities (I will call this an explicit occurrence pattern)</a:t>
            </a:r>
          </a:p>
          <a:p>
            <a:pPr lvl="2">
              <a:lnSpc>
                <a:spcPct val="120000"/>
              </a:lnSpc>
            </a:pPr>
            <a:r>
              <a:rPr lang="en-GB" dirty="0">
                <a:latin typeface="+mn-lt"/>
              </a:rPr>
              <a:t>There would appear to be a variable expansion of the essential spec model on a case by case basis</a:t>
            </a:r>
          </a:p>
        </p:txBody>
      </p:sp>
      <p:sp>
        <p:nvSpPr>
          <p:cNvPr id="4" name="TextBox 3">
            <a:extLst>
              <a:ext uri="{FF2B5EF4-FFF2-40B4-BE49-F238E27FC236}">
                <a16:creationId xmlns:a16="http://schemas.microsoft.com/office/drawing/2014/main" id="{94AA62CC-640E-4B10-ADD2-BAC5DD11AD25}"/>
              </a:ext>
            </a:extLst>
          </p:cNvPr>
          <p:cNvSpPr txBox="1"/>
          <p:nvPr/>
        </p:nvSpPr>
        <p:spPr>
          <a:xfrm>
            <a:off x="4016188" y="771414"/>
            <a:ext cx="6096000" cy="369332"/>
          </a:xfrm>
          <a:prstGeom prst="rect">
            <a:avLst/>
          </a:prstGeom>
          <a:noFill/>
        </p:spPr>
        <p:txBody>
          <a:bodyPr wrap="square">
            <a:spAutoFit/>
          </a:bodyPr>
          <a:lstStyle/>
          <a:p>
            <a:r>
              <a:rPr lang="en-GB" dirty="0"/>
              <a:t>From </a:t>
            </a:r>
            <a:r>
              <a:rPr lang="en-US" sz="1800" b="0" i="0" u="sng" dirty="0">
                <a:solidFill>
                  <a:srgbClr val="0052CC"/>
                </a:solidFill>
                <a:effectLst/>
                <a:latin typeface="+mj-lt"/>
                <a:hlinkClick r:id="rId2" tooltip="Download"/>
              </a:rPr>
              <a:t>oimt.2019.ND.019.00-Occurrence.pptx</a:t>
            </a:r>
            <a:endParaRPr lang="en-US" dirty="0"/>
          </a:p>
        </p:txBody>
      </p:sp>
    </p:spTree>
    <p:extLst>
      <p:ext uri="{BB962C8B-B14F-4D97-AF65-F5344CB8AC3E}">
        <p14:creationId xmlns:p14="http://schemas.microsoft.com/office/powerpoint/2010/main" val="305712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0DB9-4B5D-4698-BD63-5578F1E3E43A}"/>
              </a:ext>
            </a:extLst>
          </p:cNvPr>
          <p:cNvSpPr>
            <a:spLocks noGrp="1"/>
          </p:cNvSpPr>
          <p:nvPr>
            <p:ph type="title"/>
          </p:nvPr>
        </p:nvSpPr>
        <p:spPr>
          <a:xfrm>
            <a:off x="838200" y="0"/>
            <a:ext cx="10515600" cy="605222"/>
          </a:xfrm>
        </p:spPr>
        <p:txBody>
          <a:bodyPr>
            <a:normAutofit fontScale="90000"/>
          </a:bodyPr>
          <a:lstStyle/>
          <a:p>
            <a:r>
              <a:rPr lang="en-GB" dirty="0"/>
              <a:t>Class Instance conflation</a:t>
            </a:r>
          </a:p>
        </p:txBody>
      </p:sp>
      <p:sp>
        <p:nvSpPr>
          <p:cNvPr id="3" name="Content Placeholder 2">
            <a:extLst>
              <a:ext uri="{FF2B5EF4-FFF2-40B4-BE49-F238E27FC236}">
                <a16:creationId xmlns:a16="http://schemas.microsoft.com/office/drawing/2014/main" id="{3C47D303-F249-4DDE-BDEB-939646C9C39F}"/>
              </a:ext>
            </a:extLst>
          </p:cNvPr>
          <p:cNvSpPr>
            <a:spLocks noGrp="1"/>
          </p:cNvSpPr>
          <p:nvPr>
            <p:ph idx="1"/>
          </p:nvPr>
        </p:nvSpPr>
        <p:spPr>
          <a:xfrm>
            <a:off x="838200" y="1255059"/>
            <a:ext cx="4944291" cy="5403278"/>
          </a:xfrm>
        </p:spPr>
        <p:txBody>
          <a:bodyPr>
            <a:normAutofit fontScale="40000" lnSpcReduction="20000"/>
          </a:bodyPr>
          <a:lstStyle/>
          <a:p>
            <a:pPr>
              <a:lnSpc>
                <a:spcPct val="120000"/>
              </a:lnSpc>
            </a:pPr>
            <a:r>
              <a:rPr lang="en-GB" dirty="0"/>
              <a:t>During the TMF P&amp;T work it became apparent that there was a need for a mix of classes and instances in the model</a:t>
            </a:r>
          </a:p>
          <a:p>
            <a:pPr lvl="1">
              <a:lnSpc>
                <a:spcPct val="120000"/>
              </a:lnSpc>
            </a:pPr>
            <a:r>
              <a:rPr lang="en-GB" dirty="0"/>
              <a:t>The model became a mixed meta-level model</a:t>
            </a:r>
          </a:p>
          <a:p>
            <a:pPr>
              <a:lnSpc>
                <a:spcPct val="120000"/>
              </a:lnSpc>
            </a:pPr>
            <a:r>
              <a:rPr lang="en-GB" dirty="0"/>
              <a:t>Clearly each instance needed a class so the model became a multi-metal level model </a:t>
            </a:r>
          </a:p>
          <a:p>
            <a:pPr>
              <a:lnSpc>
                <a:spcPct val="120000"/>
              </a:lnSpc>
            </a:pPr>
            <a:r>
              <a:rPr lang="en-GB" dirty="0"/>
              <a:t>An alternative, explored was to express the fixed value properties as severely constrained to be single values</a:t>
            </a:r>
          </a:p>
          <a:p>
            <a:pPr lvl="1">
              <a:lnSpc>
                <a:spcPct val="120000"/>
              </a:lnSpc>
            </a:pPr>
            <a:r>
              <a:rPr lang="en-GB" dirty="0"/>
              <a:t>This approach appeared more versatile and possibly more conformant with UML (although a pain to represent)</a:t>
            </a:r>
          </a:p>
          <a:p>
            <a:pPr>
              <a:lnSpc>
                <a:spcPct val="120000"/>
              </a:lnSpc>
            </a:pPr>
            <a:r>
              <a:rPr lang="en-GB" dirty="0"/>
              <a:t>A class where all properties are severely constrained to have single values essentially has the same values as an instance</a:t>
            </a:r>
          </a:p>
          <a:p>
            <a:pPr lvl="1">
              <a:lnSpc>
                <a:spcPct val="120000"/>
              </a:lnSpc>
            </a:pPr>
            <a:r>
              <a:rPr lang="en-GB" dirty="0"/>
              <a:t>On that basis, an alternative way to represent an instance would be occurrences of severely constrained classes</a:t>
            </a:r>
          </a:p>
          <a:p>
            <a:pPr lvl="1">
              <a:lnSpc>
                <a:spcPct val="120000"/>
              </a:lnSpc>
            </a:pPr>
            <a:r>
              <a:rPr lang="en-GB" dirty="0"/>
              <a:t>Curiously, as we are now representing components as classes and would be representing instances as classes it would seem that UML could be further unified U</a:t>
            </a:r>
            <a:r>
              <a:rPr lang="en-GB" baseline="30000" dirty="0"/>
              <a:t>2</a:t>
            </a:r>
            <a:r>
              <a:rPr lang="en-GB" dirty="0"/>
              <a:t>ML perhaps </a:t>
            </a:r>
            <a:r>
              <a:rPr lang="en-GB" dirty="0">
                <a:sym typeface="Wingdings" panose="05000000000000000000" pitchFamily="2" charset="2"/>
              </a:rPr>
              <a:t></a:t>
            </a:r>
            <a:endParaRPr lang="en-GB" dirty="0"/>
          </a:p>
          <a:p>
            <a:pPr>
              <a:lnSpc>
                <a:spcPct val="120000"/>
              </a:lnSpc>
            </a:pPr>
            <a:r>
              <a:rPr lang="en-GB" dirty="0"/>
              <a:t>Considering that in the general case there will be things with a blend of absolute value statements and range statements, the “severely constrained attribute” approach appears more appropriate</a:t>
            </a:r>
          </a:p>
        </p:txBody>
      </p:sp>
      <p:pic>
        <p:nvPicPr>
          <p:cNvPr id="4" name="Picture 3">
            <a:extLst>
              <a:ext uri="{FF2B5EF4-FFF2-40B4-BE49-F238E27FC236}">
                <a16:creationId xmlns:a16="http://schemas.microsoft.com/office/drawing/2014/main" id="{F31FF952-7726-4CBB-91DC-8D7EFAC23922}"/>
              </a:ext>
            </a:extLst>
          </p:cNvPr>
          <p:cNvPicPr>
            <a:picLocks noChangeAspect="1"/>
          </p:cNvPicPr>
          <p:nvPr/>
        </p:nvPicPr>
        <p:blipFill>
          <a:blip r:embed="rId2"/>
          <a:stretch>
            <a:fillRect/>
          </a:stretch>
        </p:blipFill>
        <p:spPr>
          <a:xfrm>
            <a:off x="6096000" y="2045602"/>
            <a:ext cx="5712823" cy="2997483"/>
          </a:xfrm>
          <a:prstGeom prst="rect">
            <a:avLst/>
          </a:prstGeom>
        </p:spPr>
      </p:pic>
      <p:sp>
        <p:nvSpPr>
          <p:cNvPr id="6" name="TextBox 5">
            <a:extLst>
              <a:ext uri="{FF2B5EF4-FFF2-40B4-BE49-F238E27FC236}">
                <a16:creationId xmlns:a16="http://schemas.microsoft.com/office/drawing/2014/main" id="{35275F1C-2C05-4735-8C3C-3F593EADA971}"/>
              </a:ext>
            </a:extLst>
          </p:cNvPr>
          <p:cNvSpPr txBox="1"/>
          <p:nvPr/>
        </p:nvSpPr>
        <p:spPr>
          <a:xfrm>
            <a:off x="4016188" y="771414"/>
            <a:ext cx="6096000" cy="369332"/>
          </a:xfrm>
          <a:prstGeom prst="rect">
            <a:avLst/>
          </a:prstGeom>
          <a:noFill/>
        </p:spPr>
        <p:txBody>
          <a:bodyPr wrap="square">
            <a:spAutoFit/>
          </a:bodyPr>
          <a:lstStyle/>
          <a:p>
            <a:r>
              <a:rPr lang="en-GB" dirty="0"/>
              <a:t>From </a:t>
            </a:r>
            <a:r>
              <a:rPr lang="en-US" sz="1800" b="0" i="0" u="sng" dirty="0">
                <a:solidFill>
                  <a:srgbClr val="0052CC"/>
                </a:solidFill>
                <a:effectLst/>
                <a:latin typeface="+mj-lt"/>
                <a:hlinkClick r:id="rId3" tooltip="Download"/>
              </a:rPr>
              <a:t>oimt.2019.ND.019.00-Occurrence.pptx</a:t>
            </a:r>
            <a:endParaRPr lang="en-US" dirty="0"/>
          </a:p>
        </p:txBody>
      </p:sp>
    </p:spTree>
    <p:extLst>
      <p:ext uri="{BB962C8B-B14F-4D97-AF65-F5344CB8AC3E}">
        <p14:creationId xmlns:p14="http://schemas.microsoft.com/office/powerpoint/2010/main" val="207582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51CF-EE2E-4ADA-B330-FDAADDA07B1E}"/>
              </a:ext>
            </a:extLst>
          </p:cNvPr>
          <p:cNvSpPr>
            <a:spLocks noGrp="1"/>
          </p:cNvSpPr>
          <p:nvPr>
            <p:ph type="title"/>
          </p:nvPr>
        </p:nvSpPr>
        <p:spPr>
          <a:xfrm>
            <a:off x="838200" y="0"/>
            <a:ext cx="10515600" cy="470263"/>
          </a:xfrm>
        </p:spPr>
        <p:txBody>
          <a:bodyPr>
            <a:normAutofit fontScale="90000"/>
          </a:bodyPr>
          <a:lstStyle/>
          <a:p>
            <a:r>
              <a:rPr lang="en-GB" dirty="0"/>
              <a:t>Occurrence</a:t>
            </a:r>
          </a:p>
        </p:txBody>
      </p:sp>
      <p:sp>
        <p:nvSpPr>
          <p:cNvPr id="3" name="Content Placeholder 2">
            <a:extLst>
              <a:ext uri="{FF2B5EF4-FFF2-40B4-BE49-F238E27FC236}">
                <a16:creationId xmlns:a16="http://schemas.microsoft.com/office/drawing/2014/main" id="{71A9CFE3-8D7F-4DC3-9651-ED44FEBF0CBF}"/>
              </a:ext>
            </a:extLst>
          </p:cNvPr>
          <p:cNvSpPr>
            <a:spLocks noGrp="1"/>
          </p:cNvSpPr>
          <p:nvPr>
            <p:ph idx="1"/>
          </p:nvPr>
        </p:nvSpPr>
        <p:spPr>
          <a:xfrm>
            <a:off x="838200" y="583474"/>
            <a:ext cx="10515600" cy="6104709"/>
          </a:xfrm>
        </p:spPr>
        <p:txBody>
          <a:bodyPr>
            <a:normAutofit fontScale="62500" lnSpcReduction="20000"/>
          </a:bodyPr>
          <a:lstStyle/>
          <a:p>
            <a:pPr>
              <a:lnSpc>
                <a:spcPct val="120000"/>
              </a:lnSpc>
            </a:pPr>
            <a:r>
              <a:rPr lang="en-GB" dirty="0">
                <a:latin typeface="+mn-lt"/>
              </a:rPr>
              <a:t>Because the occurrences are classes and there will be explicit occurrences formed from them that will also be classes, the association is NOT a normal association</a:t>
            </a:r>
          </a:p>
          <a:p>
            <a:pPr lvl="1">
              <a:lnSpc>
                <a:spcPct val="120000"/>
              </a:lnSpc>
            </a:pPr>
            <a:r>
              <a:rPr lang="en-GB" dirty="0">
                <a:latin typeface="+mn-lt"/>
              </a:rPr>
              <a:t>This does also not appear to be a simple metamodel transition association as considered on the previous slide</a:t>
            </a:r>
          </a:p>
          <a:p>
            <a:pPr lvl="1">
              <a:lnSpc>
                <a:spcPct val="120000"/>
              </a:lnSpc>
            </a:pPr>
            <a:r>
              <a:rPr lang="en-GB" dirty="0">
                <a:latin typeface="+mn-lt"/>
              </a:rPr>
              <a:t>It would appear that in the general pattern this association should be a stereotype of an ordinary association</a:t>
            </a:r>
          </a:p>
          <a:p>
            <a:pPr>
              <a:lnSpc>
                <a:spcPct val="120000"/>
              </a:lnSpc>
            </a:pPr>
            <a:r>
              <a:rPr lang="en-GB" dirty="0">
                <a:latin typeface="+mn-lt"/>
              </a:rPr>
              <a:t>It is apparent that the existing associations in the LTP and FC spec are actually occurrence associations </a:t>
            </a:r>
          </a:p>
          <a:p>
            <a:pPr lvl="1">
              <a:lnSpc>
                <a:spcPct val="120000"/>
              </a:lnSpc>
            </a:pPr>
            <a:r>
              <a:rPr lang="en-GB" dirty="0">
                <a:latin typeface="+mn-lt"/>
              </a:rPr>
              <a:t>For example, in the FC spec, the </a:t>
            </a:r>
            <a:r>
              <a:rPr lang="en-GB" dirty="0" err="1">
                <a:latin typeface="+mn-lt"/>
              </a:rPr>
              <a:t>MultiSwitchedUniFlow</a:t>
            </a:r>
            <a:r>
              <a:rPr lang="en-GB" dirty="0">
                <a:latin typeface="+mn-lt"/>
              </a:rPr>
              <a:t> is a class, but in an actually FC spec there will be several explicit occurrences of that class with different property values etc. where some of the properties are fixed value and some are property definitions</a:t>
            </a:r>
          </a:p>
          <a:p>
            <a:pPr lvl="2">
              <a:lnSpc>
                <a:spcPct val="120000"/>
              </a:lnSpc>
            </a:pPr>
            <a:r>
              <a:rPr lang="en-GB" dirty="0">
                <a:latin typeface="+mn-lt"/>
              </a:rPr>
              <a:t>The fixed value properties look like instance values in “slots” where as the property definitions look like attributes</a:t>
            </a:r>
          </a:p>
          <a:p>
            <a:pPr lvl="1">
              <a:lnSpc>
                <a:spcPct val="120000"/>
              </a:lnSpc>
            </a:pPr>
            <a:r>
              <a:rPr lang="en-GB" dirty="0">
                <a:latin typeface="+mn-lt"/>
              </a:rPr>
              <a:t>So it appears that most/all spec associations are occurrence associations and that the multiplicity defines whether the spec allows the formation of one or more explicit occurrences</a:t>
            </a:r>
          </a:p>
          <a:p>
            <a:pPr>
              <a:lnSpc>
                <a:spcPct val="120000"/>
              </a:lnSpc>
            </a:pPr>
            <a:r>
              <a:rPr lang="en-GB" dirty="0">
                <a:latin typeface="+mn-lt"/>
              </a:rPr>
              <a:t>Of course the explicit occurrence, being a class, has a spec. Therefore this occurrence expansion is recursive</a:t>
            </a:r>
          </a:p>
        </p:txBody>
      </p:sp>
    </p:spTree>
    <p:extLst>
      <p:ext uri="{BB962C8B-B14F-4D97-AF65-F5344CB8AC3E}">
        <p14:creationId xmlns:p14="http://schemas.microsoft.com/office/powerpoint/2010/main" val="2714804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8CB0-7CE7-4AB9-B327-CAEC03CEF6D9}"/>
              </a:ext>
            </a:extLst>
          </p:cNvPr>
          <p:cNvSpPr>
            <a:spLocks noGrp="1"/>
          </p:cNvSpPr>
          <p:nvPr>
            <p:ph type="title"/>
          </p:nvPr>
        </p:nvSpPr>
        <p:spPr/>
        <p:txBody>
          <a:bodyPr/>
          <a:lstStyle/>
          <a:p>
            <a:r>
              <a:rPr lang="en-GB" dirty="0"/>
              <a:t>General application of </a:t>
            </a:r>
            <a:r>
              <a:rPr lang="en-GB" dirty="0" err="1"/>
              <a:t>occurence</a:t>
            </a:r>
            <a:endParaRPr lang="en-US" dirty="0"/>
          </a:p>
        </p:txBody>
      </p:sp>
      <p:sp>
        <p:nvSpPr>
          <p:cNvPr id="4" name="Slide Number Placeholder 3">
            <a:extLst>
              <a:ext uri="{FF2B5EF4-FFF2-40B4-BE49-F238E27FC236}">
                <a16:creationId xmlns:a16="http://schemas.microsoft.com/office/drawing/2014/main" id="{3F88500C-7D2B-4E72-B42E-13BCC5BAD714}"/>
              </a:ext>
            </a:extLst>
          </p:cNvPr>
          <p:cNvSpPr>
            <a:spLocks noGrp="1"/>
          </p:cNvSpPr>
          <p:nvPr>
            <p:ph type="sldNum" sz="quarter" idx="4"/>
          </p:nvPr>
        </p:nvSpPr>
        <p:spPr/>
        <p:txBody>
          <a:bodyPr/>
          <a:lstStyle/>
          <a:p>
            <a:fld id="{C921E2DF-5279-024C-809C-CD16853F95A6}" type="slidenum">
              <a:rPr lang="en-US" smtClean="0"/>
              <a:pPr/>
              <a:t>26</a:t>
            </a:fld>
            <a:endParaRPr lang="en-US"/>
          </a:p>
        </p:txBody>
      </p:sp>
      <p:sp>
        <p:nvSpPr>
          <p:cNvPr id="10" name="Rectangle 9">
            <a:extLst>
              <a:ext uri="{FF2B5EF4-FFF2-40B4-BE49-F238E27FC236}">
                <a16:creationId xmlns:a16="http://schemas.microsoft.com/office/drawing/2014/main" id="{D8D5DDED-8C8C-4318-87BC-280066505584}"/>
              </a:ext>
            </a:extLst>
          </p:cNvPr>
          <p:cNvSpPr/>
          <p:nvPr/>
        </p:nvSpPr>
        <p:spPr>
          <a:xfrm>
            <a:off x="10079128" y="3593582"/>
            <a:ext cx="1949842" cy="107591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Application focussed Occurrence</a:t>
            </a:r>
            <a:endParaRPr lang="en-US" sz="800" dirty="0">
              <a:solidFill>
                <a:schemeClr val="tx1"/>
              </a:solidFill>
            </a:endParaRPr>
          </a:p>
        </p:txBody>
      </p:sp>
      <p:sp>
        <p:nvSpPr>
          <p:cNvPr id="11" name="Rectangle 10">
            <a:extLst>
              <a:ext uri="{FF2B5EF4-FFF2-40B4-BE49-F238E27FC236}">
                <a16:creationId xmlns:a16="http://schemas.microsoft.com/office/drawing/2014/main" id="{B89ACC22-06F4-4203-8245-B089E75C0DBB}"/>
              </a:ext>
            </a:extLst>
          </p:cNvPr>
          <p:cNvSpPr/>
          <p:nvPr/>
        </p:nvSpPr>
        <p:spPr>
          <a:xfrm>
            <a:off x="5141827" y="5318113"/>
            <a:ext cx="1949842" cy="105617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Case based Augment</a:t>
            </a:r>
            <a:endParaRPr lang="en-US" sz="800" dirty="0">
              <a:solidFill>
                <a:schemeClr val="tx1"/>
              </a:solidFill>
            </a:endParaRPr>
          </a:p>
        </p:txBody>
      </p:sp>
      <p:sp>
        <p:nvSpPr>
          <p:cNvPr id="12" name="Rectangle 11">
            <a:extLst>
              <a:ext uri="{FF2B5EF4-FFF2-40B4-BE49-F238E27FC236}">
                <a16:creationId xmlns:a16="http://schemas.microsoft.com/office/drawing/2014/main" id="{D5EC60F3-5A61-413D-BCE9-847DB471EB58}"/>
              </a:ext>
            </a:extLst>
          </p:cNvPr>
          <p:cNvSpPr/>
          <p:nvPr/>
        </p:nvSpPr>
        <p:spPr>
          <a:xfrm>
            <a:off x="5252806" y="5491723"/>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spec invariant values</a:t>
            </a:r>
            <a:endParaRPr lang="en-US" sz="800" dirty="0"/>
          </a:p>
        </p:txBody>
      </p:sp>
      <p:sp>
        <p:nvSpPr>
          <p:cNvPr id="14" name="Rectangle 13">
            <a:extLst>
              <a:ext uri="{FF2B5EF4-FFF2-40B4-BE49-F238E27FC236}">
                <a16:creationId xmlns:a16="http://schemas.microsoft.com/office/drawing/2014/main" id="{7075BA49-DBF1-4044-B01C-FDB36B49BC24}"/>
              </a:ext>
            </a:extLst>
          </p:cNvPr>
          <p:cNvSpPr/>
          <p:nvPr/>
        </p:nvSpPr>
        <p:spPr>
          <a:xfrm>
            <a:off x="5252806" y="5684897"/>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Case based property definitions</a:t>
            </a:r>
            <a:endParaRPr lang="en-US" sz="800" dirty="0"/>
          </a:p>
        </p:txBody>
      </p:sp>
      <p:sp>
        <p:nvSpPr>
          <p:cNvPr id="15" name="Rectangle 14">
            <a:extLst>
              <a:ext uri="{FF2B5EF4-FFF2-40B4-BE49-F238E27FC236}">
                <a16:creationId xmlns:a16="http://schemas.microsoft.com/office/drawing/2014/main" id="{FD388129-FA15-44C1-B5C3-DC25B72219B5}"/>
              </a:ext>
            </a:extLst>
          </p:cNvPr>
          <p:cNvSpPr/>
          <p:nvPr/>
        </p:nvSpPr>
        <p:spPr>
          <a:xfrm>
            <a:off x="5252806" y="5881994"/>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Invariant Values</a:t>
            </a:r>
            <a:endParaRPr lang="en-US" sz="800" dirty="0"/>
          </a:p>
        </p:txBody>
      </p:sp>
      <p:cxnSp>
        <p:nvCxnSpPr>
          <p:cNvPr id="27" name="Straight Arrow Connector 26">
            <a:extLst>
              <a:ext uri="{FF2B5EF4-FFF2-40B4-BE49-F238E27FC236}">
                <a16:creationId xmlns:a16="http://schemas.microsoft.com/office/drawing/2014/main" id="{2748CAD0-4E70-4FD1-B43A-7C4874F58E24}"/>
              </a:ext>
            </a:extLst>
          </p:cNvPr>
          <p:cNvCxnSpPr>
            <a:cxnSpLocks/>
          </p:cNvCxnSpPr>
          <p:nvPr/>
        </p:nvCxnSpPr>
        <p:spPr>
          <a:xfrm flipH="1" flipV="1">
            <a:off x="4493586" y="6013262"/>
            <a:ext cx="642643" cy="19625"/>
          </a:xfrm>
          <a:prstGeom prst="straightConnector1">
            <a:avLst/>
          </a:prstGeom>
          <a:ln w="9525"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A84C8697-2881-41EB-9796-9C1E936D42E3}"/>
              </a:ext>
            </a:extLst>
          </p:cNvPr>
          <p:cNvSpPr/>
          <p:nvPr/>
        </p:nvSpPr>
        <p:spPr>
          <a:xfrm>
            <a:off x="2566157" y="2847593"/>
            <a:ext cx="1949842" cy="58382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Pattern Structure</a:t>
            </a:r>
            <a:endParaRPr lang="en-US" sz="800" dirty="0">
              <a:solidFill>
                <a:schemeClr val="tx1"/>
              </a:solidFill>
            </a:endParaRPr>
          </a:p>
        </p:txBody>
      </p:sp>
      <p:sp>
        <p:nvSpPr>
          <p:cNvPr id="45" name="Rectangle 44">
            <a:extLst>
              <a:ext uri="{FF2B5EF4-FFF2-40B4-BE49-F238E27FC236}">
                <a16:creationId xmlns:a16="http://schemas.microsoft.com/office/drawing/2014/main" id="{78978255-963C-4AC9-A9F5-8F7F44AB7D94}"/>
              </a:ext>
            </a:extLst>
          </p:cNvPr>
          <p:cNvSpPr/>
          <p:nvPr/>
        </p:nvSpPr>
        <p:spPr>
          <a:xfrm>
            <a:off x="2677136" y="3073350"/>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Structure definitions</a:t>
            </a:r>
            <a:endParaRPr lang="en-US" sz="800" dirty="0"/>
          </a:p>
        </p:txBody>
      </p:sp>
      <p:sp>
        <p:nvSpPr>
          <p:cNvPr id="49" name="Rectangle 48">
            <a:extLst>
              <a:ext uri="{FF2B5EF4-FFF2-40B4-BE49-F238E27FC236}">
                <a16:creationId xmlns:a16="http://schemas.microsoft.com/office/drawing/2014/main" id="{FC6D7BFB-18B7-47CF-ACC0-23BB4958B262}"/>
              </a:ext>
            </a:extLst>
          </p:cNvPr>
          <p:cNvSpPr/>
          <p:nvPr/>
        </p:nvSpPr>
        <p:spPr>
          <a:xfrm>
            <a:off x="168628" y="4429028"/>
            <a:ext cx="1949842" cy="88862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General Augment definition</a:t>
            </a:r>
            <a:endParaRPr lang="en-US" sz="800" dirty="0">
              <a:solidFill>
                <a:schemeClr val="tx1"/>
              </a:solidFill>
            </a:endParaRPr>
          </a:p>
        </p:txBody>
      </p:sp>
      <p:sp>
        <p:nvSpPr>
          <p:cNvPr id="51" name="Rectangle 50">
            <a:extLst>
              <a:ext uri="{FF2B5EF4-FFF2-40B4-BE49-F238E27FC236}">
                <a16:creationId xmlns:a16="http://schemas.microsoft.com/office/drawing/2014/main" id="{88A51425-B81D-485C-9E14-E071D7CCC367}"/>
              </a:ext>
            </a:extLst>
          </p:cNvPr>
          <p:cNvSpPr/>
          <p:nvPr/>
        </p:nvSpPr>
        <p:spPr>
          <a:xfrm>
            <a:off x="279607" y="4795812"/>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General spec definitions</a:t>
            </a:r>
            <a:endParaRPr lang="en-US" sz="800" dirty="0"/>
          </a:p>
        </p:txBody>
      </p:sp>
      <p:cxnSp>
        <p:nvCxnSpPr>
          <p:cNvPr id="52" name="Straight Arrow Connector 51">
            <a:extLst>
              <a:ext uri="{FF2B5EF4-FFF2-40B4-BE49-F238E27FC236}">
                <a16:creationId xmlns:a16="http://schemas.microsoft.com/office/drawing/2014/main" id="{571BE1A7-1BDA-46EE-B65A-CAFC1EFC0E8C}"/>
              </a:ext>
            </a:extLst>
          </p:cNvPr>
          <p:cNvCxnSpPr>
            <a:cxnSpLocks/>
          </p:cNvCxnSpPr>
          <p:nvPr/>
        </p:nvCxnSpPr>
        <p:spPr>
          <a:xfrm flipH="1" flipV="1">
            <a:off x="1870889" y="5306267"/>
            <a:ext cx="667244" cy="706995"/>
          </a:xfrm>
          <a:prstGeom prst="straightConnector1">
            <a:avLst/>
          </a:prstGeom>
          <a:ln w="9525" cap="rnd" cmpd="sng">
            <a:solidFill>
              <a:schemeClr val="tx1">
                <a:lumMod val="60000"/>
                <a:lumOff val="4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CCBA3E66-C845-48E1-BDA9-7A101C53A135}"/>
              </a:ext>
            </a:extLst>
          </p:cNvPr>
          <p:cNvSpPr/>
          <p:nvPr/>
        </p:nvSpPr>
        <p:spPr>
          <a:xfrm>
            <a:off x="2543744" y="5317653"/>
            <a:ext cx="1949842" cy="88862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Standard augment property set</a:t>
            </a:r>
            <a:endParaRPr lang="en-US" sz="800" dirty="0">
              <a:solidFill>
                <a:schemeClr val="tx1"/>
              </a:solidFill>
            </a:endParaRPr>
          </a:p>
        </p:txBody>
      </p:sp>
      <p:sp>
        <p:nvSpPr>
          <p:cNvPr id="61" name="Rectangle 60">
            <a:extLst>
              <a:ext uri="{FF2B5EF4-FFF2-40B4-BE49-F238E27FC236}">
                <a16:creationId xmlns:a16="http://schemas.microsoft.com/office/drawing/2014/main" id="{29512C60-C0E3-47D7-AF54-633FD23715C9}"/>
              </a:ext>
            </a:extLst>
          </p:cNvPr>
          <p:cNvSpPr/>
          <p:nvPr/>
        </p:nvSpPr>
        <p:spPr>
          <a:xfrm>
            <a:off x="2654723" y="5491263"/>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General spec invariant values</a:t>
            </a:r>
            <a:endParaRPr lang="en-US" sz="800" dirty="0"/>
          </a:p>
        </p:txBody>
      </p:sp>
      <p:sp>
        <p:nvSpPr>
          <p:cNvPr id="62" name="Rectangle 61">
            <a:extLst>
              <a:ext uri="{FF2B5EF4-FFF2-40B4-BE49-F238E27FC236}">
                <a16:creationId xmlns:a16="http://schemas.microsoft.com/office/drawing/2014/main" id="{77A36F3E-C5BB-44EB-BDBB-CA7707A6A54B}"/>
              </a:ext>
            </a:extLst>
          </p:cNvPr>
          <p:cNvSpPr/>
          <p:nvPr/>
        </p:nvSpPr>
        <p:spPr>
          <a:xfrm>
            <a:off x="2654723" y="5684437"/>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General property definitions</a:t>
            </a:r>
            <a:endParaRPr lang="en-US" sz="800" dirty="0"/>
          </a:p>
        </p:txBody>
      </p:sp>
      <p:cxnSp>
        <p:nvCxnSpPr>
          <p:cNvPr id="65" name="Straight Arrow Connector 64">
            <a:extLst>
              <a:ext uri="{FF2B5EF4-FFF2-40B4-BE49-F238E27FC236}">
                <a16:creationId xmlns:a16="http://schemas.microsoft.com/office/drawing/2014/main" id="{B93FE5CF-9FDB-42DB-A202-7F9FBDFFFAEB}"/>
              </a:ext>
            </a:extLst>
          </p:cNvPr>
          <p:cNvCxnSpPr>
            <a:cxnSpLocks/>
            <a:stCxn id="51" idx="3"/>
            <a:endCxn id="61" idx="1"/>
          </p:cNvCxnSpPr>
          <p:nvPr/>
        </p:nvCxnSpPr>
        <p:spPr>
          <a:xfrm>
            <a:off x="1959338" y="4861967"/>
            <a:ext cx="695385" cy="695451"/>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AE2AE2E1-82DD-402A-903D-3FB3A6636560}"/>
              </a:ext>
            </a:extLst>
          </p:cNvPr>
          <p:cNvCxnSpPr>
            <a:cxnSpLocks/>
            <a:stCxn id="51" idx="3"/>
            <a:endCxn id="12" idx="1"/>
          </p:cNvCxnSpPr>
          <p:nvPr/>
        </p:nvCxnSpPr>
        <p:spPr>
          <a:xfrm>
            <a:off x="1959338" y="4861967"/>
            <a:ext cx="3293468" cy="695911"/>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66B2F56-2FC0-444D-B2EC-67CF256A4999}"/>
              </a:ext>
            </a:extLst>
          </p:cNvPr>
          <p:cNvCxnSpPr>
            <a:cxnSpLocks/>
            <a:stCxn id="62" idx="3"/>
            <a:endCxn id="15" idx="1"/>
          </p:cNvCxnSpPr>
          <p:nvPr/>
        </p:nvCxnSpPr>
        <p:spPr>
          <a:xfrm>
            <a:off x="4334454" y="5750592"/>
            <a:ext cx="918352" cy="197557"/>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E17A400E-2603-4B2F-8850-25C49A2CD1C0}"/>
              </a:ext>
            </a:extLst>
          </p:cNvPr>
          <p:cNvCxnSpPr>
            <a:cxnSpLocks/>
          </p:cNvCxnSpPr>
          <p:nvPr/>
        </p:nvCxnSpPr>
        <p:spPr>
          <a:xfrm>
            <a:off x="4334454" y="5749551"/>
            <a:ext cx="918352" cy="460"/>
          </a:xfrm>
          <a:prstGeom prst="straightConnector1">
            <a:avLst/>
          </a:prstGeom>
          <a:ln w="9525"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605E7CAC-5E06-4F39-9DD9-266F412DF5FF}"/>
              </a:ext>
            </a:extLst>
          </p:cNvPr>
          <p:cNvSpPr txBox="1"/>
          <p:nvPr/>
        </p:nvSpPr>
        <p:spPr>
          <a:xfrm>
            <a:off x="4640407" y="5626440"/>
            <a:ext cx="723378" cy="246221"/>
          </a:xfrm>
          <a:prstGeom prst="rect">
            <a:avLst/>
          </a:prstGeom>
          <a:noFill/>
        </p:spPr>
        <p:txBody>
          <a:bodyPr wrap="square" rtlCol="0">
            <a:spAutoFit/>
          </a:bodyPr>
          <a:lstStyle/>
          <a:p>
            <a:r>
              <a:rPr lang="en-GB" sz="1000" dirty="0">
                <a:solidFill>
                  <a:srgbClr val="0070C0"/>
                </a:solidFill>
              </a:rPr>
              <a:t>P&amp;R</a:t>
            </a:r>
            <a:endParaRPr lang="en-US" sz="1000" dirty="0">
              <a:solidFill>
                <a:srgbClr val="0070C0"/>
              </a:solidFill>
            </a:endParaRPr>
          </a:p>
        </p:txBody>
      </p:sp>
      <p:sp>
        <p:nvSpPr>
          <p:cNvPr id="89" name="TextBox 88">
            <a:extLst>
              <a:ext uri="{FF2B5EF4-FFF2-40B4-BE49-F238E27FC236}">
                <a16:creationId xmlns:a16="http://schemas.microsoft.com/office/drawing/2014/main" id="{7576C954-98B8-4EAD-A675-CC80FD65A2E8}"/>
              </a:ext>
            </a:extLst>
          </p:cNvPr>
          <p:cNvSpPr txBox="1"/>
          <p:nvPr/>
        </p:nvSpPr>
        <p:spPr>
          <a:xfrm>
            <a:off x="4515999" y="5742261"/>
            <a:ext cx="681318" cy="246221"/>
          </a:xfrm>
          <a:prstGeom prst="rect">
            <a:avLst/>
          </a:prstGeom>
          <a:noFill/>
        </p:spPr>
        <p:txBody>
          <a:bodyPr wrap="square" rtlCol="0">
            <a:spAutoFit/>
          </a:bodyPr>
          <a:lstStyle/>
          <a:p>
            <a:r>
              <a:rPr lang="en-GB" sz="1000" dirty="0">
                <a:solidFill>
                  <a:srgbClr val="00B050"/>
                </a:solidFill>
              </a:rPr>
              <a:t>Instance</a:t>
            </a:r>
            <a:endParaRPr lang="en-US" sz="1000" dirty="0">
              <a:solidFill>
                <a:srgbClr val="00B050"/>
              </a:solidFill>
            </a:endParaRPr>
          </a:p>
        </p:txBody>
      </p:sp>
      <p:sp>
        <p:nvSpPr>
          <p:cNvPr id="90" name="TextBox 89">
            <a:extLst>
              <a:ext uri="{FF2B5EF4-FFF2-40B4-BE49-F238E27FC236}">
                <a16:creationId xmlns:a16="http://schemas.microsoft.com/office/drawing/2014/main" id="{4C7C8C49-7615-49C6-943A-A58B64DA26FB}"/>
              </a:ext>
            </a:extLst>
          </p:cNvPr>
          <p:cNvSpPr txBox="1"/>
          <p:nvPr/>
        </p:nvSpPr>
        <p:spPr>
          <a:xfrm>
            <a:off x="4889196" y="4726523"/>
            <a:ext cx="681318" cy="246221"/>
          </a:xfrm>
          <a:prstGeom prst="rect">
            <a:avLst/>
          </a:prstGeom>
          <a:noFill/>
        </p:spPr>
        <p:txBody>
          <a:bodyPr wrap="square" rtlCol="0">
            <a:spAutoFit/>
          </a:bodyPr>
          <a:lstStyle/>
          <a:p>
            <a:r>
              <a:rPr lang="en-GB" sz="1000" dirty="0">
                <a:solidFill>
                  <a:srgbClr val="00B050"/>
                </a:solidFill>
              </a:rPr>
              <a:t>Instance</a:t>
            </a:r>
            <a:endParaRPr lang="en-US" sz="1000" dirty="0">
              <a:solidFill>
                <a:srgbClr val="00B050"/>
              </a:solidFill>
            </a:endParaRPr>
          </a:p>
        </p:txBody>
      </p:sp>
      <p:sp>
        <p:nvSpPr>
          <p:cNvPr id="91" name="TextBox 90">
            <a:extLst>
              <a:ext uri="{FF2B5EF4-FFF2-40B4-BE49-F238E27FC236}">
                <a16:creationId xmlns:a16="http://schemas.microsoft.com/office/drawing/2014/main" id="{5B4E288F-4336-4F36-9AA1-EE08FB5F273D}"/>
              </a:ext>
            </a:extLst>
          </p:cNvPr>
          <p:cNvSpPr txBox="1"/>
          <p:nvPr/>
        </p:nvSpPr>
        <p:spPr>
          <a:xfrm>
            <a:off x="2619277" y="4975412"/>
            <a:ext cx="681318" cy="246221"/>
          </a:xfrm>
          <a:prstGeom prst="rect">
            <a:avLst/>
          </a:prstGeom>
          <a:noFill/>
        </p:spPr>
        <p:txBody>
          <a:bodyPr wrap="square" rtlCol="0">
            <a:spAutoFit/>
          </a:bodyPr>
          <a:lstStyle/>
          <a:p>
            <a:r>
              <a:rPr lang="en-GB" sz="1000" dirty="0">
                <a:solidFill>
                  <a:srgbClr val="00B050"/>
                </a:solidFill>
              </a:rPr>
              <a:t>Instance</a:t>
            </a:r>
            <a:endParaRPr lang="en-US" sz="1000" dirty="0">
              <a:solidFill>
                <a:srgbClr val="00B050"/>
              </a:solidFill>
            </a:endParaRPr>
          </a:p>
        </p:txBody>
      </p:sp>
      <p:sp>
        <p:nvSpPr>
          <p:cNvPr id="94" name="Rectangle 93">
            <a:extLst>
              <a:ext uri="{FF2B5EF4-FFF2-40B4-BE49-F238E27FC236}">
                <a16:creationId xmlns:a16="http://schemas.microsoft.com/office/drawing/2014/main" id="{E662F713-4275-4A85-A20A-700A1A4B66B4}"/>
              </a:ext>
            </a:extLst>
          </p:cNvPr>
          <p:cNvSpPr/>
          <p:nvPr/>
        </p:nvSpPr>
        <p:spPr>
          <a:xfrm>
            <a:off x="2654723" y="5912280"/>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Property Usage Constraint</a:t>
            </a:r>
            <a:endParaRPr lang="en-US" sz="800" dirty="0"/>
          </a:p>
        </p:txBody>
      </p:sp>
      <p:sp>
        <p:nvSpPr>
          <p:cNvPr id="98" name="Rectangle 97">
            <a:extLst>
              <a:ext uri="{FF2B5EF4-FFF2-40B4-BE49-F238E27FC236}">
                <a16:creationId xmlns:a16="http://schemas.microsoft.com/office/drawing/2014/main" id="{85DC6D73-213B-40B5-8DDF-D379C75AD4F2}"/>
              </a:ext>
            </a:extLst>
          </p:cNvPr>
          <p:cNvSpPr/>
          <p:nvPr/>
        </p:nvSpPr>
        <p:spPr>
          <a:xfrm>
            <a:off x="10190107" y="3786924"/>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spec invariant values</a:t>
            </a:r>
            <a:endParaRPr lang="en-US" sz="800" dirty="0"/>
          </a:p>
        </p:txBody>
      </p:sp>
      <p:sp>
        <p:nvSpPr>
          <p:cNvPr id="99" name="Rectangle 98">
            <a:extLst>
              <a:ext uri="{FF2B5EF4-FFF2-40B4-BE49-F238E27FC236}">
                <a16:creationId xmlns:a16="http://schemas.microsoft.com/office/drawing/2014/main" id="{AAA6174C-2896-41BA-AFD5-0236F71740E4}"/>
              </a:ext>
            </a:extLst>
          </p:cNvPr>
          <p:cNvSpPr/>
          <p:nvPr/>
        </p:nvSpPr>
        <p:spPr>
          <a:xfrm>
            <a:off x="10190107" y="3980098"/>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Case based property definitions</a:t>
            </a:r>
            <a:endParaRPr lang="en-US" sz="800" dirty="0"/>
          </a:p>
        </p:txBody>
      </p:sp>
      <p:sp>
        <p:nvSpPr>
          <p:cNvPr id="100" name="Rectangle 99">
            <a:extLst>
              <a:ext uri="{FF2B5EF4-FFF2-40B4-BE49-F238E27FC236}">
                <a16:creationId xmlns:a16="http://schemas.microsoft.com/office/drawing/2014/main" id="{877F6A2B-CA2F-4306-9E02-EE669DE26FBC}"/>
              </a:ext>
            </a:extLst>
          </p:cNvPr>
          <p:cNvSpPr/>
          <p:nvPr/>
        </p:nvSpPr>
        <p:spPr>
          <a:xfrm>
            <a:off x="10190107" y="4177195"/>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Invariant Values</a:t>
            </a:r>
            <a:endParaRPr lang="en-US" sz="800" dirty="0"/>
          </a:p>
        </p:txBody>
      </p:sp>
      <p:cxnSp>
        <p:nvCxnSpPr>
          <p:cNvPr id="102" name="Straight Arrow Connector 101">
            <a:extLst>
              <a:ext uri="{FF2B5EF4-FFF2-40B4-BE49-F238E27FC236}">
                <a16:creationId xmlns:a16="http://schemas.microsoft.com/office/drawing/2014/main" id="{1381F1C6-8DBF-4681-8A29-CE7CC8E74298}"/>
              </a:ext>
            </a:extLst>
          </p:cNvPr>
          <p:cNvCxnSpPr>
            <a:cxnSpLocks/>
            <a:stCxn id="51" idx="3"/>
            <a:endCxn id="98" idx="1"/>
          </p:cNvCxnSpPr>
          <p:nvPr/>
        </p:nvCxnSpPr>
        <p:spPr>
          <a:xfrm flipV="1">
            <a:off x="1959338" y="3853079"/>
            <a:ext cx="8230769" cy="1008888"/>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7" name="TextBox 106">
            <a:extLst>
              <a:ext uri="{FF2B5EF4-FFF2-40B4-BE49-F238E27FC236}">
                <a16:creationId xmlns:a16="http://schemas.microsoft.com/office/drawing/2014/main" id="{33CA2510-4CE4-45C7-BE9C-2204DF121FF5}"/>
              </a:ext>
            </a:extLst>
          </p:cNvPr>
          <p:cNvSpPr txBox="1"/>
          <p:nvPr/>
        </p:nvSpPr>
        <p:spPr>
          <a:xfrm>
            <a:off x="5100224" y="3048888"/>
            <a:ext cx="723378" cy="246221"/>
          </a:xfrm>
          <a:prstGeom prst="rect">
            <a:avLst/>
          </a:prstGeom>
          <a:noFill/>
        </p:spPr>
        <p:txBody>
          <a:bodyPr wrap="square" rtlCol="0">
            <a:spAutoFit/>
          </a:bodyPr>
          <a:lstStyle/>
          <a:p>
            <a:r>
              <a:rPr lang="en-GB" sz="1000" dirty="0">
                <a:solidFill>
                  <a:srgbClr val="0070C0"/>
                </a:solidFill>
              </a:rPr>
              <a:t>P&amp;R</a:t>
            </a:r>
            <a:endParaRPr lang="en-US" sz="1000" dirty="0">
              <a:solidFill>
                <a:srgbClr val="0070C0"/>
              </a:solidFill>
            </a:endParaRPr>
          </a:p>
        </p:txBody>
      </p:sp>
      <p:sp>
        <p:nvSpPr>
          <p:cNvPr id="108" name="TextBox 107">
            <a:extLst>
              <a:ext uri="{FF2B5EF4-FFF2-40B4-BE49-F238E27FC236}">
                <a16:creationId xmlns:a16="http://schemas.microsoft.com/office/drawing/2014/main" id="{FF2EA64A-E0CE-4F65-837E-500B1BC0F755}"/>
              </a:ext>
            </a:extLst>
          </p:cNvPr>
          <p:cNvSpPr txBox="1"/>
          <p:nvPr/>
        </p:nvSpPr>
        <p:spPr>
          <a:xfrm>
            <a:off x="4670635" y="3117450"/>
            <a:ext cx="681318" cy="246221"/>
          </a:xfrm>
          <a:prstGeom prst="rect">
            <a:avLst/>
          </a:prstGeom>
          <a:noFill/>
        </p:spPr>
        <p:txBody>
          <a:bodyPr wrap="square" rtlCol="0">
            <a:spAutoFit/>
          </a:bodyPr>
          <a:lstStyle/>
          <a:p>
            <a:r>
              <a:rPr lang="en-GB" sz="1000" dirty="0">
                <a:solidFill>
                  <a:srgbClr val="00B050"/>
                </a:solidFill>
              </a:rPr>
              <a:t>Instance</a:t>
            </a:r>
            <a:endParaRPr lang="en-US" sz="1000" dirty="0">
              <a:solidFill>
                <a:srgbClr val="00B050"/>
              </a:solidFill>
            </a:endParaRPr>
          </a:p>
        </p:txBody>
      </p:sp>
      <p:sp>
        <p:nvSpPr>
          <p:cNvPr id="126" name="TextBox 125">
            <a:extLst>
              <a:ext uri="{FF2B5EF4-FFF2-40B4-BE49-F238E27FC236}">
                <a16:creationId xmlns:a16="http://schemas.microsoft.com/office/drawing/2014/main" id="{CCB42BCB-C7EF-4247-8954-98703DEFCE0E}"/>
              </a:ext>
            </a:extLst>
          </p:cNvPr>
          <p:cNvSpPr txBox="1"/>
          <p:nvPr/>
        </p:nvSpPr>
        <p:spPr>
          <a:xfrm>
            <a:off x="5249119" y="4326223"/>
            <a:ext cx="681318" cy="246221"/>
          </a:xfrm>
          <a:prstGeom prst="rect">
            <a:avLst/>
          </a:prstGeom>
          <a:noFill/>
        </p:spPr>
        <p:txBody>
          <a:bodyPr wrap="square" rtlCol="0">
            <a:spAutoFit/>
          </a:bodyPr>
          <a:lstStyle/>
          <a:p>
            <a:r>
              <a:rPr lang="en-GB" sz="1000" dirty="0">
                <a:solidFill>
                  <a:srgbClr val="00B050"/>
                </a:solidFill>
              </a:rPr>
              <a:t>Instance</a:t>
            </a:r>
            <a:endParaRPr lang="en-US" sz="1000" dirty="0">
              <a:solidFill>
                <a:srgbClr val="00B050"/>
              </a:solidFill>
            </a:endParaRPr>
          </a:p>
        </p:txBody>
      </p:sp>
      <p:sp>
        <p:nvSpPr>
          <p:cNvPr id="131" name="TextBox 130">
            <a:extLst>
              <a:ext uri="{FF2B5EF4-FFF2-40B4-BE49-F238E27FC236}">
                <a16:creationId xmlns:a16="http://schemas.microsoft.com/office/drawing/2014/main" id="{F1B73187-D935-4487-96F3-E1F2D0010B2C}"/>
              </a:ext>
            </a:extLst>
          </p:cNvPr>
          <p:cNvSpPr txBox="1"/>
          <p:nvPr/>
        </p:nvSpPr>
        <p:spPr>
          <a:xfrm>
            <a:off x="7428641" y="4592953"/>
            <a:ext cx="723378" cy="246221"/>
          </a:xfrm>
          <a:prstGeom prst="rect">
            <a:avLst/>
          </a:prstGeom>
          <a:noFill/>
        </p:spPr>
        <p:txBody>
          <a:bodyPr wrap="square" rtlCol="0">
            <a:spAutoFit/>
          </a:bodyPr>
          <a:lstStyle/>
          <a:p>
            <a:r>
              <a:rPr lang="en-GB" sz="1000" dirty="0">
                <a:solidFill>
                  <a:srgbClr val="0070C0"/>
                </a:solidFill>
              </a:rPr>
              <a:t>P&amp;R</a:t>
            </a:r>
            <a:endParaRPr lang="en-US" sz="1000" dirty="0">
              <a:solidFill>
                <a:srgbClr val="0070C0"/>
              </a:solidFill>
            </a:endParaRPr>
          </a:p>
        </p:txBody>
      </p:sp>
      <p:sp>
        <p:nvSpPr>
          <p:cNvPr id="146" name="Rectangle 145">
            <a:extLst>
              <a:ext uri="{FF2B5EF4-FFF2-40B4-BE49-F238E27FC236}">
                <a16:creationId xmlns:a16="http://schemas.microsoft.com/office/drawing/2014/main" id="{CDDBAF86-FABB-48E6-91BC-6666E7AFDCFC}"/>
              </a:ext>
            </a:extLst>
          </p:cNvPr>
          <p:cNvSpPr/>
          <p:nvPr/>
        </p:nvSpPr>
        <p:spPr>
          <a:xfrm>
            <a:off x="7484434" y="4669493"/>
            <a:ext cx="1949842" cy="105617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Application based Augment</a:t>
            </a:r>
            <a:endParaRPr lang="en-US" sz="800" dirty="0">
              <a:solidFill>
                <a:schemeClr val="tx1"/>
              </a:solidFill>
            </a:endParaRPr>
          </a:p>
        </p:txBody>
      </p:sp>
      <p:sp>
        <p:nvSpPr>
          <p:cNvPr id="147" name="Rectangle 146">
            <a:extLst>
              <a:ext uri="{FF2B5EF4-FFF2-40B4-BE49-F238E27FC236}">
                <a16:creationId xmlns:a16="http://schemas.microsoft.com/office/drawing/2014/main" id="{FE69C35F-9E63-4471-9A9E-86C25091B144}"/>
              </a:ext>
            </a:extLst>
          </p:cNvPr>
          <p:cNvSpPr/>
          <p:nvPr/>
        </p:nvSpPr>
        <p:spPr>
          <a:xfrm>
            <a:off x="7595413" y="4843103"/>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spec invariant values</a:t>
            </a:r>
            <a:endParaRPr lang="en-US" sz="800" dirty="0"/>
          </a:p>
        </p:txBody>
      </p:sp>
      <p:sp>
        <p:nvSpPr>
          <p:cNvPr id="148" name="Rectangle 147">
            <a:extLst>
              <a:ext uri="{FF2B5EF4-FFF2-40B4-BE49-F238E27FC236}">
                <a16:creationId xmlns:a16="http://schemas.microsoft.com/office/drawing/2014/main" id="{45AF913C-441A-48D6-8DE8-0371326A30A1}"/>
              </a:ext>
            </a:extLst>
          </p:cNvPr>
          <p:cNvSpPr/>
          <p:nvPr/>
        </p:nvSpPr>
        <p:spPr>
          <a:xfrm>
            <a:off x="7595413" y="5036277"/>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Case based property definitions</a:t>
            </a:r>
            <a:endParaRPr lang="en-US" sz="800" dirty="0"/>
          </a:p>
        </p:txBody>
      </p:sp>
      <p:sp>
        <p:nvSpPr>
          <p:cNvPr id="149" name="Rectangle 148">
            <a:extLst>
              <a:ext uri="{FF2B5EF4-FFF2-40B4-BE49-F238E27FC236}">
                <a16:creationId xmlns:a16="http://schemas.microsoft.com/office/drawing/2014/main" id="{7FE349EF-B407-4540-8CA7-35B31A7E5E52}"/>
              </a:ext>
            </a:extLst>
          </p:cNvPr>
          <p:cNvSpPr/>
          <p:nvPr/>
        </p:nvSpPr>
        <p:spPr>
          <a:xfrm>
            <a:off x="7595413" y="5233374"/>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Invariant Values</a:t>
            </a:r>
            <a:endParaRPr lang="en-US" sz="800" dirty="0"/>
          </a:p>
        </p:txBody>
      </p:sp>
      <p:cxnSp>
        <p:nvCxnSpPr>
          <p:cNvPr id="151" name="Straight Arrow Connector 150">
            <a:extLst>
              <a:ext uri="{FF2B5EF4-FFF2-40B4-BE49-F238E27FC236}">
                <a16:creationId xmlns:a16="http://schemas.microsoft.com/office/drawing/2014/main" id="{BB3FAE77-66BC-4BFA-ACEA-C6E6501EAA4A}"/>
              </a:ext>
            </a:extLst>
          </p:cNvPr>
          <p:cNvCxnSpPr>
            <a:cxnSpLocks/>
            <a:stCxn id="14" idx="3"/>
            <a:endCxn id="148" idx="1"/>
          </p:cNvCxnSpPr>
          <p:nvPr/>
        </p:nvCxnSpPr>
        <p:spPr>
          <a:xfrm flipV="1">
            <a:off x="6932537" y="5102432"/>
            <a:ext cx="662876" cy="648620"/>
          </a:xfrm>
          <a:prstGeom prst="straightConnector1">
            <a:avLst/>
          </a:prstGeom>
          <a:ln w="9525"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ADA50482-1545-4A51-A13B-1BA54BE7F6EA}"/>
              </a:ext>
            </a:extLst>
          </p:cNvPr>
          <p:cNvCxnSpPr>
            <a:cxnSpLocks/>
            <a:stCxn id="148" idx="3"/>
            <a:endCxn id="99" idx="1"/>
          </p:cNvCxnSpPr>
          <p:nvPr/>
        </p:nvCxnSpPr>
        <p:spPr>
          <a:xfrm flipV="1">
            <a:off x="9275144" y="4046253"/>
            <a:ext cx="914963" cy="1056179"/>
          </a:xfrm>
          <a:prstGeom prst="straightConnector1">
            <a:avLst/>
          </a:prstGeom>
          <a:ln w="9525"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B4668447-0497-472E-AB2D-065E3DD7E7F2}"/>
              </a:ext>
            </a:extLst>
          </p:cNvPr>
          <p:cNvSpPr txBox="1"/>
          <p:nvPr/>
        </p:nvSpPr>
        <p:spPr>
          <a:xfrm>
            <a:off x="7056184" y="4971014"/>
            <a:ext cx="723378" cy="246221"/>
          </a:xfrm>
          <a:prstGeom prst="rect">
            <a:avLst/>
          </a:prstGeom>
          <a:noFill/>
        </p:spPr>
        <p:txBody>
          <a:bodyPr wrap="square" rtlCol="0">
            <a:spAutoFit/>
          </a:bodyPr>
          <a:lstStyle/>
          <a:p>
            <a:r>
              <a:rPr lang="en-GB" sz="1000" dirty="0">
                <a:solidFill>
                  <a:srgbClr val="0070C0"/>
                </a:solidFill>
              </a:rPr>
              <a:t>P&amp;R</a:t>
            </a:r>
            <a:endParaRPr lang="en-US" sz="1000" dirty="0">
              <a:solidFill>
                <a:srgbClr val="0070C0"/>
              </a:solidFill>
            </a:endParaRPr>
          </a:p>
        </p:txBody>
      </p:sp>
      <p:cxnSp>
        <p:nvCxnSpPr>
          <p:cNvPr id="155" name="Straight Arrow Connector 154">
            <a:extLst>
              <a:ext uri="{FF2B5EF4-FFF2-40B4-BE49-F238E27FC236}">
                <a16:creationId xmlns:a16="http://schemas.microsoft.com/office/drawing/2014/main" id="{86720445-8345-4F3D-B64D-CF434330448F}"/>
              </a:ext>
            </a:extLst>
          </p:cNvPr>
          <p:cNvCxnSpPr>
            <a:cxnSpLocks/>
            <a:stCxn id="14" idx="3"/>
            <a:endCxn id="149" idx="1"/>
          </p:cNvCxnSpPr>
          <p:nvPr/>
        </p:nvCxnSpPr>
        <p:spPr>
          <a:xfrm flipV="1">
            <a:off x="6932537" y="5299529"/>
            <a:ext cx="662876" cy="451523"/>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58304BF7-EBC3-4B5A-911C-E62D38E3959A}"/>
              </a:ext>
            </a:extLst>
          </p:cNvPr>
          <p:cNvCxnSpPr>
            <a:cxnSpLocks/>
            <a:stCxn id="149" idx="3"/>
            <a:endCxn id="100" idx="1"/>
          </p:cNvCxnSpPr>
          <p:nvPr/>
        </p:nvCxnSpPr>
        <p:spPr>
          <a:xfrm flipV="1">
            <a:off x="9275144" y="4243350"/>
            <a:ext cx="914963" cy="1056179"/>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D48DB777-75D2-4A0C-9E79-39487A1CB033}"/>
              </a:ext>
            </a:extLst>
          </p:cNvPr>
          <p:cNvSpPr txBox="1"/>
          <p:nvPr/>
        </p:nvSpPr>
        <p:spPr>
          <a:xfrm>
            <a:off x="9439874" y="4451231"/>
            <a:ext cx="723378" cy="246221"/>
          </a:xfrm>
          <a:prstGeom prst="rect">
            <a:avLst/>
          </a:prstGeom>
          <a:noFill/>
        </p:spPr>
        <p:txBody>
          <a:bodyPr wrap="square" rtlCol="0">
            <a:spAutoFit/>
          </a:bodyPr>
          <a:lstStyle/>
          <a:p>
            <a:r>
              <a:rPr lang="en-GB" sz="1000" dirty="0">
                <a:solidFill>
                  <a:srgbClr val="0070C0"/>
                </a:solidFill>
              </a:rPr>
              <a:t>Augment</a:t>
            </a:r>
            <a:endParaRPr lang="en-US" sz="1000" dirty="0">
              <a:solidFill>
                <a:srgbClr val="0070C0"/>
              </a:solidFill>
            </a:endParaRPr>
          </a:p>
        </p:txBody>
      </p:sp>
      <p:cxnSp>
        <p:nvCxnSpPr>
          <p:cNvPr id="168" name="Straight Arrow Connector 167">
            <a:extLst>
              <a:ext uri="{FF2B5EF4-FFF2-40B4-BE49-F238E27FC236}">
                <a16:creationId xmlns:a16="http://schemas.microsoft.com/office/drawing/2014/main" id="{25F1BFDB-36E6-412F-A87B-8E1CCF9CDBF4}"/>
              </a:ext>
            </a:extLst>
          </p:cNvPr>
          <p:cNvCxnSpPr>
            <a:cxnSpLocks/>
            <a:stCxn id="51" idx="3"/>
            <a:endCxn id="147" idx="1"/>
          </p:cNvCxnSpPr>
          <p:nvPr/>
        </p:nvCxnSpPr>
        <p:spPr>
          <a:xfrm>
            <a:off x="1959338" y="4861967"/>
            <a:ext cx="5636075" cy="47291"/>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71" name="Rectangle 170">
            <a:extLst>
              <a:ext uri="{FF2B5EF4-FFF2-40B4-BE49-F238E27FC236}">
                <a16:creationId xmlns:a16="http://schemas.microsoft.com/office/drawing/2014/main" id="{0CE7C15A-EBB5-46AA-A986-1930AC15E738}"/>
              </a:ext>
            </a:extLst>
          </p:cNvPr>
          <p:cNvSpPr/>
          <p:nvPr/>
        </p:nvSpPr>
        <p:spPr>
          <a:xfrm>
            <a:off x="5276882" y="6097675"/>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Property Usage Constraint</a:t>
            </a:r>
            <a:endParaRPr lang="en-US" sz="800" dirty="0"/>
          </a:p>
        </p:txBody>
      </p:sp>
      <p:sp>
        <p:nvSpPr>
          <p:cNvPr id="172" name="Rectangle 171">
            <a:extLst>
              <a:ext uri="{FF2B5EF4-FFF2-40B4-BE49-F238E27FC236}">
                <a16:creationId xmlns:a16="http://schemas.microsoft.com/office/drawing/2014/main" id="{492A5680-ECA1-42B7-B9DC-2C80D39ACF88}"/>
              </a:ext>
            </a:extLst>
          </p:cNvPr>
          <p:cNvSpPr/>
          <p:nvPr/>
        </p:nvSpPr>
        <p:spPr>
          <a:xfrm>
            <a:off x="7595413" y="5460919"/>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Property Usage Constraint</a:t>
            </a:r>
            <a:endParaRPr lang="en-US" sz="800" dirty="0"/>
          </a:p>
        </p:txBody>
      </p:sp>
      <p:sp>
        <p:nvSpPr>
          <p:cNvPr id="173" name="Rectangle 172">
            <a:extLst>
              <a:ext uri="{FF2B5EF4-FFF2-40B4-BE49-F238E27FC236}">
                <a16:creationId xmlns:a16="http://schemas.microsoft.com/office/drawing/2014/main" id="{46BB6427-29FC-4EF7-8FF0-9659D6DD93D0}"/>
              </a:ext>
            </a:extLst>
          </p:cNvPr>
          <p:cNvSpPr/>
          <p:nvPr/>
        </p:nvSpPr>
        <p:spPr>
          <a:xfrm>
            <a:off x="10190106" y="4404917"/>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Property Usage Constraint</a:t>
            </a:r>
            <a:endParaRPr lang="en-US" sz="800" dirty="0"/>
          </a:p>
        </p:txBody>
      </p:sp>
      <p:sp>
        <p:nvSpPr>
          <p:cNvPr id="174" name="Rectangle 173">
            <a:extLst>
              <a:ext uri="{FF2B5EF4-FFF2-40B4-BE49-F238E27FC236}">
                <a16:creationId xmlns:a16="http://schemas.microsoft.com/office/drawing/2014/main" id="{0184C2CA-9E04-4C5C-A84B-04CC9F44BDF2}"/>
              </a:ext>
            </a:extLst>
          </p:cNvPr>
          <p:cNvSpPr/>
          <p:nvPr/>
        </p:nvSpPr>
        <p:spPr>
          <a:xfrm>
            <a:off x="2677136" y="3266356"/>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Structure Constraints</a:t>
            </a:r>
            <a:endParaRPr lang="en-US" sz="800" dirty="0"/>
          </a:p>
        </p:txBody>
      </p:sp>
      <p:sp>
        <p:nvSpPr>
          <p:cNvPr id="175" name="Rectangle 174">
            <a:extLst>
              <a:ext uri="{FF2B5EF4-FFF2-40B4-BE49-F238E27FC236}">
                <a16:creationId xmlns:a16="http://schemas.microsoft.com/office/drawing/2014/main" id="{7D2F7B10-E4AE-49A1-BA4A-02831EB3CF41}"/>
              </a:ext>
            </a:extLst>
          </p:cNvPr>
          <p:cNvSpPr/>
          <p:nvPr/>
        </p:nvSpPr>
        <p:spPr>
          <a:xfrm>
            <a:off x="274009" y="5000347"/>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Constraint</a:t>
            </a:r>
            <a:endParaRPr lang="en-US" sz="800" dirty="0"/>
          </a:p>
        </p:txBody>
      </p:sp>
      <p:sp>
        <p:nvSpPr>
          <p:cNvPr id="183" name="Rectangle 182">
            <a:extLst>
              <a:ext uri="{FF2B5EF4-FFF2-40B4-BE49-F238E27FC236}">
                <a16:creationId xmlns:a16="http://schemas.microsoft.com/office/drawing/2014/main" id="{95C4E4CF-8246-495E-9B69-35D6B1C31F71}"/>
              </a:ext>
            </a:extLst>
          </p:cNvPr>
          <p:cNvSpPr/>
          <p:nvPr/>
        </p:nvSpPr>
        <p:spPr>
          <a:xfrm>
            <a:off x="10079128" y="1312435"/>
            <a:ext cx="1949842" cy="107591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Vendor Application focussed Occurrence</a:t>
            </a:r>
            <a:endParaRPr lang="en-US" sz="800" dirty="0">
              <a:solidFill>
                <a:schemeClr val="tx1"/>
              </a:solidFill>
            </a:endParaRPr>
          </a:p>
        </p:txBody>
      </p:sp>
      <p:sp>
        <p:nvSpPr>
          <p:cNvPr id="184" name="Rectangle 183">
            <a:extLst>
              <a:ext uri="{FF2B5EF4-FFF2-40B4-BE49-F238E27FC236}">
                <a16:creationId xmlns:a16="http://schemas.microsoft.com/office/drawing/2014/main" id="{21666168-761F-4F49-B6D4-A0B86BE273D3}"/>
              </a:ext>
            </a:extLst>
          </p:cNvPr>
          <p:cNvSpPr/>
          <p:nvPr/>
        </p:nvSpPr>
        <p:spPr>
          <a:xfrm>
            <a:off x="10190107" y="1505777"/>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spec invariant values</a:t>
            </a:r>
            <a:endParaRPr lang="en-US" sz="800" dirty="0"/>
          </a:p>
        </p:txBody>
      </p:sp>
      <p:sp>
        <p:nvSpPr>
          <p:cNvPr id="185" name="Rectangle 184">
            <a:extLst>
              <a:ext uri="{FF2B5EF4-FFF2-40B4-BE49-F238E27FC236}">
                <a16:creationId xmlns:a16="http://schemas.microsoft.com/office/drawing/2014/main" id="{A3A7B97A-8B62-4061-81DA-64C7ECC2AA2C}"/>
              </a:ext>
            </a:extLst>
          </p:cNvPr>
          <p:cNvSpPr/>
          <p:nvPr/>
        </p:nvSpPr>
        <p:spPr>
          <a:xfrm>
            <a:off x="10190107" y="1698951"/>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Case based property definitions</a:t>
            </a:r>
            <a:endParaRPr lang="en-US" sz="800" dirty="0"/>
          </a:p>
        </p:txBody>
      </p:sp>
      <p:sp>
        <p:nvSpPr>
          <p:cNvPr id="186" name="Rectangle 185">
            <a:extLst>
              <a:ext uri="{FF2B5EF4-FFF2-40B4-BE49-F238E27FC236}">
                <a16:creationId xmlns:a16="http://schemas.microsoft.com/office/drawing/2014/main" id="{4B9E7B68-4097-45C7-ADE7-7270D2D5C61C}"/>
              </a:ext>
            </a:extLst>
          </p:cNvPr>
          <p:cNvSpPr/>
          <p:nvPr/>
        </p:nvSpPr>
        <p:spPr>
          <a:xfrm>
            <a:off x="10190107" y="1896048"/>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Invariant Values</a:t>
            </a:r>
            <a:endParaRPr lang="en-US" sz="800" dirty="0"/>
          </a:p>
        </p:txBody>
      </p:sp>
      <p:sp>
        <p:nvSpPr>
          <p:cNvPr id="187" name="Rectangle 186">
            <a:extLst>
              <a:ext uri="{FF2B5EF4-FFF2-40B4-BE49-F238E27FC236}">
                <a16:creationId xmlns:a16="http://schemas.microsoft.com/office/drawing/2014/main" id="{34C74562-FBCB-44EF-8537-E654C398C0D1}"/>
              </a:ext>
            </a:extLst>
          </p:cNvPr>
          <p:cNvSpPr/>
          <p:nvPr/>
        </p:nvSpPr>
        <p:spPr>
          <a:xfrm>
            <a:off x="10190106" y="2123770"/>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Property Usage Constraint</a:t>
            </a:r>
            <a:endParaRPr lang="en-US" sz="800" dirty="0"/>
          </a:p>
        </p:txBody>
      </p:sp>
      <p:cxnSp>
        <p:nvCxnSpPr>
          <p:cNvPr id="188" name="Straight Arrow Connector 187">
            <a:extLst>
              <a:ext uri="{FF2B5EF4-FFF2-40B4-BE49-F238E27FC236}">
                <a16:creationId xmlns:a16="http://schemas.microsoft.com/office/drawing/2014/main" id="{5464DE56-9F0C-47DF-99AA-BCF33513570C}"/>
              </a:ext>
            </a:extLst>
          </p:cNvPr>
          <p:cNvCxnSpPr>
            <a:cxnSpLocks/>
          </p:cNvCxnSpPr>
          <p:nvPr/>
        </p:nvCxnSpPr>
        <p:spPr>
          <a:xfrm flipV="1">
            <a:off x="10473596" y="2388346"/>
            <a:ext cx="0" cy="1196423"/>
          </a:xfrm>
          <a:prstGeom prst="straightConnector1">
            <a:avLst/>
          </a:prstGeom>
          <a:ln w="9525"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CC62528C-53D0-47C5-956F-396F33AD5B3E}"/>
              </a:ext>
            </a:extLst>
          </p:cNvPr>
          <p:cNvCxnSpPr>
            <a:cxnSpLocks/>
          </p:cNvCxnSpPr>
          <p:nvPr/>
        </p:nvCxnSpPr>
        <p:spPr>
          <a:xfrm flipV="1">
            <a:off x="10948725" y="2388346"/>
            <a:ext cx="0" cy="1196424"/>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91" name="TextBox 190">
            <a:extLst>
              <a:ext uri="{FF2B5EF4-FFF2-40B4-BE49-F238E27FC236}">
                <a16:creationId xmlns:a16="http://schemas.microsoft.com/office/drawing/2014/main" id="{0C8F7E76-A78D-4800-BD27-6A372A20E26C}"/>
              </a:ext>
            </a:extLst>
          </p:cNvPr>
          <p:cNvSpPr txBox="1"/>
          <p:nvPr/>
        </p:nvSpPr>
        <p:spPr>
          <a:xfrm>
            <a:off x="10473596" y="3124879"/>
            <a:ext cx="723378" cy="246221"/>
          </a:xfrm>
          <a:prstGeom prst="rect">
            <a:avLst/>
          </a:prstGeom>
          <a:noFill/>
        </p:spPr>
        <p:txBody>
          <a:bodyPr wrap="square" rtlCol="0">
            <a:spAutoFit/>
          </a:bodyPr>
          <a:lstStyle/>
          <a:p>
            <a:r>
              <a:rPr lang="en-GB" sz="1000" dirty="0">
                <a:solidFill>
                  <a:srgbClr val="0070C0"/>
                </a:solidFill>
              </a:rPr>
              <a:t>P&amp;R</a:t>
            </a:r>
            <a:endParaRPr lang="en-US" sz="1000" dirty="0">
              <a:solidFill>
                <a:srgbClr val="0070C0"/>
              </a:solidFill>
            </a:endParaRPr>
          </a:p>
        </p:txBody>
      </p:sp>
      <p:cxnSp>
        <p:nvCxnSpPr>
          <p:cNvPr id="215" name="Connector: Curved 214">
            <a:extLst>
              <a:ext uri="{FF2B5EF4-FFF2-40B4-BE49-F238E27FC236}">
                <a16:creationId xmlns:a16="http://schemas.microsoft.com/office/drawing/2014/main" id="{F1C172C5-700C-486D-BFA5-3CABD036EFC8}"/>
              </a:ext>
            </a:extLst>
          </p:cNvPr>
          <p:cNvCxnSpPr>
            <a:stCxn id="94" idx="1"/>
            <a:endCxn id="45" idx="1"/>
          </p:cNvCxnSpPr>
          <p:nvPr/>
        </p:nvCxnSpPr>
        <p:spPr>
          <a:xfrm rot="10800000" flipH="1">
            <a:off x="2654722" y="3139505"/>
            <a:ext cx="22413" cy="2838930"/>
          </a:xfrm>
          <a:prstGeom prst="curvedConnector3">
            <a:avLst>
              <a:gd name="adj1" fmla="val -1019944"/>
            </a:avLst>
          </a:prstGeom>
          <a:ln w="9525" cap="rnd"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21" name="Rectangle 220">
            <a:extLst>
              <a:ext uri="{FF2B5EF4-FFF2-40B4-BE49-F238E27FC236}">
                <a16:creationId xmlns:a16="http://schemas.microsoft.com/office/drawing/2014/main" id="{F2DE5311-ABEA-4EA7-8279-2E9AB1921EED}"/>
              </a:ext>
            </a:extLst>
          </p:cNvPr>
          <p:cNvSpPr/>
          <p:nvPr/>
        </p:nvSpPr>
        <p:spPr>
          <a:xfrm>
            <a:off x="5869475" y="2724793"/>
            <a:ext cx="1949842" cy="107591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Application focussed Occurrence Structure</a:t>
            </a:r>
            <a:endParaRPr lang="en-US" sz="800" dirty="0">
              <a:solidFill>
                <a:schemeClr val="tx1"/>
              </a:solidFill>
            </a:endParaRPr>
          </a:p>
        </p:txBody>
      </p:sp>
      <p:sp>
        <p:nvSpPr>
          <p:cNvPr id="222" name="Rectangle 221">
            <a:extLst>
              <a:ext uri="{FF2B5EF4-FFF2-40B4-BE49-F238E27FC236}">
                <a16:creationId xmlns:a16="http://schemas.microsoft.com/office/drawing/2014/main" id="{C0DA6B02-3984-41C9-B890-05AE1D221E4F}"/>
              </a:ext>
            </a:extLst>
          </p:cNvPr>
          <p:cNvSpPr/>
          <p:nvPr/>
        </p:nvSpPr>
        <p:spPr>
          <a:xfrm>
            <a:off x="5980454" y="2918135"/>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spec invariant values</a:t>
            </a:r>
            <a:endParaRPr lang="en-US" sz="800" dirty="0"/>
          </a:p>
        </p:txBody>
      </p:sp>
      <p:sp>
        <p:nvSpPr>
          <p:cNvPr id="223" name="Rectangle 222">
            <a:extLst>
              <a:ext uri="{FF2B5EF4-FFF2-40B4-BE49-F238E27FC236}">
                <a16:creationId xmlns:a16="http://schemas.microsoft.com/office/drawing/2014/main" id="{59A23D04-03BD-4B1C-9A7C-1A8EA6E29419}"/>
              </a:ext>
            </a:extLst>
          </p:cNvPr>
          <p:cNvSpPr/>
          <p:nvPr/>
        </p:nvSpPr>
        <p:spPr>
          <a:xfrm>
            <a:off x="5980454" y="3111309"/>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Case based property definitions</a:t>
            </a:r>
            <a:endParaRPr lang="en-US" sz="800" dirty="0"/>
          </a:p>
        </p:txBody>
      </p:sp>
      <p:sp>
        <p:nvSpPr>
          <p:cNvPr id="224" name="Rectangle 223">
            <a:extLst>
              <a:ext uri="{FF2B5EF4-FFF2-40B4-BE49-F238E27FC236}">
                <a16:creationId xmlns:a16="http://schemas.microsoft.com/office/drawing/2014/main" id="{80F7F88D-9756-4A37-BF0A-8B5AB69D1790}"/>
              </a:ext>
            </a:extLst>
          </p:cNvPr>
          <p:cNvSpPr/>
          <p:nvPr/>
        </p:nvSpPr>
        <p:spPr>
          <a:xfrm>
            <a:off x="5980454" y="3308406"/>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Invariant Values</a:t>
            </a:r>
            <a:endParaRPr lang="en-US" sz="800" dirty="0"/>
          </a:p>
        </p:txBody>
      </p:sp>
      <p:sp>
        <p:nvSpPr>
          <p:cNvPr id="225" name="Rectangle 224">
            <a:extLst>
              <a:ext uri="{FF2B5EF4-FFF2-40B4-BE49-F238E27FC236}">
                <a16:creationId xmlns:a16="http://schemas.microsoft.com/office/drawing/2014/main" id="{55243E72-1416-4290-8E3B-64F7B362DA1A}"/>
              </a:ext>
            </a:extLst>
          </p:cNvPr>
          <p:cNvSpPr/>
          <p:nvPr/>
        </p:nvSpPr>
        <p:spPr>
          <a:xfrm>
            <a:off x="5980453" y="3536128"/>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Structure Constraint</a:t>
            </a:r>
            <a:endParaRPr lang="en-US" sz="800" dirty="0"/>
          </a:p>
        </p:txBody>
      </p:sp>
      <p:cxnSp>
        <p:nvCxnSpPr>
          <p:cNvPr id="106" name="Straight Arrow Connector 105">
            <a:extLst>
              <a:ext uri="{FF2B5EF4-FFF2-40B4-BE49-F238E27FC236}">
                <a16:creationId xmlns:a16="http://schemas.microsoft.com/office/drawing/2014/main" id="{77767994-4B3F-402F-AD44-ABB945ED28C7}"/>
              </a:ext>
            </a:extLst>
          </p:cNvPr>
          <p:cNvCxnSpPr>
            <a:cxnSpLocks/>
            <a:stCxn id="45" idx="3"/>
            <a:endCxn id="223" idx="1"/>
          </p:cNvCxnSpPr>
          <p:nvPr/>
        </p:nvCxnSpPr>
        <p:spPr>
          <a:xfrm>
            <a:off x="4356867" y="3139505"/>
            <a:ext cx="1623587" cy="37959"/>
          </a:xfrm>
          <a:prstGeom prst="straightConnector1">
            <a:avLst/>
          </a:prstGeom>
          <a:ln w="9525"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95A2DC91-189C-476C-B9E8-1AC9B7BFB34C}"/>
              </a:ext>
            </a:extLst>
          </p:cNvPr>
          <p:cNvCxnSpPr>
            <a:cxnSpLocks/>
            <a:stCxn id="45" idx="3"/>
            <a:endCxn id="224" idx="1"/>
          </p:cNvCxnSpPr>
          <p:nvPr/>
        </p:nvCxnSpPr>
        <p:spPr>
          <a:xfrm>
            <a:off x="4356867" y="3139505"/>
            <a:ext cx="1623587" cy="235056"/>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1" name="Straight Arrow Connector 230">
            <a:extLst>
              <a:ext uri="{FF2B5EF4-FFF2-40B4-BE49-F238E27FC236}">
                <a16:creationId xmlns:a16="http://schemas.microsoft.com/office/drawing/2014/main" id="{E0F17A53-65D3-41DB-8067-D840BEE61E29}"/>
              </a:ext>
            </a:extLst>
          </p:cNvPr>
          <p:cNvCxnSpPr>
            <a:cxnSpLocks/>
            <a:stCxn id="51" idx="3"/>
            <a:endCxn id="222" idx="1"/>
          </p:cNvCxnSpPr>
          <p:nvPr/>
        </p:nvCxnSpPr>
        <p:spPr>
          <a:xfrm flipV="1">
            <a:off x="1959338" y="2984290"/>
            <a:ext cx="4021116" cy="1877677"/>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234" name="TextBox 233">
            <a:extLst>
              <a:ext uri="{FF2B5EF4-FFF2-40B4-BE49-F238E27FC236}">
                <a16:creationId xmlns:a16="http://schemas.microsoft.com/office/drawing/2014/main" id="{02E9BF30-BD72-4EC2-ABB1-1F73EF33887D}"/>
              </a:ext>
            </a:extLst>
          </p:cNvPr>
          <p:cNvSpPr txBox="1"/>
          <p:nvPr/>
        </p:nvSpPr>
        <p:spPr>
          <a:xfrm>
            <a:off x="4586671" y="3394639"/>
            <a:ext cx="681318" cy="246221"/>
          </a:xfrm>
          <a:prstGeom prst="rect">
            <a:avLst/>
          </a:prstGeom>
          <a:noFill/>
        </p:spPr>
        <p:txBody>
          <a:bodyPr wrap="square" rtlCol="0">
            <a:spAutoFit/>
          </a:bodyPr>
          <a:lstStyle/>
          <a:p>
            <a:r>
              <a:rPr lang="en-GB" sz="1000" dirty="0">
                <a:solidFill>
                  <a:srgbClr val="00B050"/>
                </a:solidFill>
              </a:rPr>
              <a:t>Instance</a:t>
            </a:r>
            <a:endParaRPr lang="en-US" sz="1000" dirty="0">
              <a:solidFill>
                <a:srgbClr val="00B050"/>
              </a:solidFill>
            </a:endParaRPr>
          </a:p>
        </p:txBody>
      </p:sp>
      <p:cxnSp>
        <p:nvCxnSpPr>
          <p:cNvPr id="235" name="Straight Arrow Connector 234">
            <a:extLst>
              <a:ext uri="{FF2B5EF4-FFF2-40B4-BE49-F238E27FC236}">
                <a16:creationId xmlns:a16="http://schemas.microsoft.com/office/drawing/2014/main" id="{FFEDF42D-9ECB-48AD-9790-D0F7581EE5C8}"/>
              </a:ext>
            </a:extLst>
          </p:cNvPr>
          <p:cNvCxnSpPr>
            <a:cxnSpLocks/>
            <a:stCxn id="224" idx="3"/>
            <a:endCxn id="100" idx="1"/>
          </p:cNvCxnSpPr>
          <p:nvPr/>
        </p:nvCxnSpPr>
        <p:spPr>
          <a:xfrm>
            <a:off x="7660185" y="3374561"/>
            <a:ext cx="2529922" cy="868789"/>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9" name="Straight Arrow Connector 238">
            <a:extLst>
              <a:ext uri="{FF2B5EF4-FFF2-40B4-BE49-F238E27FC236}">
                <a16:creationId xmlns:a16="http://schemas.microsoft.com/office/drawing/2014/main" id="{9582B050-765A-4C39-B116-B6AF88522D1E}"/>
              </a:ext>
            </a:extLst>
          </p:cNvPr>
          <p:cNvCxnSpPr>
            <a:cxnSpLocks/>
            <a:stCxn id="223" idx="3"/>
            <a:endCxn id="99" idx="1"/>
          </p:cNvCxnSpPr>
          <p:nvPr/>
        </p:nvCxnSpPr>
        <p:spPr>
          <a:xfrm>
            <a:off x="7660185" y="3177464"/>
            <a:ext cx="2529922" cy="868789"/>
          </a:xfrm>
          <a:prstGeom prst="straightConnector1">
            <a:avLst/>
          </a:prstGeom>
          <a:ln w="9525"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242" name="TextBox 241">
            <a:extLst>
              <a:ext uri="{FF2B5EF4-FFF2-40B4-BE49-F238E27FC236}">
                <a16:creationId xmlns:a16="http://schemas.microsoft.com/office/drawing/2014/main" id="{816D6206-A42B-487D-A2A3-C251DFDABC56}"/>
              </a:ext>
            </a:extLst>
          </p:cNvPr>
          <p:cNvSpPr txBox="1"/>
          <p:nvPr/>
        </p:nvSpPr>
        <p:spPr>
          <a:xfrm>
            <a:off x="8748174" y="3570986"/>
            <a:ext cx="723378" cy="246221"/>
          </a:xfrm>
          <a:prstGeom prst="rect">
            <a:avLst/>
          </a:prstGeom>
          <a:noFill/>
        </p:spPr>
        <p:txBody>
          <a:bodyPr wrap="square" rtlCol="0">
            <a:spAutoFit/>
          </a:bodyPr>
          <a:lstStyle/>
          <a:p>
            <a:r>
              <a:rPr lang="en-GB" sz="1000" dirty="0">
                <a:solidFill>
                  <a:srgbClr val="0070C0"/>
                </a:solidFill>
              </a:rPr>
              <a:t>Base</a:t>
            </a:r>
            <a:endParaRPr lang="en-US" sz="1000" dirty="0">
              <a:solidFill>
                <a:srgbClr val="0070C0"/>
              </a:solidFill>
            </a:endParaRPr>
          </a:p>
        </p:txBody>
      </p:sp>
      <p:sp>
        <p:nvSpPr>
          <p:cNvPr id="264" name="Rectangle 263">
            <a:extLst>
              <a:ext uri="{FF2B5EF4-FFF2-40B4-BE49-F238E27FC236}">
                <a16:creationId xmlns:a16="http://schemas.microsoft.com/office/drawing/2014/main" id="{18EFB6DC-380B-4386-A78E-CAADBF5213F5}"/>
              </a:ext>
            </a:extLst>
          </p:cNvPr>
          <p:cNvSpPr/>
          <p:nvPr/>
        </p:nvSpPr>
        <p:spPr>
          <a:xfrm>
            <a:off x="5869475" y="1306914"/>
            <a:ext cx="1949842" cy="107591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GB" sz="800" dirty="0">
                <a:solidFill>
                  <a:schemeClr val="tx1"/>
                </a:solidFill>
              </a:rPr>
              <a:t>Vendor Application Occurrence Structure</a:t>
            </a:r>
            <a:endParaRPr lang="en-US" sz="800" dirty="0">
              <a:solidFill>
                <a:schemeClr val="tx1"/>
              </a:solidFill>
            </a:endParaRPr>
          </a:p>
        </p:txBody>
      </p:sp>
      <p:sp>
        <p:nvSpPr>
          <p:cNvPr id="265" name="Rectangle 264">
            <a:extLst>
              <a:ext uri="{FF2B5EF4-FFF2-40B4-BE49-F238E27FC236}">
                <a16:creationId xmlns:a16="http://schemas.microsoft.com/office/drawing/2014/main" id="{FF797956-FBBF-4F86-9A8E-0620050409FF}"/>
              </a:ext>
            </a:extLst>
          </p:cNvPr>
          <p:cNvSpPr/>
          <p:nvPr/>
        </p:nvSpPr>
        <p:spPr>
          <a:xfrm>
            <a:off x="5980454" y="1500256"/>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spec invariant values</a:t>
            </a:r>
            <a:endParaRPr lang="en-US" sz="800" dirty="0"/>
          </a:p>
        </p:txBody>
      </p:sp>
      <p:sp>
        <p:nvSpPr>
          <p:cNvPr id="266" name="Rectangle 265">
            <a:extLst>
              <a:ext uri="{FF2B5EF4-FFF2-40B4-BE49-F238E27FC236}">
                <a16:creationId xmlns:a16="http://schemas.microsoft.com/office/drawing/2014/main" id="{06E78314-61AC-4802-B58B-5068606A45F1}"/>
              </a:ext>
            </a:extLst>
          </p:cNvPr>
          <p:cNvSpPr/>
          <p:nvPr/>
        </p:nvSpPr>
        <p:spPr>
          <a:xfrm>
            <a:off x="5980454" y="1693430"/>
            <a:ext cx="1679731" cy="132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t>Case based property definitions</a:t>
            </a:r>
            <a:endParaRPr lang="en-US" sz="800" dirty="0"/>
          </a:p>
        </p:txBody>
      </p:sp>
      <p:sp>
        <p:nvSpPr>
          <p:cNvPr id="267" name="Rectangle 266">
            <a:extLst>
              <a:ext uri="{FF2B5EF4-FFF2-40B4-BE49-F238E27FC236}">
                <a16:creationId xmlns:a16="http://schemas.microsoft.com/office/drawing/2014/main" id="{598BAEDE-BBC3-4351-A93D-CC8931C8AC60}"/>
              </a:ext>
            </a:extLst>
          </p:cNvPr>
          <p:cNvSpPr/>
          <p:nvPr/>
        </p:nvSpPr>
        <p:spPr>
          <a:xfrm>
            <a:off x="5980454" y="1890527"/>
            <a:ext cx="1679731" cy="1323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a:t>Case Invariant Values</a:t>
            </a:r>
            <a:endParaRPr lang="en-US" sz="800" dirty="0"/>
          </a:p>
        </p:txBody>
      </p:sp>
      <p:sp>
        <p:nvSpPr>
          <p:cNvPr id="268" name="Rectangle 267">
            <a:extLst>
              <a:ext uri="{FF2B5EF4-FFF2-40B4-BE49-F238E27FC236}">
                <a16:creationId xmlns:a16="http://schemas.microsoft.com/office/drawing/2014/main" id="{B91D0EEC-FF6F-41C6-B0DE-17E6F1EA3BCE}"/>
              </a:ext>
            </a:extLst>
          </p:cNvPr>
          <p:cNvSpPr/>
          <p:nvPr/>
        </p:nvSpPr>
        <p:spPr>
          <a:xfrm>
            <a:off x="5980453" y="2118249"/>
            <a:ext cx="1679731" cy="1323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Structure Constraint</a:t>
            </a:r>
            <a:endParaRPr lang="en-US" sz="800" dirty="0"/>
          </a:p>
        </p:txBody>
      </p:sp>
      <p:cxnSp>
        <p:nvCxnSpPr>
          <p:cNvPr id="269" name="Straight Arrow Connector 268">
            <a:extLst>
              <a:ext uri="{FF2B5EF4-FFF2-40B4-BE49-F238E27FC236}">
                <a16:creationId xmlns:a16="http://schemas.microsoft.com/office/drawing/2014/main" id="{A90D8883-2B18-47F0-9B4F-CE37AEFEEEAE}"/>
              </a:ext>
            </a:extLst>
          </p:cNvPr>
          <p:cNvCxnSpPr>
            <a:cxnSpLocks/>
          </p:cNvCxnSpPr>
          <p:nvPr/>
        </p:nvCxnSpPr>
        <p:spPr>
          <a:xfrm flipV="1">
            <a:off x="6457408" y="2388347"/>
            <a:ext cx="0" cy="336446"/>
          </a:xfrm>
          <a:prstGeom prst="straightConnector1">
            <a:avLst/>
          </a:prstGeom>
          <a:ln w="9525"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0" name="Straight Arrow Connector 269">
            <a:extLst>
              <a:ext uri="{FF2B5EF4-FFF2-40B4-BE49-F238E27FC236}">
                <a16:creationId xmlns:a16="http://schemas.microsoft.com/office/drawing/2014/main" id="{19AAB784-EC87-4073-B79B-FCBF40CCAC07}"/>
              </a:ext>
            </a:extLst>
          </p:cNvPr>
          <p:cNvCxnSpPr>
            <a:cxnSpLocks/>
          </p:cNvCxnSpPr>
          <p:nvPr/>
        </p:nvCxnSpPr>
        <p:spPr>
          <a:xfrm flipH="1" flipV="1">
            <a:off x="6988372" y="2367323"/>
            <a:ext cx="1" cy="351790"/>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1" name="Straight Arrow Connector 280">
            <a:extLst>
              <a:ext uri="{FF2B5EF4-FFF2-40B4-BE49-F238E27FC236}">
                <a16:creationId xmlns:a16="http://schemas.microsoft.com/office/drawing/2014/main" id="{201FC757-7B75-432E-99C9-C40ADBDCAEDC}"/>
              </a:ext>
            </a:extLst>
          </p:cNvPr>
          <p:cNvCxnSpPr>
            <a:cxnSpLocks/>
            <a:stCxn id="264" idx="3"/>
            <a:endCxn id="183" idx="1"/>
          </p:cNvCxnSpPr>
          <p:nvPr/>
        </p:nvCxnSpPr>
        <p:spPr>
          <a:xfrm>
            <a:off x="7819317" y="1844870"/>
            <a:ext cx="2259811" cy="5521"/>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83" name="TextBox 282">
            <a:extLst>
              <a:ext uri="{FF2B5EF4-FFF2-40B4-BE49-F238E27FC236}">
                <a16:creationId xmlns:a16="http://schemas.microsoft.com/office/drawing/2014/main" id="{872B9585-88CA-41F4-B27F-108383F44466}"/>
              </a:ext>
            </a:extLst>
          </p:cNvPr>
          <p:cNvSpPr txBox="1"/>
          <p:nvPr/>
        </p:nvSpPr>
        <p:spPr>
          <a:xfrm>
            <a:off x="8589979" y="1658932"/>
            <a:ext cx="723378" cy="246221"/>
          </a:xfrm>
          <a:prstGeom prst="rect">
            <a:avLst/>
          </a:prstGeom>
          <a:noFill/>
        </p:spPr>
        <p:txBody>
          <a:bodyPr wrap="square" rtlCol="0">
            <a:spAutoFit/>
          </a:bodyPr>
          <a:lstStyle/>
          <a:p>
            <a:r>
              <a:rPr lang="en-GB" sz="1000" dirty="0">
                <a:solidFill>
                  <a:srgbClr val="0070C0"/>
                </a:solidFill>
              </a:rPr>
              <a:t>Uses</a:t>
            </a:r>
            <a:endParaRPr lang="en-US" sz="1000" dirty="0">
              <a:solidFill>
                <a:srgbClr val="0070C0"/>
              </a:solidFill>
            </a:endParaRPr>
          </a:p>
        </p:txBody>
      </p:sp>
      <p:sp>
        <p:nvSpPr>
          <p:cNvPr id="284" name="TextBox 283">
            <a:extLst>
              <a:ext uri="{FF2B5EF4-FFF2-40B4-BE49-F238E27FC236}">
                <a16:creationId xmlns:a16="http://schemas.microsoft.com/office/drawing/2014/main" id="{714589C2-1A87-4EB6-9D65-6EF3833C28C9}"/>
              </a:ext>
            </a:extLst>
          </p:cNvPr>
          <p:cNvSpPr txBox="1"/>
          <p:nvPr/>
        </p:nvSpPr>
        <p:spPr>
          <a:xfrm>
            <a:off x="6492649" y="2452384"/>
            <a:ext cx="723378" cy="246221"/>
          </a:xfrm>
          <a:prstGeom prst="rect">
            <a:avLst/>
          </a:prstGeom>
          <a:noFill/>
        </p:spPr>
        <p:txBody>
          <a:bodyPr wrap="square" rtlCol="0">
            <a:spAutoFit/>
          </a:bodyPr>
          <a:lstStyle/>
          <a:p>
            <a:r>
              <a:rPr lang="en-GB" sz="1000" dirty="0">
                <a:solidFill>
                  <a:srgbClr val="0070C0"/>
                </a:solidFill>
              </a:rPr>
              <a:t>P&amp;R</a:t>
            </a:r>
            <a:endParaRPr lang="en-US" sz="1000" dirty="0">
              <a:solidFill>
                <a:srgbClr val="0070C0"/>
              </a:solidFill>
            </a:endParaRPr>
          </a:p>
        </p:txBody>
      </p:sp>
      <p:cxnSp>
        <p:nvCxnSpPr>
          <p:cNvPr id="285" name="Straight Arrow Connector 284">
            <a:extLst>
              <a:ext uri="{FF2B5EF4-FFF2-40B4-BE49-F238E27FC236}">
                <a16:creationId xmlns:a16="http://schemas.microsoft.com/office/drawing/2014/main" id="{05F0DBB7-8881-4220-95A6-38DFB9E67FB7}"/>
              </a:ext>
            </a:extLst>
          </p:cNvPr>
          <p:cNvCxnSpPr>
            <a:cxnSpLocks/>
            <a:stCxn id="45" idx="3"/>
            <a:endCxn id="266" idx="1"/>
          </p:cNvCxnSpPr>
          <p:nvPr/>
        </p:nvCxnSpPr>
        <p:spPr>
          <a:xfrm flipV="1">
            <a:off x="4356867" y="1759585"/>
            <a:ext cx="1623587" cy="1379920"/>
          </a:xfrm>
          <a:prstGeom prst="straightConnector1">
            <a:avLst/>
          </a:prstGeom>
          <a:ln w="9525"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8" name="Straight Arrow Connector 287">
            <a:extLst>
              <a:ext uri="{FF2B5EF4-FFF2-40B4-BE49-F238E27FC236}">
                <a16:creationId xmlns:a16="http://schemas.microsoft.com/office/drawing/2014/main" id="{05E91A5E-B54D-4DD2-96F2-FD4FC3627069}"/>
              </a:ext>
            </a:extLst>
          </p:cNvPr>
          <p:cNvCxnSpPr>
            <a:cxnSpLocks/>
            <a:stCxn id="45" idx="3"/>
            <a:endCxn id="267" idx="1"/>
          </p:cNvCxnSpPr>
          <p:nvPr/>
        </p:nvCxnSpPr>
        <p:spPr>
          <a:xfrm flipV="1">
            <a:off x="4356867" y="1956682"/>
            <a:ext cx="1623587" cy="1182823"/>
          </a:xfrm>
          <a:prstGeom prst="straightConnector1">
            <a:avLst/>
          </a:prstGeom>
          <a:ln w="9525" cap="rnd"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EE631D5-4962-40D4-86AB-E96F37C1F8FE}"/>
              </a:ext>
            </a:extLst>
          </p:cNvPr>
          <p:cNvSpPr txBox="1"/>
          <p:nvPr/>
        </p:nvSpPr>
        <p:spPr>
          <a:xfrm flipH="1">
            <a:off x="4561872" y="2784842"/>
            <a:ext cx="625572" cy="369332"/>
          </a:xfrm>
          <a:prstGeom prst="rect">
            <a:avLst/>
          </a:prstGeom>
          <a:noFill/>
        </p:spPr>
        <p:txBody>
          <a:bodyPr wrap="square" rtlCol="0">
            <a:spAutoFit/>
          </a:bodyPr>
          <a:lstStyle/>
          <a:p>
            <a:r>
              <a:rPr lang="en-GB" dirty="0"/>
              <a:t>OR</a:t>
            </a:r>
            <a:endParaRPr lang="en-US" dirty="0"/>
          </a:p>
        </p:txBody>
      </p:sp>
    </p:spTree>
    <p:extLst>
      <p:ext uri="{BB962C8B-B14F-4D97-AF65-F5344CB8AC3E}">
        <p14:creationId xmlns:p14="http://schemas.microsoft.com/office/powerpoint/2010/main" val="101179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DEC454-3AEE-48A7-989C-304DDCAD718F}"/>
              </a:ext>
            </a:extLst>
          </p:cNvPr>
          <p:cNvSpPr>
            <a:spLocks noGrp="1"/>
          </p:cNvSpPr>
          <p:nvPr>
            <p:ph type="ctrTitle"/>
          </p:nvPr>
        </p:nvSpPr>
        <p:spPr/>
        <p:txBody>
          <a:bodyPr/>
          <a:lstStyle/>
          <a:p>
            <a:r>
              <a:rPr lang="en-GB" dirty="0"/>
              <a:t>Discussion</a:t>
            </a:r>
            <a:endParaRPr lang="en-US" dirty="0"/>
          </a:p>
        </p:txBody>
      </p:sp>
      <p:sp>
        <p:nvSpPr>
          <p:cNvPr id="6" name="Subtitle 5">
            <a:extLst>
              <a:ext uri="{FF2B5EF4-FFF2-40B4-BE49-F238E27FC236}">
                <a16:creationId xmlns:a16="http://schemas.microsoft.com/office/drawing/2014/main" id="{3C6ED85F-0F38-4B73-B2E7-8895BCF555E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CDEC555-8D89-4130-B909-719995A4C640}"/>
              </a:ext>
            </a:extLst>
          </p:cNvPr>
          <p:cNvSpPr>
            <a:spLocks noGrp="1"/>
          </p:cNvSpPr>
          <p:nvPr>
            <p:ph type="sldNum" sz="quarter" idx="4294967295"/>
          </p:nvPr>
        </p:nvSpPr>
        <p:spPr>
          <a:xfrm>
            <a:off x="0" y="6467475"/>
            <a:ext cx="2844800" cy="365125"/>
          </a:xfrm>
        </p:spPr>
        <p:txBody>
          <a:bodyPr/>
          <a:lstStyle/>
          <a:p>
            <a:fld id="{C921E2DF-5279-024C-809C-CD16853F95A6}" type="slidenum">
              <a:rPr lang="en-US" smtClean="0"/>
              <a:pPr/>
              <a:t>27</a:t>
            </a:fld>
            <a:endParaRPr lang="en-US"/>
          </a:p>
        </p:txBody>
      </p:sp>
    </p:spTree>
    <p:extLst>
      <p:ext uri="{BB962C8B-B14F-4D97-AF65-F5344CB8AC3E}">
        <p14:creationId xmlns:p14="http://schemas.microsoft.com/office/powerpoint/2010/main" val="3508466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0E90-16F5-4FD9-95AB-34C3237F305B}"/>
              </a:ext>
            </a:extLst>
          </p:cNvPr>
          <p:cNvSpPr>
            <a:spLocks noGrp="1"/>
          </p:cNvSpPr>
          <p:nvPr>
            <p:ph type="title"/>
          </p:nvPr>
        </p:nvSpPr>
        <p:spPr/>
        <p:txBody>
          <a:bodyPr/>
          <a:lstStyle/>
          <a:p>
            <a:r>
              <a:rPr lang="en-GB" dirty="0"/>
              <a:t>Background</a:t>
            </a:r>
          </a:p>
        </p:txBody>
      </p:sp>
      <p:sp>
        <p:nvSpPr>
          <p:cNvPr id="3" name="Slide Number Placeholder 2">
            <a:extLst>
              <a:ext uri="{FF2B5EF4-FFF2-40B4-BE49-F238E27FC236}">
                <a16:creationId xmlns:a16="http://schemas.microsoft.com/office/drawing/2014/main" id="{A05B0CA4-8854-4ABD-A6F8-92E1B86DE086}"/>
              </a:ext>
            </a:extLst>
          </p:cNvPr>
          <p:cNvSpPr>
            <a:spLocks noGrp="1"/>
          </p:cNvSpPr>
          <p:nvPr>
            <p:ph type="sldNum" sz="quarter" idx="10"/>
          </p:nvPr>
        </p:nvSpPr>
        <p:spPr/>
        <p:txBody>
          <a:bodyPr/>
          <a:lstStyle/>
          <a:p>
            <a:fld id="{C921E2DF-5279-024C-809C-CD16853F95A6}" type="slidenum">
              <a:rPr lang="en-US" smtClean="0"/>
              <a:pPr/>
              <a:t>28</a:t>
            </a:fld>
            <a:endParaRPr lang="en-US"/>
          </a:p>
        </p:txBody>
      </p:sp>
      <p:graphicFrame>
        <p:nvGraphicFramePr>
          <p:cNvPr id="4" name="Object 3">
            <a:hlinkClick r:id="" action="ppaction://ole?verb=0"/>
            <a:extLst>
              <a:ext uri="{FF2B5EF4-FFF2-40B4-BE49-F238E27FC236}">
                <a16:creationId xmlns:a16="http://schemas.microsoft.com/office/drawing/2014/main" id="{F2368E97-1659-4CF6-AABE-A739F9D6CB27}"/>
              </a:ext>
            </a:extLst>
          </p:cNvPr>
          <p:cNvGraphicFramePr>
            <a:graphicFrameLocks noChangeAspect="1"/>
          </p:cNvGraphicFramePr>
          <p:nvPr/>
        </p:nvGraphicFramePr>
        <p:xfrm>
          <a:off x="1278556" y="1655612"/>
          <a:ext cx="914400" cy="771525"/>
        </p:xfrm>
        <a:graphic>
          <a:graphicData uri="http://schemas.openxmlformats.org/presentationml/2006/ole">
            <mc:AlternateContent xmlns:mc="http://schemas.openxmlformats.org/markup-compatibility/2006">
              <mc:Choice xmlns:v="urn:schemas-microsoft-com:vml" Requires="v">
                <p:oleObj name="Presentation" showAsIcon="1" r:id="rId2" imgW="914400" imgH="771480" progId="PowerPoint.Show.12">
                  <p:embed/>
                </p:oleObj>
              </mc:Choice>
              <mc:Fallback>
                <p:oleObj name="Presentation" showAsIcon="1" r:id="rId2" imgW="914400" imgH="771480" progId="PowerPoint.Show.12">
                  <p:embed/>
                  <p:pic>
                    <p:nvPicPr>
                      <p:cNvPr id="4" name="Object 3">
                        <a:hlinkClick r:id="" action="ppaction://ole?verb=0"/>
                        <a:extLst>
                          <a:ext uri="{FF2B5EF4-FFF2-40B4-BE49-F238E27FC236}">
                            <a16:creationId xmlns:a16="http://schemas.microsoft.com/office/drawing/2014/main" id="{F2368E97-1659-4CF6-AABE-A739F9D6CB27}"/>
                          </a:ext>
                        </a:extLst>
                      </p:cNvPr>
                      <p:cNvPicPr/>
                      <p:nvPr/>
                    </p:nvPicPr>
                    <p:blipFill>
                      <a:blip r:embed="rId3"/>
                      <a:stretch>
                        <a:fillRect/>
                      </a:stretch>
                    </p:blipFill>
                    <p:spPr>
                      <a:xfrm>
                        <a:off x="1278556" y="1655612"/>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996A25CF-8C11-4DE7-9A25-A71D93D6D8DA}"/>
              </a:ext>
            </a:extLst>
          </p:cNvPr>
          <p:cNvSpPr txBox="1"/>
          <p:nvPr/>
        </p:nvSpPr>
        <p:spPr>
          <a:xfrm>
            <a:off x="2401055" y="1849013"/>
            <a:ext cx="2272545" cy="384721"/>
          </a:xfrm>
          <a:prstGeom prst="rect">
            <a:avLst/>
          </a:prstGeom>
          <a:noFill/>
        </p:spPr>
        <p:txBody>
          <a:bodyPr wrap="none" rtlCol="0">
            <a:spAutoFit/>
          </a:bodyPr>
          <a:lstStyle/>
          <a:p>
            <a:r>
              <a:rPr lang="en-GB" dirty="0"/>
              <a:t>From </a:t>
            </a:r>
            <a:r>
              <a:rPr lang="en-GB" dirty="0" err="1"/>
              <a:t>CordBuild</a:t>
            </a:r>
            <a:r>
              <a:rPr lang="en-GB" dirty="0"/>
              <a:t> 2017</a:t>
            </a:r>
          </a:p>
        </p:txBody>
      </p:sp>
      <p:graphicFrame>
        <p:nvGraphicFramePr>
          <p:cNvPr id="6" name="Object 5">
            <a:hlinkClick r:id="" action="ppaction://ole?verb=0"/>
            <a:extLst>
              <a:ext uri="{FF2B5EF4-FFF2-40B4-BE49-F238E27FC236}">
                <a16:creationId xmlns:a16="http://schemas.microsoft.com/office/drawing/2014/main" id="{C28D018F-9733-4A14-8A9B-C7A71CC24A15}"/>
              </a:ext>
            </a:extLst>
          </p:cNvPr>
          <p:cNvGraphicFramePr>
            <a:graphicFrameLocks noChangeAspect="1"/>
          </p:cNvGraphicFramePr>
          <p:nvPr/>
        </p:nvGraphicFramePr>
        <p:xfrm>
          <a:off x="1281764" y="2657475"/>
          <a:ext cx="914400" cy="771525"/>
        </p:xfrm>
        <a:graphic>
          <a:graphicData uri="http://schemas.openxmlformats.org/presentationml/2006/ole">
            <mc:AlternateContent xmlns:mc="http://schemas.openxmlformats.org/markup-compatibility/2006">
              <mc:Choice xmlns:v="urn:schemas-microsoft-com:vml" Requires="v">
                <p:oleObj name="Presentation" showAsIcon="1" r:id="rId4" imgW="914400" imgH="771480" progId="PowerPoint.Show.12">
                  <p:embed/>
                </p:oleObj>
              </mc:Choice>
              <mc:Fallback>
                <p:oleObj name="Presentation" showAsIcon="1" r:id="rId4" imgW="914400" imgH="771480" progId="PowerPoint.Show.12">
                  <p:embed/>
                  <p:pic>
                    <p:nvPicPr>
                      <p:cNvPr id="6" name="Object 5">
                        <a:hlinkClick r:id="" action="ppaction://ole?verb=0"/>
                        <a:extLst>
                          <a:ext uri="{FF2B5EF4-FFF2-40B4-BE49-F238E27FC236}">
                            <a16:creationId xmlns:a16="http://schemas.microsoft.com/office/drawing/2014/main" id="{C28D018F-9733-4A14-8A9B-C7A71CC24A15}"/>
                          </a:ext>
                        </a:extLst>
                      </p:cNvPr>
                      <p:cNvPicPr/>
                      <p:nvPr/>
                    </p:nvPicPr>
                    <p:blipFill>
                      <a:blip r:embed="rId5"/>
                      <a:stretch>
                        <a:fillRect/>
                      </a:stretch>
                    </p:blipFill>
                    <p:spPr>
                      <a:xfrm>
                        <a:off x="1281764" y="2657475"/>
                        <a:ext cx="914400" cy="771525"/>
                      </a:xfrm>
                      <a:prstGeom prst="rect">
                        <a:avLst/>
                      </a:prstGeom>
                    </p:spPr>
                  </p:pic>
                </p:oleObj>
              </mc:Fallback>
            </mc:AlternateContent>
          </a:graphicData>
        </a:graphic>
      </p:graphicFrame>
      <p:graphicFrame>
        <p:nvGraphicFramePr>
          <p:cNvPr id="8" name="Object 7">
            <a:hlinkClick r:id="" action="ppaction://ole?verb=0"/>
            <a:extLst>
              <a:ext uri="{FF2B5EF4-FFF2-40B4-BE49-F238E27FC236}">
                <a16:creationId xmlns:a16="http://schemas.microsoft.com/office/drawing/2014/main" id="{78228B98-CA09-448E-BA67-21D467687063}"/>
              </a:ext>
            </a:extLst>
          </p:cNvPr>
          <p:cNvGraphicFramePr>
            <a:graphicFrameLocks noChangeAspect="1"/>
          </p:cNvGraphicFramePr>
          <p:nvPr/>
        </p:nvGraphicFramePr>
        <p:xfrm>
          <a:off x="1278556" y="3659338"/>
          <a:ext cx="914400" cy="771525"/>
        </p:xfrm>
        <a:graphic>
          <a:graphicData uri="http://schemas.openxmlformats.org/presentationml/2006/ole">
            <mc:AlternateContent xmlns:mc="http://schemas.openxmlformats.org/markup-compatibility/2006">
              <mc:Choice xmlns:v="urn:schemas-microsoft-com:vml" Requires="v">
                <p:oleObj name="Presentation" showAsIcon="1" r:id="rId6" imgW="914400" imgH="771480" progId="PowerPoint.Show.12">
                  <p:embed/>
                </p:oleObj>
              </mc:Choice>
              <mc:Fallback>
                <p:oleObj name="Presentation" showAsIcon="1" r:id="rId6" imgW="914400" imgH="771480" progId="PowerPoint.Show.12">
                  <p:embed/>
                  <p:pic>
                    <p:nvPicPr>
                      <p:cNvPr id="8" name="Object 7">
                        <a:hlinkClick r:id="" action="ppaction://ole?verb=0"/>
                        <a:extLst>
                          <a:ext uri="{FF2B5EF4-FFF2-40B4-BE49-F238E27FC236}">
                            <a16:creationId xmlns:a16="http://schemas.microsoft.com/office/drawing/2014/main" id="{78228B98-CA09-448E-BA67-21D467687063}"/>
                          </a:ext>
                        </a:extLst>
                      </p:cNvPr>
                      <p:cNvPicPr/>
                      <p:nvPr/>
                    </p:nvPicPr>
                    <p:blipFill>
                      <a:blip r:embed="rId7"/>
                      <a:stretch>
                        <a:fillRect/>
                      </a:stretch>
                    </p:blipFill>
                    <p:spPr>
                      <a:xfrm>
                        <a:off x="1278556" y="36593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216218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C0D4-266E-4062-998C-0C3C66FB6C61}"/>
              </a:ext>
            </a:extLst>
          </p:cNvPr>
          <p:cNvSpPr>
            <a:spLocks noGrp="1"/>
          </p:cNvSpPr>
          <p:nvPr>
            <p:ph type="title"/>
          </p:nvPr>
        </p:nvSpPr>
        <p:spPr>
          <a:xfrm>
            <a:off x="838200" y="28906"/>
            <a:ext cx="10515600" cy="508974"/>
          </a:xfrm>
        </p:spPr>
        <p:txBody>
          <a:bodyPr>
            <a:normAutofit fontScale="90000"/>
          </a:bodyPr>
          <a:lstStyle/>
          <a:p>
            <a:r>
              <a:rPr lang="en-GB" dirty="0"/>
              <a:t>The general spec pattern</a:t>
            </a:r>
          </a:p>
        </p:txBody>
      </p:sp>
      <p:sp>
        <p:nvSpPr>
          <p:cNvPr id="3" name="Content Placeholder 2">
            <a:extLst>
              <a:ext uri="{FF2B5EF4-FFF2-40B4-BE49-F238E27FC236}">
                <a16:creationId xmlns:a16="http://schemas.microsoft.com/office/drawing/2014/main" id="{22845957-1BBF-4075-942C-A2248A363807}"/>
              </a:ext>
            </a:extLst>
          </p:cNvPr>
          <p:cNvSpPr>
            <a:spLocks noGrp="1"/>
          </p:cNvSpPr>
          <p:nvPr>
            <p:ph idx="1"/>
          </p:nvPr>
        </p:nvSpPr>
        <p:spPr>
          <a:xfrm>
            <a:off x="279162" y="922946"/>
            <a:ext cx="6078909" cy="5755044"/>
          </a:xfrm>
        </p:spPr>
        <p:txBody>
          <a:bodyPr>
            <a:normAutofit fontScale="32500" lnSpcReduction="20000"/>
          </a:bodyPr>
          <a:lstStyle/>
          <a:p>
            <a:pPr>
              <a:lnSpc>
                <a:spcPct val="120000"/>
              </a:lnSpc>
            </a:pPr>
            <a:r>
              <a:rPr lang="en-GB" dirty="0"/>
              <a:t>Currently we have a rather peculiar representation of the meta-level transition that takes place in the reference</a:t>
            </a:r>
          </a:p>
          <a:p>
            <a:pPr lvl="1">
              <a:lnSpc>
                <a:spcPct val="120000"/>
              </a:lnSpc>
            </a:pPr>
            <a:r>
              <a:rPr lang="en-GB" dirty="0"/>
              <a:t>An instance of a class points at a class (that specifies its detail).</a:t>
            </a:r>
          </a:p>
          <a:p>
            <a:pPr lvl="2">
              <a:lnSpc>
                <a:spcPct val="120000"/>
              </a:lnSpc>
            </a:pPr>
            <a:r>
              <a:rPr lang="en-GB" dirty="0"/>
              <a:t>This is essentially an exposure of a refinement of the UML metamodel where an instance  is defined by a class</a:t>
            </a:r>
          </a:p>
          <a:p>
            <a:pPr lvl="1">
              <a:lnSpc>
                <a:spcPct val="120000"/>
              </a:lnSpc>
            </a:pPr>
            <a:r>
              <a:rPr lang="en-GB" dirty="0"/>
              <a:t>In the spec model an instance is defined by several classes</a:t>
            </a:r>
          </a:p>
          <a:p>
            <a:pPr>
              <a:lnSpc>
                <a:spcPct val="120000"/>
              </a:lnSpc>
            </a:pPr>
            <a:r>
              <a:rPr lang="en-GB" dirty="0"/>
              <a:t>An alternative way of looking at the basic form is</a:t>
            </a:r>
          </a:p>
          <a:p>
            <a:pPr lvl="1">
              <a:lnSpc>
                <a:spcPct val="120000"/>
              </a:lnSpc>
            </a:pPr>
            <a:r>
              <a:rPr lang="en-GB" dirty="0"/>
              <a:t>An instance of a class is augmented with properties that are defined by another class</a:t>
            </a:r>
          </a:p>
          <a:p>
            <a:pPr lvl="1">
              <a:lnSpc>
                <a:spcPct val="120000"/>
              </a:lnSpc>
            </a:pPr>
            <a:r>
              <a:rPr lang="en-GB" dirty="0"/>
              <a:t>The augment is a way of inserting properties into the instance which essentially redefines the instance</a:t>
            </a:r>
          </a:p>
          <a:p>
            <a:pPr lvl="1">
              <a:lnSpc>
                <a:spcPct val="120000"/>
              </a:lnSpc>
            </a:pPr>
            <a:r>
              <a:rPr lang="en-GB" dirty="0"/>
              <a:t>The augmented instance is defined by several classes (the “base” class of the instance and the augmenting classes)</a:t>
            </a:r>
          </a:p>
          <a:p>
            <a:pPr>
              <a:lnSpc>
                <a:spcPct val="120000"/>
              </a:lnSpc>
            </a:pPr>
            <a:r>
              <a:rPr lang="en-GB" dirty="0"/>
              <a:t>Yang augment can only introduce properties into the instance. In the core we need to:</a:t>
            </a:r>
          </a:p>
          <a:p>
            <a:pPr lvl="1">
              <a:lnSpc>
                <a:spcPct val="120000"/>
              </a:lnSpc>
            </a:pPr>
            <a:r>
              <a:rPr lang="en-GB" dirty="0"/>
              <a:t>Introduce properties</a:t>
            </a:r>
          </a:p>
          <a:p>
            <a:pPr lvl="1">
              <a:lnSpc>
                <a:spcPct val="120000"/>
              </a:lnSpc>
            </a:pPr>
            <a:r>
              <a:rPr lang="en-GB" dirty="0"/>
              <a:t>Introduce constraints</a:t>
            </a:r>
          </a:p>
          <a:p>
            <a:pPr lvl="1">
              <a:lnSpc>
                <a:spcPct val="120000"/>
              </a:lnSpc>
            </a:pPr>
            <a:r>
              <a:rPr lang="en-GB" dirty="0"/>
              <a:t>Redefine existing properties (narrowing them)</a:t>
            </a:r>
          </a:p>
          <a:p>
            <a:pPr lvl="1">
              <a:lnSpc>
                <a:spcPct val="120000"/>
              </a:lnSpc>
            </a:pPr>
            <a:r>
              <a:rPr lang="en-GB" dirty="0"/>
              <a:t>Provide invariant data</a:t>
            </a:r>
          </a:p>
          <a:p>
            <a:pPr>
              <a:lnSpc>
                <a:spcPct val="120000"/>
              </a:lnSpc>
            </a:pPr>
            <a:r>
              <a:rPr lang="en-GB" dirty="0"/>
              <a:t>The instance is essentially fully defined by the combination of classes</a:t>
            </a:r>
          </a:p>
          <a:p>
            <a:pPr>
              <a:lnSpc>
                <a:spcPct val="120000"/>
              </a:lnSpc>
            </a:pPr>
            <a:r>
              <a:rPr lang="en-GB" dirty="0"/>
              <a:t>The current model uses the association “</a:t>
            </a:r>
            <a:r>
              <a:rPr lang="en-GB" dirty="0" err="1"/>
              <a:t>EntityExtendedBySpec</a:t>
            </a:r>
            <a:r>
              <a:rPr lang="en-GB" dirty="0"/>
              <a:t>”</a:t>
            </a:r>
          </a:p>
          <a:p>
            <a:pPr lvl="1">
              <a:lnSpc>
                <a:spcPct val="120000"/>
              </a:lnSpc>
            </a:pPr>
            <a:r>
              <a:rPr lang="en-GB" dirty="0"/>
              <a:t>This should perhaps better be called “</a:t>
            </a:r>
            <a:r>
              <a:rPr lang="en-GB" dirty="0" err="1"/>
              <a:t>EntityFurtherDefinedBySpec</a:t>
            </a:r>
            <a:r>
              <a:rPr lang="en-GB" dirty="0"/>
              <a:t>”</a:t>
            </a:r>
          </a:p>
          <a:p>
            <a:pPr>
              <a:lnSpc>
                <a:spcPct val="120000"/>
              </a:lnSpc>
            </a:pPr>
            <a:r>
              <a:rPr lang="en-GB" dirty="0"/>
              <a:t>This is not a simple use of UML</a:t>
            </a:r>
          </a:p>
        </p:txBody>
      </p:sp>
      <p:grpSp>
        <p:nvGrpSpPr>
          <p:cNvPr id="4" name="Zone de dessin 1">
            <a:extLst>
              <a:ext uri="{FF2B5EF4-FFF2-40B4-BE49-F238E27FC236}">
                <a16:creationId xmlns:a16="http://schemas.microsoft.com/office/drawing/2014/main" id="{BD6AED06-8BBC-42DC-9E38-A84D205DDF61}"/>
              </a:ext>
            </a:extLst>
          </p:cNvPr>
          <p:cNvGrpSpPr/>
          <p:nvPr/>
        </p:nvGrpSpPr>
        <p:grpSpPr>
          <a:xfrm>
            <a:off x="6489322" y="2290273"/>
            <a:ext cx="5423516" cy="2871387"/>
            <a:chOff x="0" y="0"/>
            <a:chExt cx="5486400" cy="2974975"/>
          </a:xfrm>
        </p:grpSpPr>
        <p:sp>
          <p:nvSpPr>
            <p:cNvPr id="5" name="Rectangle 4">
              <a:extLst>
                <a:ext uri="{FF2B5EF4-FFF2-40B4-BE49-F238E27FC236}">
                  <a16:creationId xmlns:a16="http://schemas.microsoft.com/office/drawing/2014/main" id="{98A82452-6AEE-4758-B150-75199A982D05}"/>
                </a:ext>
              </a:extLst>
            </p:cNvPr>
            <p:cNvSpPr/>
            <p:nvPr/>
          </p:nvSpPr>
          <p:spPr>
            <a:xfrm>
              <a:off x="0" y="0"/>
              <a:ext cx="5486400" cy="2974975"/>
            </a:xfrm>
            <a:prstGeom prst="rect">
              <a:avLst/>
            </a:prstGeom>
            <a:blipFill>
              <a:blip r:embed="rId2"/>
              <a:stretch>
                <a:fillRect/>
              </a:stretch>
            </a:blipFill>
          </p:spPr>
          <p:txBody>
            <a:bodyPr/>
            <a:lstStyle/>
            <a:p>
              <a:endParaRPr lang="en-US"/>
            </a:p>
          </p:txBody>
        </p:sp>
      </p:grpSp>
    </p:spTree>
    <p:extLst>
      <p:ext uri="{BB962C8B-B14F-4D97-AF65-F5344CB8AC3E}">
        <p14:creationId xmlns:p14="http://schemas.microsoft.com/office/powerpoint/2010/main" val="246085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D5DD-1FBB-454A-A5B3-E9CF5EC50398}"/>
              </a:ext>
            </a:extLst>
          </p:cNvPr>
          <p:cNvSpPr>
            <a:spLocks noGrp="1"/>
          </p:cNvSpPr>
          <p:nvPr>
            <p:ph type="title"/>
          </p:nvPr>
        </p:nvSpPr>
        <p:spPr/>
        <p:txBody>
          <a:bodyPr/>
          <a:lstStyle/>
          <a:p>
            <a:r>
              <a:rPr lang="en-GB" dirty="0">
                <a:latin typeface="+mj-lt"/>
              </a:rPr>
              <a:t>Spec recap </a:t>
            </a:r>
            <a:r>
              <a:rPr lang="en-GB" sz="2800" dirty="0">
                <a:latin typeface="+mj-lt"/>
              </a:rPr>
              <a:t>(from TR-512.7)</a:t>
            </a:r>
            <a:endParaRPr lang="en-US" sz="2800" dirty="0">
              <a:latin typeface="+mj-lt"/>
            </a:endParaRPr>
          </a:p>
        </p:txBody>
      </p:sp>
      <p:sp>
        <p:nvSpPr>
          <p:cNvPr id="3" name="Content Placeholder 2">
            <a:extLst>
              <a:ext uri="{FF2B5EF4-FFF2-40B4-BE49-F238E27FC236}">
                <a16:creationId xmlns:a16="http://schemas.microsoft.com/office/drawing/2014/main" id="{04282C88-EEA8-42AB-B887-E2479C2684DB}"/>
              </a:ext>
            </a:extLst>
          </p:cNvPr>
          <p:cNvSpPr>
            <a:spLocks noGrp="1"/>
          </p:cNvSpPr>
          <p:nvPr>
            <p:ph idx="1"/>
          </p:nvPr>
        </p:nvSpPr>
        <p:spPr/>
        <p:txBody>
          <a:bodyPr>
            <a:normAutofit fontScale="70000" lnSpcReduction="20000"/>
          </a:bodyPr>
          <a:lstStyle/>
          <a:p>
            <a:pPr>
              <a:lnSpc>
                <a:spcPct val="120000"/>
              </a:lnSpc>
            </a:pPr>
            <a:r>
              <a:rPr lang="en-US" b="1" dirty="0">
                <a:latin typeface="+mn-lt"/>
              </a:rPr>
              <a:t>Invariants:</a:t>
            </a:r>
            <a:r>
              <a:rPr lang="en-US" dirty="0">
                <a:latin typeface="+mn-lt"/>
              </a:rPr>
              <a:t> Formal definition of properties that are invariant for the type </a:t>
            </a:r>
          </a:p>
          <a:p>
            <a:pPr lvl="1">
              <a:lnSpc>
                <a:spcPct val="120000"/>
              </a:lnSpc>
            </a:pPr>
            <a:r>
              <a:rPr lang="en-US" dirty="0">
                <a:latin typeface="+mn-lt"/>
              </a:rPr>
              <a:t>That then need not be in each instance</a:t>
            </a:r>
          </a:p>
          <a:p>
            <a:pPr>
              <a:lnSpc>
                <a:spcPct val="120000"/>
              </a:lnSpc>
            </a:pPr>
            <a:r>
              <a:rPr lang="en-US" b="1" dirty="0">
                <a:latin typeface="+mn-lt"/>
              </a:rPr>
              <a:t>Extension:</a:t>
            </a:r>
            <a:r>
              <a:rPr lang="en-US" dirty="0">
                <a:latin typeface="+mn-lt"/>
              </a:rPr>
              <a:t> Formal definition of extension properties and extension of specific properties</a:t>
            </a:r>
          </a:p>
          <a:p>
            <a:pPr>
              <a:lnSpc>
                <a:spcPct val="120000"/>
              </a:lnSpc>
            </a:pPr>
            <a:r>
              <a:rPr lang="en-US" b="1" dirty="0">
                <a:latin typeface="+mn-lt"/>
              </a:rPr>
              <a:t>Narrowing:</a:t>
            </a:r>
            <a:r>
              <a:rPr lang="en-US" dirty="0">
                <a:latin typeface="+mn-lt"/>
              </a:rPr>
              <a:t> Reduction in range of properties defined elsewhere</a:t>
            </a:r>
          </a:p>
          <a:p>
            <a:pPr>
              <a:lnSpc>
                <a:spcPct val="120000"/>
              </a:lnSpc>
            </a:pPr>
            <a:r>
              <a:rPr lang="en-US" b="1" dirty="0">
                <a:latin typeface="+mn-lt"/>
              </a:rPr>
              <a:t>Substitution:</a:t>
            </a:r>
            <a:r>
              <a:rPr lang="en-US" dirty="0">
                <a:latin typeface="+mn-lt"/>
              </a:rPr>
              <a:t> Alternative to model property definitions</a:t>
            </a:r>
          </a:p>
          <a:p>
            <a:pPr>
              <a:lnSpc>
                <a:spcPct val="120000"/>
              </a:lnSpc>
            </a:pPr>
            <a:r>
              <a:rPr lang="en-US" b="1" dirty="0">
                <a:latin typeface="+mn-lt"/>
              </a:rPr>
              <a:t>Combinations:</a:t>
            </a:r>
            <a:r>
              <a:rPr lang="en-US" dirty="0">
                <a:latin typeface="+mn-lt"/>
              </a:rPr>
              <a:t> Combining properties from elsewhere in an instance and combining several properties into one property</a:t>
            </a:r>
          </a:p>
          <a:p>
            <a:pPr>
              <a:lnSpc>
                <a:spcPct val="120000"/>
              </a:lnSpc>
            </a:pPr>
            <a:r>
              <a:rPr lang="en-US" b="1" dirty="0">
                <a:latin typeface="+mn-lt"/>
              </a:rPr>
              <a:t>Definition Traceability: </a:t>
            </a:r>
            <a:r>
              <a:rPr lang="en-US" dirty="0">
                <a:latin typeface="+mn-lt"/>
              </a:rPr>
              <a:t>Deep model-based definition and traceability</a:t>
            </a:r>
          </a:p>
          <a:p>
            <a:pPr>
              <a:lnSpc>
                <a:spcPct val="120000"/>
              </a:lnSpc>
            </a:pPr>
            <a:r>
              <a:rPr lang="en-US" b="1" dirty="0">
                <a:latin typeface="+mn-lt"/>
              </a:rPr>
              <a:t>Structures:</a:t>
            </a:r>
            <a:r>
              <a:rPr lang="en-US" dirty="0">
                <a:latin typeface="+mn-lt"/>
              </a:rPr>
              <a:t> Expressing constraints, structures and assemblies</a:t>
            </a:r>
          </a:p>
          <a:p>
            <a:pPr>
              <a:lnSpc>
                <a:spcPct val="120000"/>
              </a:lnSpc>
            </a:pPr>
            <a:r>
              <a:rPr lang="en-US" b="1" dirty="0">
                <a:latin typeface="+mn-lt"/>
              </a:rPr>
              <a:t>Dynamic: </a:t>
            </a:r>
            <a:r>
              <a:rPr lang="en-US" dirty="0">
                <a:latin typeface="+mn-lt"/>
              </a:rPr>
              <a:t>Run-time application of new definitions</a:t>
            </a:r>
          </a:p>
          <a:p>
            <a:pPr lvl="1">
              <a:lnSpc>
                <a:spcPct val="120000"/>
              </a:lnSpc>
            </a:pPr>
            <a:endParaRPr lang="en-US" dirty="0">
              <a:latin typeface="+mn-lt"/>
            </a:endParaRPr>
          </a:p>
        </p:txBody>
      </p:sp>
      <p:sp>
        <p:nvSpPr>
          <p:cNvPr id="4" name="Slide Number Placeholder 3">
            <a:extLst>
              <a:ext uri="{FF2B5EF4-FFF2-40B4-BE49-F238E27FC236}">
                <a16:creationId xmlns:a16="http://schemas.microsoft.com/office/drawing/2014/main" id="{3B3CE19A-059F-4A84-AB98-C017C1F95A92}"/>
              </a:ext>
            </a:extLst>
          </p:cNvPr>
          <p:cNvSpPr>
            <a:spLocks noGrp="1"/>
          </p:cNvSpPr>
          <p:nvPr>
            <p:ph type="sldNum" sz="quarter" idx="4"/>
          </p:nvPr>
        </p:nvSpPr>
        <p:spPr/>
        <p:txBody>
          <a:bodyPr/>
          <a:lstStyle/>
          <a:p>
            <a:fld id="{C921E2DF-5279-024C-809C-CD16853F95A6}" type="slidenum">
              <a:rPr lang="en-US" smtClean="0"/>
              <a:pPr/>
              <a:t>3</a:t>
            </a:fld>
            <a:endParaRPr lang="en-US"/>
          </a:p>
        </p:txBody>
      </p:sp>
    </p:spTree>
    <p:extLst>
      <p:ext uri="{BB962C8B-B14F-4D97-AF65-F5344CB8AC3E}">
        <p14:creationId xmlns:p14="http://schemas.microsoft.com/office/powerpoint/2010/main" val="113549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CFE3B5-EEAA-4B0C-A82C-C6FA15BA35C6}"/>
              </a:ext>
            </a:extLst>
          </p:cNvPr>
          <p:cNvSpPr>
            <a:spLocks noGrp="1"/>
          </p:cNvSpPr>
          <p:nvPr>
            <p:ph type="ctrTitle"/>
          </p:nvPr>
        </p:nvSpPr>
        <p:spPr/>
        <p:txBody>
          <a:bodyPr/>
          <a:lstStyle/>
          <a:p>
            <a:r>
              <a:rPr lang="en-GB" dirty="0"/>
              <a:t>Considering LTP</a:t>
            </a:r>
            <a:endParaRPr lang="en-US" dirty="0"/>
          </a:p>
        </p:txBody>
      </p:sp>
      <p:sp>
        <p:nvSpPr>
          <p:cNvPr id="7" name="Subtitle 6">
            <a:extLst>
              <a:ext uri="{FF2B5EF4-FFF2-40B4-BE49-F238E27FC236}">
                <a16:creationId xmlns:a16="http://schemas.microsoft.com/office/drawing/2014/main" id="{6824E113-6E0B-4313-824B-B773B41713DB}"/>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FBE108F-E642-4109-8B1E-0CEE451BBB67}"/>
              </a:ext>
            </a:extLst>
          </p:cNvPr>
          <p:cNvSpPr>
            <a:spLocks noGrp="1"/>
          </p:cNvSpPr>
          <p:nvPr>
            <p:ph type="sldNum" sz="quarter" idx="4294967295"/>
          </p:nvPr>
        </p:nvSpPr>
        <p:spPr>
          <a:xfrm>
            <a:off x="0" y="6467475"/>
            <a:ext cx="2844800" cy="365125"/>
          </a:xfrm>
        </p:spPr>
        <p:txBody>
          <a:bodyPr/>
          <a:lstStyle/>
          <a:p>
            <a:fld id="{C921E2DF-5279-024C-809C-CD16853F95A6}" type="slidenum">
              <a:rPr lang="en-US" smtClean="0"/>
              <a:pPr/>
              <a:t>30</a:t>
            </a:fld>
            <a:endParaRPr lang="en-US"/>
          </a:p>
        </p:txBody>
      </p:sp>
    </p:spTree>
    <p:extLst>
      <p:ext uri="{BB962C8B-B14F-4D97-AF65-F5344CB8AC3E}">
        <p14:creationId xmlns:p14="http://schemas.microsoft.com/office/powerpoint/2010/main" val="2992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0E2F9-7940-4F7A-A742-0F67D1A7D5EF}"/>
              </a:ext>
            </a:extLst>
          </p:cNvPr>
          <p:cNvSpPr>
            <a:spLocks noGrp="1"/>
          </p:cNvSpPr>
          <p:nvPr>
            <p:ph type="title"/>
          </p:nvPr>
        </p:nvSpPr>
        <p:spPr/>
        <p:txBody>
          <a:bodyPr/>
          <a:lstStyle/>
          <a:p>
            <a:r>
              <a:rPr lang="en-GB" dirty="0"/>
              <a:t>Layer stack</a:t>
            </a:r>
            <a:endParaRPr lang="en-US" dirty="0"/>
          </a:p>
        </p:txBody>
      </p:sp>
      <p:sp>
        <p:nvSpPr>
          <p:cNvPr id="16" name="Content Placeholder 15">
            <a:extLst>
              <a:ext uri="{FF2B5EF4-FFF2-40B4-BE49-F238E27FC236}">
                <a16:creationId xmlns:a16="http://schemas.microsoft.com/office/drawing/2014/main" id="{F7D0A065-91B6-4CC0-A55A-824A2E5E10FD}"/>
              </a:ext>
            </a:extLst>
          </p:cNvPr>
          <p:cNvSpPr>
            <a:spLocks noGrp="1"/>
          </p:cNvSpPr>
          <p:nvPr>
            <p:ph idx="1"/>
          </p:nvPr>
        </p:nvSpPr>
        <p:spPr>
          <a:xfrm>
            <a:off x="609601" y="846666"/>
            <a:ext cx="4043361" cy="5723675"/>
          </a:xfrm>
        </p:spPr>
        <p:txBody>
          <a:bodyPr>
            <a:normAutofit fontScale="40000" lnSpcReduction="20000"/>
          </a:bodyPr>
          <a:lstStyle/>
          <a:p>
            <a:pPr>
              <a:lnSpc>
                <a:spcPct val="120000"/>
              </a:lnSpc>
            </a:pPr>
            <a:r>
              <a:rPr lang="en-GB" dirty="0">
                <a:latin typeface="+mn-lt"/>
              </a:rPr>
              <a:t>Each CEP “occurrence set” has a collection of capabilities</a:t>
            </a:r>
          </a:p>
          <a:p>
            <a:pPr>
              <a:lnSpc>
                <a:spcPct val="120000"/>
              </a:lnSpc>
            </a:pPr>
            <a:r>
              <a:rPr lang="en-GB" dirty="0">
                <a:latin typeface="+mn-lt"/>
              </a:rPr>
              <a:t>The capabilities of a CEP “occurrence set” may be a subset of the standard definition and may have proprietary features</a:t>
            </a:r>
          </a:p>
          <a:p>
            <a:pPr>
              <a:lnSpc>
                <a:spcPct val="120000"/>
              </a:lnSpc>
            </a:pPr>
            <a:r>
              <a:rPr lang="en-US" dirty="0">
                <a:latin typeface="+mn-lt"/>
              </a:rPr>
              <a:t>CEP “occurrence set” per mapping option </a:t>
            </a:r>
          </a:p>
          <a:p>
            <a:pPr lvl="1">
              <a:lnSpc>
                <a:spcPct val="120000"/>
              </a:lnSpc>
            </a:pPr>
            <a:r>
              <a:rPr lang="en-US" dirty="0">
                <a:latin typeface="+mn-lt"/>
              </a:rPr>
              <a:t>The mapping options may be a subset of the standard</a:t>
            </a:r>
          </a:p>
          <a:p>
            <a:pPr>
              <a:lnSpc>
                <a:spcPct val="120000"/>
              </a:lnSpc>
            </a:pPr>
            <a:r>
              <a:rPr lang="en-US" dirty="0">
                <a:latin typeface="+mn-lt"/>
              </a:rPr>
              <a:t>The standard is </a:t>
            </a:r>
            <a:r>
              <a:rPr lang="en-US" u="sng" dirty="0">
                <a:latin typeface="+mn-lt"/>
              </a:rPr>
              <a:t>not</a:t>
            </a:r>
            <a:r>
              <a:rPr lang="en-US" dirty="0">
                <a:latin typeface="+mn-lt"/>
              </a:rPr>
              <a:t> machine interpretable and hence has to be stated. </a:t>
            </a:r>
          </a:p>
          <a:p>
            <a:pPr lvl="1">
              <a:lnSpc>
                <a:spcPct val="120000"/>
              </a:lnSpc>
            </a:pPr>
            <a:r>
              <a:rPr lang="en-US" dirty="0">
                <a:latin typeface="+mn-lt"/>
              </a:rPr>
              <a:t>It is not sufficient to state “as G.709” as that then has to be coded</a:t>
            </a:r>
          </a:p>
          <a:p>
            <a:pPr>
              <a:lnSpc>
                <a:spcPct val="120000"/>
              </a:lnSpc>
            </a:pPr>
            <a:r>
              <a:rPr lang="en-US" dirty="0">
                <a:latin typeface="+mn-lt"/>
              </a:rPr>
              <a:t>The structure is essentially the same as equipment in slot</a:t>
            </a:r>
          </a:p>
          <a:p>
            <a:pPr lvl="1">
              <a:lnSpc>
                <a:spcPct val="120000"/>
              </a:lnSpc>
            </a:pPr>
            <a:r>
              <a:rPr lang="en-US" dirty="0">
                <a:latin typeface="+mn-lt"/>
              </a:rPr>
              <a:t>The coding form can be the same as equipment in slot</a:t>
            </a:r>
          </a:p>
          <a:p>
            <a:pPr>
              <a:lnSpc>
                <a:spcPct val="120000"/>
              </a:lnSpc>
            </a:pPr>
            <a:r>
              <a:rPr lang="en-US" dirty="0">
                <a:latin typeface="+mn-lt"/>
              </a:rPr>
              <a:t>The current LTP spec structure attempts to account for this</a:t>
            </a:r>
          </a:p>
          <a:p>
            <a:pPr lvl="1">
              <a:lnSpc>
                <a:spcPct val="120000"/>
              </a:lnSpc>
            </a:pPr>
            <a:r>
              <a:rPr lang="en-US" dirty="0">
                <a:latin typeface="+mn-lt"/>
              </a:rPr>
              <a:t>It is particularly complex </a:t>
            </a:r>
          </a:p>
          <a:p>
            <a:pPr lvl="1">
              <a:lnSpc>
                <a:spcPct val="120000"/>
              </a:lnSpc>
            </a:pPr>
            <a:r>
              <a:rPr lang="en-US" dirty="0">
                <a:latin typeface="+mn-lt"/>
              </a:rPr>
              <a:t>A simplified entry is required</a:t>
            </a:r>
          </a:p>
        </p:txBody>
      </p:sp>
      <p:pic>
        <p:nvPicPr>
          <p:cNvPr id="7" name="Picture 6">
            <a:extLst>
              <a:ext uri="{FF2B5EF4-FFF2-40B4-BE49-F238E27FC236}">
                <a16:creationId xmlns:a16="http://schemas.microsoft.com/office/drawing/2014/main" id="{3941348D-B333-4BD3-87D3-02AA5E92FDA2}"/>
              </a:ext>
            </a:extLst>
          </p:cNvPr>
          <p:cNvPicPr>
            <a:picLocks noChangeAspect="1"/>
          </p:cNvPicPr>
          <p:nvPr/>
        </p:nvPicPr>
        <p:blipFill>
          <a:blip r:embed="rId2"/>
          <a:stretch>
            <a:fillRect/>
          </a:stretch>
        </p:blipFill>
        <p:spPr>
          <a:xfrm>
            <a:off x="4652962" y="847725"/>
            <a:ext cx="2886075" cy="2581275"/>
          </a:xfrm>
          <a:prstGeom prst="rect">
            <a:avLst/>
          </a:prstGeom>
        </p:spPr>
      </p:pic>
      <p:sp>
        <p:nvSpPr>
          <p:cNvPr id="8" name="TextBox 7">
            <a:extLst>
              <a:ext uri="{FF2B5EF4-FFF2-40B4-BE49-F238E27FC236}">
                <a16:creationId xmlns:a16="http://schemas.microsoft.com/office/drawing/2014/main" id="{588B3CE6-778A-4840-97D9-B06B006CC0C5}"/>
              </a:ext>
            </a:extLst>
          </p:cNvPr>
          <p:cNvSpPr txBox="1"/>
          <p:nvPr/>
        </p:nvSpPr>
        <p:spPr>
          <a:xfrm>
            <a:off x="6881092" y="766051"/>
            <a:ext cx="3048000" cy="369332"/>
          </a:xfrm>
          <a:prstGeom prst="rect">
            <a:avLst/>
          </a:prstGeom>
          <a:noFill/>
        </p:spPr>
        <p:txBody>
          <a:bodyPr wrap="square" rtlCol="0">
            <a:spAutoFit/>
          </a:bodyPr>
          <a:lstStyle/>
          <a:p>
            <a:r>
              <a:rPr lang="en-GB" dirty="0"/>
              <a:t>Using TAPI pictorial symbols</a:t>
            </a:r>
            <a:endParaRPr lang="en-US" dirty="0"/>
          </a:p>
        </p:txBody>
      </p:sp>
      <p:sp>
        <p:nvSpPr>
          <p:cNvPr id="9" name="TextBox 8">
            <a:extLst>
              <a:ext uri="{FF2B5EF4-FFF2-40B4-BE49-F238E27FC236}">
                <a16:creationId xmlns:a16="http://schemas.microsoft.com/office/drawing/2014/main" id="{133EC396-AF36-4F0A-B34B-6956BCC11442}"/>
              </a:ext>
            </a:extLst>
          </p:cNvPr>
          <p:cNvSpPr txBox="1"/>
          <p:nvPr/>
        </p:nvSpPr>
        <p:spPr>
          <a:xfrm>
            <a:off x="7139710" y="2715490"/>
            <a:ext cx="3048000" cy="276999"/>
          </a:xfrm>
          <a:prstGeom prst="rect">
            <a:avLst/>
          </a:prstGeom>
          <a:noFill/>
        </p:spPr>
        <p:txBody>
          <a:bodyPr wrap="square" rtlCol="0">
            <a:spAutoFit/>
          </a:bodyPr>
          <a:lstStyle/>
          <a:p>
            <a:r>
              <a:rPr lang="en-GB" sz="1200" dirty="0"/>
              <a:t>CEP occurrences differ only in identifier.</a:t>
            </a:r>
            <a:endParaRPr lang="en-US" sz="1200" dirty="0"/>
          </a:p>
        </p:txBody>
      </p:sp>
      <p:sp>
        <p:nvSpPr>
          <p:cNvPr id="10" name="TextBox 9">
            <a:extLst>
              <a:ext uri="{FF2B5EF4-FFF2-40B4-BE49-F238E27FC236}">
                <a16:creationId xmlns:a16="http://schemas.microsoft.com/office/drawing/2014/main" id="{99AD6B19-CF7C-45C0-9CF6-F4CDA20FCD8A}"/>
              </a:ext>
            </a:extLst>
          </p:cNvPr>
          <p:cNvSpPr txBox="1"/>
          <p:nvPr/>
        </p:nvSpPr>
        <p:spPr>
          <a:xfrm>
            <a:off x="7656947" y="1727199"/>
            <a:ext cx="3048000" cy="276999"/>
          </a:xfrm>
          <a:prstGeom prst="rect">
            <a:avLst/>
          </a:prstGeom>
          <a:noFill/>
        </p:spPr>
        <p:txBody>
          <a:bodyPr wrap="square" rtlCol="0">
            <a:spAutoFit/>
          </a:bodyPr>
          <a:lstStyle/>
          <a:p>
            <a:r>
              <a:rPr lang="en-GB" sz="1200" dirty="0"/>
              <a:t>NEP occurrences differ in mapping</a:t>
            </a:r>
            <a:endParaRPr lang="en-US" sz="1200" dirty="0"/>
          </a:p>
        </p:txBody>
      </p:sp>
      <p:sp>
        <p:nvSpPr>
          <p:cNvPr id="11" name="TextBox 10">
            <a:extLst>
              <a:ext uri="{FF2B5EF4-FFF2-40B4-BE49-F238E27FC236}">
                <a16:creationId xmlns:a16="http://schemas.microsoft.com/office/drawing/2014/main" id="{D10E66E1-31F1-4124-9F90-4700A50932C9}"/>
              </a:ext>
            </a:extLst>
          </p:cNvPr>
          <p:cNvSpPr txBox="1"/>
          <p:nvPr/>
        </p:nvSpPr>
        <p:spPr>
          <a:xfrm>
            <a:off x="7656947" y="1293060"/>
            <a:ext cx="3343562" cy="276999"/>
          </a:xfrm>
          <a:prstGeom prst="rect">
            <a:avLst/>
          </a:prstGeom>
          <a:noFill/>
        </p:spPr>
        <p:txBody>
          <a:bodyPr wrap="square" rtlCol="0">
            <a:spAutoFit/>
          </a:bodyPr>
          <a:lstStyle/>
          <a:p>
            <a:r>
              <a:rPr lang="en-GB" sz="1200" dirty="0"/>
              <a:t>CEP occurrences per stack differ only in identifier</a:t>
            </a:r>
            <a:endParaRPr lang="en-US" sz="1200" dirty="0"/>
          </a:p>
        </p:txBody>
      </p:sp>
      <p:pic>
        <p:nvPicPr>
          <p:cNvPr id="13" name="Picture 12">
            <a:extLst>
              <a:ext uri="{FF2B5EF4-FFF2-40B4-BE49-F238E27FC236}">
                <a16:creationId xmlns:a16="http://schemas.microsoft.com/office/drawing/2014/main" id="{BD96B6AD-42F9-4DFE-8D58-D4DEA3AB0316}"/>
              </a:ext>
            </a:extLst>
          </p:cNvPr>
          <p:cNvPicPr>
            <a:picLocks noChangeAspect="1"/>
          </p:cNvPicPr>
          <p:nvPr/>
        </p:nvPicPr>
        <p:blipFill>
          <a:blip r:embed="rId3"/>
          <a:stretch>
            <a:fillRect/>
          </a:stretch>
        </p:blipFill>
        <p:spPr>
          <a:xfrm>
            <a:off x="7743851" y="3150166"/>
            <a:ext cx="2609206" cy="3420176"/>
          </a:xfrm>
          <a:prstGeom prst="rect">
            <a:avLst/>
          </a:prstGeom>
        </p:spPr>
      </p:pic>
    </p:spTree>
    <p:extLst>
      <p:ext uri="{BB962C8B-B14F-4D97-AF65-F5344CB8AC3E}">
        <p14:creationId xmlns:p14="http://schemas.microsoft.com/office/powerpoint/2010/main" val="2177869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6706A4-F30B-4DBE-A4EF-615475987FBA}"/>
              </a:ext>
            </a:extLst>
          </p:cNvPr>
          <p:cNvSpPr>
            <a:spLocks noGrp="1"/>
          </p:cNvSpPr>
          <p:nvPr>
            <p:ph type="title"/>
          </p:nvPr>
        </p:nvSpPr>
        <p:spPr/>
        <p:txBody>
          <a:bodyPr/>
          <a:lstStyle/>
          <a:p>
            <a:r>
              <a:rPr lang="en-GB" dirty="0"/>
              <a:t>General principles (rough)</a:t>
            </a:r>
            <a:endParaRPr lang="en-US" dirty="0"/>
          </a:p>
        </p:txBody>
      </p:sp>
      <p:sp>
        <p:nvSpPr>
          <p:cNvPr id="7" name="Content Placeholder 6">
            <a:extLst>
              <a:ext uri="{FF2B5EF4-FFF2-40B4-BE49-F238E27FC236}">
                <a16:creationId xmlns:a16="http://schemas.microsoft.com/office/drawing/2014/main" id="{E918B669-1AE1-479F-A0DC-5E1BB1067644}"/>
              </a:ext>
            </a:extLst>
          </p:cNvPr>
          <p:cNvSpPr>
            <a:spLocks noGrp="1"/>
          </p:cNvSpPr>
          <p:nvPr>
            <p:ph idx="1"/>
          </p:nvPr>
        </p:nvSpPr>
        <p:spPr>
          <a:xfrm>
            <a:off x="97346" y="892405"/>
            <a:ext cx="4322617" cy="5118929"/>
          </a:xfrm>
        </p:spPr>
        <p:txBody>
          <a:bodyPr>
            <a:normAutofit fontScale="70000" lnSpcReduction="20000"/>
          </a:bodyPr>
          <a:lstStyle/>
          <a:p>
            <a:pPr>
              <a:lnSpc>
                <a:spcPct val="120000"/>
              </a:lnSpc>
            </a:pPr>
            <a:r>
              <a:rPr lang="en-GB" dirty="0">
                <a:latin typeface="+mn-lt"/>
              </a:rPr>
              <a:t>Start with a broad definition</a:t>
            </a:r>
          </a:p>
          <a:p>
            <a:pPr>
              <a:lnSpc>
                <a:spcPct val="120000"/>
              </a:lnSpc>
            </a:pPr>
            <a:r>
              <a:rPr lang="en-GB" dirty="0">
                <a:latin typeface="+mn-lt"/>
              </a:rPr>
              <a:t>Recursively narrow the definition</a:t>
            </a:r>
          </a:p>
          <a:p>
            <a:pPr lvl="1">
              <a:lnSpc>
                <a:spcPct val="120000"/>
              </a:lnSpc>
            </a:pPr>
            <a:r>
              <a:rPr lang="en-GB" dirty="0">
                <a:latin typeface="+mn-lt"/>
              </a:rPr>
              <a:t>Some properties are dropped</a:t>
            </a:r>
          </a:p>
          <a:p>
            <a:pPr lvl="1">
              <a:lnSpc>
                <a:spcPct val="120000"/>
              </a:lnSpc>
            </a:pPr>
            <a:r>
              <a:rPr lang="en-GB" dirty="0">
                <a:latin typeface="+mn-lt"/>
              </a:rPr>
              <a:t>Some properties get constrained</a:t>
            </a:r>
          </a:p>
          <a:p>
            <a:pPr lvl="1">
              <a:lnSpc>
                <a:spcPct val="120000"/>
              </a:lnSpc>
            </a:pPr>
            <a:r>
              <a:rPr lang="en-GB" dirty="0">
                <a:latin typeface="+mn-lt"/>
              </a:rPr>
              <a:t>Some properties become single value</a:t>
            </a:r>
          </a:p>
          <a:p>
            <a:pPr>
              <a:lnSpc>
                <a:spcPct val="120000"/>
              </a:lnSpc>
            </a:pPr>
            <a:r>
              <a:rPr lang="en-GB" dirty="0">
                <a:latin typeface="+mn-lt"/>
              </a:rPr>
              <a:t>Once a property becomes a single value it does not need to be reflected in the next narrowing</a:t>
            </a:r>
          </a:p>
          <a:p>
            <a:pPr>
              <a:lnSpc>
                <a:spcPct val="120000"/>
              </a:lnSpc>
            </a:pPr>
            <a:r>
              <a:rPr lang="en-GB" dirty="0">
                <a:latin typeface="+mn-lt"/>
              </a:rPr>
              <a:t>This is essentially pruning (from pruning and refactoring)</a:t>
            </a:r>
          </a:p>
          <a:p>
            <a:pPr>
              <a:lnSpc>
                <a:spcPct val="120000"/>
              </a:lnSpc>
            </a:pPr>
            <a:endParaRPr lang="en-US" dirty="0">
              <a:latin typeface="+mn-lt"/>
            </a:endParaRPr>
          </a:p>
        </p:txBody>
      </p:sp>
      <p:sp>
        <p:nvSpPr>
          <p:cNvPr id="4" name="Slide Number Placeholder 3">
            <a:extLst>
              <a:ext uri="{FF2B5EF4-FFF2-40B4-BE49-F238E27FC236}">
                <a16:creationId xmlns:a16="http://schemas.microsoft.com/office/drawing/2014/main" id="{07BD55B6-E853-45AE-A01C-1F52BC05C965}"/>
              </a:ext>
            </a:extLst>
          </p:cNvPr>
          <p:cNvSpPr>
            <a:spLocks noGrp="1"/>
          </p:cNvSpPr>
          <p:nvPr>
            <p:ph type="sldNum" sz="quarter" idx="4"/>
          </p:nvPr>
        </p:nvSpPr>
        <p:spPr/>
        <p:txBody>
          <a:bodyPr/>
          <a:lstStyle/>
          <a:p>
            <a:fld id="{C921E2DF-5279-024C-809C-CD16853F95A6}" type="slidenum">
              <a:rPr lang="en-US" smtClean="0"/>
              <a:pPr/>
              <a:t>32</a:t>
            </a:fld>
            <a:endParaRPr lang="en-US"/>
          </a:p>
        </p:txBody>
      </p:sp>
      <p:sp>
        <p:nvSpPr>
          <p:cNvPr id="8" name="TextBox 7">
            <a:extLst>
              <a:ext uri="{FF2B5EF4-FFF2-40B4-BE49-F238E27FC236}">
                <a16:creationId xmlns:a16="http://schemas.microsoft.com/office/drawing/2014/main" id="{7871FD18-CD20-4324-BEAB-A29AD888203A}"/>
              </a:ext>
            </a:extLst>
          </p:cNvPr>
          <p:cNvSpPr txBox="1"/>
          <p:nvPr/>
        </p:nvSpPr>
        <p:spPr>
          <a:xfrm>
            <a:off x="4673600" y="892405"/>
            <a:ext cx="1934655" cy="1892826"/>
          </a:xfrm>
          <a:prstGeom prst="rect">
            <a:avLst/>
          </a:prstGeom>
          <a:solidFill>
            <a:schemeClr val="accent5">
              <a:lumMod val="20000"/>
              <a:lumOff val="80000"/>
            </a:schemeClr>
          </a:solidFill>
          <a:ln>
            <a:solidFill>
              <a:schemeClr val="tx1"/>
            </a:solidFill>
          </a:ln>
        </p:spPr>
        <p:txBody>
          <a:bodyPr wrap="square" rtlCol="0">
            <a:spAutoFit/>
          </a:bodyPr>
          <a:lstStyle/>
          <a:p>
            <a:r>
              <a:rPr lang="en-GB" sz="900" dirty="0"/>
              <a:t>“leaf” : { </a:t>
            </a:r>
          </a:p>
          <a:p>
            <a:pPr lvl="1" defTabSz="360363"/>
            <a:r>
              <a:rPr lang="en-GB" sz="900" dirty="0"/>
              <a:t>“name” : “x”,</a:t>
            </a:r>
          </a:p>
          <a:p>
            <a:pPr lvl="1" defTabSz="360363"/>
            <a:r>
              <a:rPr lang="en-GB" sz="900" dirty="0"/>
              <a:t>“type” : “string”</a:t>
            </a:r>
          </a:p>
          <a:p>
            <a:pPr defTabSz="360363"/>
            <a:r>
              <a:rPr lang="en-GB" sz="900" dirty="0"/>
              <a:t>},</a:t>
            </a:r>
          </a:p>
          <a:p>
            <a:pPr defTabSz="360363"/>
            <a:r>
              <a:rPr lang="en-GB" sz="900" dirty="0"/>
              <a:t>“leaf” : {</a:t>
            </a:r>
          </a:p>
          <a:p>
            <a:pPr lvl="1" defTabSz="360363"/>
            <a:r>
              <a:rPr lang="en-GB" sz="900" dirty="0"/>
              <a:t>“name” : “y”,</a:t>
            </a:r>
          </a:p>
          <a:p>
            <a:pPr lvl="1" defTabSz="360363"/>
            <a:r>
              <a:rPr lang="en-GB" sz="900" dirty="0"/>
              <a:t>“type” : “integer”</a:t>
            </a:r>
          </a:p>
          <a:p>
            <a:pPr defTabSz="360363"/>
            <a:r>
              <a:rPr lang="en-GB" sz="900" dirty="0"/>
              <a:t>},</a:t>
            </a:r>
          </a:p>
          <a:p>
            <a:pPr defTabSz="360363"/>
            <a:r>
              <a:rPr lang="en-GB" sz="900" dirty="0"/>
              <a:t>“leaf” : {</a:t>
            </a:r>
          </a:p>
          <a:p>
            <a:pPr lvl="1" defTabSz="360363"/>
            <a:r>
              <a:rPr lang="en-GB" sz="900" dirty="0"/>
              <a:t>“name” : “z”,</a:t>
            </a:r>
          </a:p>
          <a:p>
            <a:pPr lvl="1" defTabSz="360363"/>
            <a:r>
              <a:rPr lang="en-GB" sz="900" dirty="0"/>
              <a:t>“type” : “Boolean”</a:t>
            </a:r>
          </a:p>
          <a:p>
            <a:pPr defTabSz="360363"/>
            <a:r>
              <a:rPr lang="en-GB" sz="900" dirty="0"/>
              <a:t>},</a:t>
            </a:r>
          </a:p>
          <a:p>
            <a:pPr defTabSz="360363"/>
            <a:r>
              <a:rPr lang="en-GB" sz="900" dirty="0"/>
              <a:t>…</a:t>
            </a:r>
          </a:p>
        </p:txBody>
      </p:sp>
      <p:sp>
        <p:nvSpPr>
          <p:cNvPr id="9" name="TextBox 8">
            <a:extLst>
              <a:ext uri="{FF2B5EF4-FFF2-40B4-BE49-F238E27FC236}">
                <a16:creationId xmlns:a16="http://schemas.microsoft.com/office/drawing/2014/main" id="{9125775B-2CE8-40C5-B022-100D648AADCF}"/>
              </a:ext>
            </a:extLst>
          </p:cNvPr>
          <p:cNvSpPr txBox="1"/>
          <p:nvPr/>
        </p:nvSpPr>
        <p:spPr>
          <a:xfrm>
            <a:off x="7148945" y="892405"/>
            <a:ext cx="1934655" cy="1615827"/>
          </a:xfrm>
          <a:prstGeom prst="rect">
            <a:avLst/>
          </a:prstGeom>
          <a:solidFill>
            <a:schemeClr val="accent5">
              <a:lumMod val="20000"/>
              <a:lumOff val="80000"/>
            </a:schemeClr>
          </a:solidFill>
          <a:ln>
            <a:solidFill>
              <a:schemeClr val="tx1"/>
            </a:solidFill>
          </a:ln>
        </p:spPr>
        <p:txBody>
          <a:bodyPr wrap="square" rtlCol="0">
            <a:spAutoFit/>
          </a:bodyPr>
          <a:lstStyle/>
          <a:p>
            <a:r>
              <a:rPr lang="en-GB" sz="900" dirty="0"/>
              <a:t>“leaf” : { </a:t>
            </a:r>
          </a:p>
          <a:p>
            <a:pPr lvl="1" defTabSz="360363"/>
            <a:r>
              <a:rPr lang="en-GB" sz="900" dirty="0"/>
              <a:t>“name” : “x”,</a:t>
            </a:r>
          </a:p>
          <a:p>
            <a:pPr lvl="1" defTabSz="360363"/>
            <a:r>
              <a:rPr lang="en-GB" sz="900" dirty="0"/>
              <a:t>“range” : “A..Z,_”</a:t>
            </a:r>
          </a:p>
          <a:p>
            <a:pPr defTabSz="360363"/>
            <a:r>
              <a:rPr lang="en-GB" sz="900" dirty="0"/>
              <a:t>},</a:t>
            </a:r>
          </a:p>
          <a:p>
            <a:pPr defTabSz="360363"/>
            <a:r>
              <a:rPr lang="en-GB" sz="900" dirty="0"/>
              <a:t>“leaf” : {</a:t>
            </a:r>
          </a:p>
          <a:p>
            <a:pPr lvl="1" defTabSz="360363"/>
            <a:r>
              <a:rPr lang="en-GB" sz="900" dirty="0"/>
              <a:t>“name” : “y”,</a:t>
            </a:r>
          </a:p>
          <a:p>
            <a:pPr lvl="1" defTabSz="360363"/>
            <a:r>
              <a:rPr lang="en-GB" sz="900" dirty="0"/>
              <a:t>“range” : “0..100”,</a:t>
            </a:r>
          </a:p>
          <a:p>
            <a:pPr lvl="1" defTabSz="360363"/>
            <a:r>
              <a:rPr lang="en-GB" sz="900" dirty="0"/>
              <a:t>“units” : “Celsius”</a:t>
            </a:r>
          </a:p>
          <a:p>
            <a:pPr defTabSz="360363"/>
            <a:r>
              <a:rPr lang="en-GB" sz="900" dirty="0"/>
              <a:t>},</a:t>
            </a:r>
          </a:p>
          <a:p>
            <a:pPr defTabSz="360363"/>
            <a:r>
              <a:rPr lang="en-GB" sz="900" dirty="0"/>
              <a:t>“leaf” : “z”,</a:t>
            </a:r>
          </a:p>
          <a:p>
            <a:pPr defTabSz="360363"/>
            <a:r>
              <a:rPr lang="en-GB" sz="900" dirty="0"/>
              <a:t>…</a:t>
            </a:r>
          </a:p>
        </p:txBody>
      </p:sp>
      <p:sp>
        <p:nvSpPr>
          <p:cNvPr id="10" name="Arrow: Right 9">
            <a:extLst>
              <a:ext uri="{FF2B5EF4-FFF2-40B4-BE49-F238E27FC236}">
                <a16:creationId xmlns:a16="http://schemas.microsoft.com/office/drawing/2014/main" id="{5D50146D-03ED-460E-A5BD-BF2B74F1D5BC}"/>
              </a:ext>
            </a:extLst>
          </p:cNvPr>
          <p:cNvSpPr/>
          <p:nvPr/>
        </p:nvSpPr>
        <p:spPr>
          <a:xfrm>
            <a:off x="6696364" y="1699491"/>
            <a:ext cx="350981" cy="2493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B096B8B-5471-4169-B7AF-68C0084EFA7E}"/>
              </a:ext>
            </a:extLst>
          </p:cNvPr>
          <p:cNvSpPr txBox="1"/>
          <p:nvPr/>
        </p:nvSpPr>
        <p:spPr>
          <a:xfrm>
            <a:off x="9670475" y="892405"/>
            <a:ext cx="1934655" cy="507831"/>
          </a:xfrm>
          <a:prstGeom prst="rect">
            <a:avLst/>
          </a:prstGeom>
          <a:solidFill>
            <a:schemeClr val="accent5">
              <a:lumMod val="20000"/>
              <a:lumOff val="80000"/>
            </a:schemeClr>
          </a:solidFill>
          <a:ln>
            <a:solidFill>
              <a:schemeClr val="tx1"/>
            </a:solidFill>
          </a:ln>
        </p:spPr>
        <p:txBody>
          <a:bodyPr wrap="square" rtlCol="0">
            <a:spAutoFit/>
          </a:bodyPr>
          <a:lstStyle/>
          <a:p>
            <a:r>
              <a:rPr lang="en-GB" sz="900" dirty="0"/>
              <a:t>“leaf” : “x”,</a:t>
            </a:r>
          </a:p>
          <a:p>
            <a:pPr defTabSz="360363"/>
            <a:r>
              <a:rPr lang="en-GB" sz="900" dirty="0"/>
              <a:t>“leaf” : “y”,</a:t>
            </a:r>
          </a:p>
          <a:p>
            <a:pPr defTabSz="360363"/>
            <a:r>
              <a:rPr lang="en-GB" sz="900" dirty="0"/>
              <a:t>…</a:t>
            </a:r>
          </a:p>
        </p:txBody>
      </p:sp>
      <p:sp>
        <p:nvSpPr>
          <p:cNvPr id="12" name="Arrow: Right 11">
            <a:extLst>
              <a:ext uri="{FF2B5EF4-FFF2-40B4-BE49-F238E27FC236}">
                <a16:creationId xmlns:a16="http://schemas.microsoft.com/office/drawing/2014/main" id="{DD27A820-DB46-4911-9D35-0E2EDF411636}"/>
              </a:ext>
            </a:extLst>
          </p:cNvPr>
          <p:cNvSpPr/>
          <p:nvPr/>
        </p:nvSpPr>
        <p:spPr>
          <a:xfrm rot="9421848">
            <a:off x="9175962" y="2670970"/>
            <a:ext cx="350981" cy="2493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C129E6C-9869-4894-8914-1C271A48D3C6}"/>
              </a:ext>
            </a:extLst>
          </p:cNvPr>
          <p:cNvSpPr txBox="1"/>
          <p:nvPr/>
        </p:nvSpPr>
        <p:spPr>
          <a:xfrm>
            <a:off x="4673599" y="3357051"/>
            <a:ext cx="1934655" cy="1338828"/>
          </a:xfrm>
          <a:prstGeom prst="rect">
            <a:avLst/>
          </a:prstGeom>
          <a:solidFill>
            <a:schemeClr val="bg1">
              <a:lumMod val="85000"/>
            </a:schemeClr>
          </a:solidFill>
          <a:ln>
            <a:solidFill>
              <a:schemeClr val="tx1"/>
            </a:solidFill>
          </a:ln>
        </p:spPr>
        <p:txBody>
          <a:bodyPr wrap="square" rtlCol="0">
            <a:spAutoFit/>
          </a:bodyPr>
          <a:lstStyle/>
          <a:p>
            <a:r>
              <a:rPr lang="en-GB" sz="900" dirty="0"/>
              <a:t>“leaf” : { </a:t>
            </a:r>
          </a:p>
          <a:p>
            <a:pPr lvl="1" defTabSz="360363"/>
            <a:r>
              <a:rPr lang="en-GB" sz="900" dirty="0"/>
              <a:t>“name” : “x”,</a:t>
            </a:r>
          </a:p>
          <a:p>
            <a:pPr lvl="1" defTabSz="360363"/>
            <a:r>
              <a:rPr lang="en-GB" sz="900" dirty="0"/>
              <a:t>“value” : “FIXED_VALUE”</a:t>
            </a:r>
          </a:p>
          <a:p>
            <a:pPr defTabSz="360363"/>
            <a:r>
              <a:rPr lang="en-GB" sz="900" dirty="0"/>
              <a:t>},</a:t>
            </a:r>
          </a:p>
          <a:p>
            <a:pPr defTabSz="360363"/>
            <a:r>
              <a:rPr lang="en-GB" sz="900" dirty="0"/>
              <a:t>“leaf” : {</a:t>
            </a:r>
          </a:p>
          <a:p>
            <a:pPr lvl="1" defTabSz="360363"/>
            <a:r>
              <a:rPr lang="en-GB" sz="900" dirty="0"/>
              <a:t>“name” : “y”,</a:t>
            </a:r>
            <a:endParaRPr lang="en-GB" sz="900" strike="sngStrike" dirty="0"/>
          </a:p>
          <a:p>
            <a:pPr lvl="1" defTabSz="360363"/>
            <a:r>
              <a:rPr lang="en-GB" sz="900" dirty="0"/>
              <a:t>“range” : “10..50”,</a:t>
            </a:r>
          </a:p>
          <a:p>
            <a:pPr defTabSz="360363"/>
            <a:r>
              <a:rPr lang="en-GB" sz="900" dirty="0"/>
              <a:t>},</a:t>
            </a:r>
          </a:p>
          <a:p>
            <a:pPr defTabSz="360363"/>
            <a:r>
              <a:rPr lang="en-GB" sz="900" dirty="0"/>
              <a:t>…</a:t>
            </a:r>
          </a:p>
        </p:txBody>
      </p:sp>
      <p:sp>
        <p:nvSpPr>
          <p:cNvPr id="14" name="Rectangle 13">
            <a:extLst>
              <a:ext uri="{FF2B5EF4-FFF2-40B4-BE49-F238E27FC236}">
                <a16:creationId xmlns:a16="http://schemas.microsoft.com/office/drawing/2014/main" id="{9A6AC49B-16A4-4574-9602-CEE816500CC0}"/>
              </a:ext>
            </a:extLst>
          </p:cNvPr>
          <p:cNvSpPr/>
          <p:nvPr/>
        </p:nvSpPr>
        <p:spPr>
          <a:xfrm>
            <a:off x="6594765" y="3820849"/>
            <a:ext cx="554180" cy="2493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Which is</a:t>
            </a:r>
            <a:endParaRPr lang="en-US" sz="1050" dirty="0">
              <a:solidFill>
                <a:schemeClr val="tx1"/>
              </a:solidFill>
            </a:endParaRPr>
          </a:p>
        </p:txBody>
      </p:sp>
      <p:sp>
        <p:nvSpPr>
          <p:cNvPr id="15" name="Arrow: Right 14">
            <a:extLst>
              <a:ext uri="{FF2B5EF4-FFF2-40B4-BE49-F238E27FC236}">
                <a16:creationId xmlns:a16="http://schemas.microsoft.com/office/drawing/2014/main" id="{AAAF894E-D5AB-4927-A6DC-5D1222EF2DF8}"/>
              </a:ext>
            </a:extLst>
          </p:cNvPr>
          <p:cNvSpPr/>
          <p:nvPr/>
        </p:nvSpPr>
        <p:spPr>
          <a:xfrm>
            <a:off x="9175963" y="3504613"/>
            <a:ext cx="350981" cy="2493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9D8FCA4-0B90-4877-81A7-08F9B17ABD6B}"/>
              </a:ext>
            </a:extLst>
          </p:cNvPr>
          <p:cNvSpPr txBox="1"/>
          <p:nvPr/>
        </p:nvSpPr>
        <p:spPr>
          <a:xfrm>
            <a:off x="7118445" y="3357051"/>
            <a:ext cx="1934655" cy="923330"/>
          </a:xfrm>
          <a:prstGeom prst="rect">
            <a:avLst/>
          </a:prstGeom>
          <a:solidFill>
            <a:schemeClr val="accent5">
              <a:lumMod val="20000"/>
              <a:lumOff val="80000"/>
            </a:schemeClr>
          </a:solidFill>
          <a:ln>
            <a:solidFill>
              <a:schemeClr val="tx1"/>
            </a:solidFill>
          </a:ln>
        </p:spPr>
        <p:txBody>
          <a:bodyPr wrap="square" rtlCol="0">
            <a:spAutoFit/>
          </a:bodyPr>
          <a:lstStyle/>
          <a:p>
            <a:r>
              <a:rPr lang="en-GB" sz="900" dirty="0"/>
              <a:t>“x” : “FIXED_VALUE”,</a:t>
            </a:r>
          </a:p>
          <a:p>
            <a:pPr defTabSz="360363"/>
            <a:r>
              <a:rPr lang="en-GB" sz="900" dirty="0"/>
              <a:t>“leaf” : {</a:t>
            </a:r>
          </a:p>
          <a:p>
            <a:pPr lvl="1" defTabSz="360363"/>
            <a:r>
              <a:rPr lang="en-GB" sz="900" dirty="0"/>
              <a:t>“name” : “y”,</a:t>
            </a:r>
            <a:endParaRPr lang="en-GB" sz="900" strike="sngStrike" dirty="0"/>
          </a:p>
          <a:p>
            <a:pPr lvl="1" defTabSz="360363"/>
            <a:r>
              <a:rPr lang="en-GB" sz="900" dirty="0"/>
              <a:t>“range” : “10..50”,</a:t>
            </a:r>
          </a:p>
          <a:p>
            <a:pPr defTabSz="360363"/>
            <a:r>
              <a:rPr lang="en-GB" sz="900" dirty="0"/>
              <a:t>},</a:t>
            </a:r>
          </a:p>
          <a:p>
            <a:pPr defTabSz="360363"/>
            <a:r>
              <a:rPr lang="en-GB" sz="900" dirty="0"/>
              <a:t>…</a:t>
            </a:r>
          </a:p>
        </p:txBody>
      </p:sp>
      <p:sp>
        <p:nvSpPr>
          <p:cNvPr id="17" name="TextBox 16">
            <a:extLst>
              <a:ext uri="{FF2B5EF4-FFF2-40B4-BE49-F238E27FC236}">
                <a16:creationId xmlns:a16="http://schemas.microsoft.com/office/drawing/2014/main" id="{55D48072-6DDE-4D1C-88F9-87ACD58CACAC}"/>
              </a:ext>
            </a:extLst>
          </p:cNvPr>
          <p:cNvSpPr txBox="1"/>
          <p:nvPr/>
        </p:nvSpPr>
        <p:spPr>
          <a:xfrm>
            <a:off x="7047345" y="4303197"/>
            <a:ext cx="2138585" cy="923330"/>
          </a:xfrm>
          <a:prstGeom prst="rect">
            <a:avLst/>
          </a:prstGeom>
          <a:noFill/>
        </p:spPr>
        <p:txBody>
          <a:bodyPr wrap="square" rtlCol="0">
            <a:spAutoFit/>
          </a:bodyPr>
          <a:lstStyle/>
          <a:p>
            <a:r>
              <a:rPr lang="en-GB" sz="900" dirty="0">
                <a:solidFill>
                  <a:srgbClr val="FF0000"/>
                </a:solidFill>
              </a:rPr>
              <a:t>As name and value is the normal form</a:t>
            </a:r>
          </a:p>
          <a:p>
            <a:r>
              <a:rPr lang="en-GB" sz="900" dirty="0">
                <a:solidFill>
                  <a:srgbClr val="FF0000"/>
                </a:solidFill>
              </a:rPr>
              <a:t>This leads to there being several property name value constraints “name” : “name” is not allowed etc. Hence may want to shift the label space for the yang to not overlap with useful domain labels.</a:t>
            </a:r>
            <a:endParaRPr lang="en-US" sz="900" dirty="0">
              <a:solidFill>
                <a:srgbClr val="FF0000"/>
              </a:solidFill>
            </a:endParaRPr>
          </a:p>
        </p:txBody>
      </p:sp>
      <p:sp>
        <p:nvSpPr>
          <p:cNvPr id="19" name="TextBox 18">
            <a:extLst>
              <a:ext uri="{FF2B5EF4-FFF2-40B4-BE49-F238E27FC236}">
                <a16:creationId xmlns:a16="http://schemas.microsoft.com/office/drawing/2014/main" id="{04792C8E-DE24-4A07-8DDB-AC4EFB3963B9}"/>
              </a:ext>
            </a:extLst>
          </p:cNvPr>
          <p:cNvSpPr txBox="1"/>
          <p:nvPr/>
        </p:nvSpPr>
        <p:spPr>
          <a:xfrm>
            <a:off x="9670475" y="3357051"/>
            <a:ext cx="1934655" cy="369332"/>
          </a:xfrm>
          <a:prstGeom prst="rect">
            <a:avLst/>
          </a:prstGeom>
          <a:solidFill>
            <a:schemeClr val="accent5">
              <a:lumMod val="20000"/>
              <a:lumOff val="80000"/>
            </a:schemeClr>
          </a:solidFill>
          <a:ln>
            <a:solidFill>
              <a:schemeClr val="tx1"/>
            </a:solidFill>
          </a:ln>
        </p:spPr>
        <p:txBody>
          <a:bodyPr wrap="square" rtlCol="0">
            <a:spAutoFit/>
          </a:bodyPr>
          <a:lstStyle/>
          <a:p>
            <a:pPr defTabSz="360363"/>
            <a:r>
              <a:rPr lang="en-GB" sz="900" dirty="0"/>
              <a:t>“y” : “25”,</a:t>
            </a:r>
          </a:p>
          <a:p>
            <a:pPr defTabSz="360363"/>
            <a:r>
              <a:rPr lang="en-GB" sz="900" dirty="0"/>
              <a:t>…</a:t>
            </a:r>
          </a:p>
        </p:txBody>
      </p:sp>
      <p:sp>
        <p:nvSpPr>
          <p:cNvPr id="20" name="Arrow: Right 19">
            <a:extLst>
              <a:ext uri="{FF2B5EF4-FFF2-40B4-BE49-F238E27FC236}">
                <a16:creationId xmlns:a16="http://schemas.microsoft.com/office/drawing/2014/main" id="{ED2C921F-9D29-4B3D-A84D-70DDB3DBDA66}"/>
              </a:ext>
            </a:extLst>
          </p:cNvPr>
          <p:cNvSpPr/>
          <p:nvPr/>
        </p:nvSpPr>
        <p:spPr>
          <a:xfrm>
            <a:off x="9175963" y="1699491"/>
            <a:ext cx="350981" cy="2493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EA1165-AFB4-4582-B38D-B70BED6FB00E}"/>
              </a:ext>
            </a:extLst>
          </p:cNvPr>
          <p:cNvSpPr txBox="1"/>
          <p:nvPr/>
        </p:nvSpPr>
        <p:spPr>
          <a:xfrm>
            <a:off x="9667691" y="3920285"/>
            <a:ext cx="2330345" cy="369332"/>
          </a:xfrm>
          <a:prstGeom prst="rect">
            <a:avLst/>
          </a:prstGeom>
          <a:noFill/>
        </p:spPr>
        <p:txBody>
          <a:bodyPr wrap="square" rtlCol="0">
            <a:spAutoFit/>
          </a:bodyPr>
          <a:lstStyle/>
          <a:p>
            <a:r>
              <a:rPr lang="en-GB" sz="900" dirty="0">
                <a:solidFill>
                  <a:srgbClr val="FF0000"/>
                </a:solidFill>
              </a:rPr>
              <a:t>This is the “instance”.</a:t>
            </a:r>
          </a:p>
          <a:p>
            <a:r>
              <a:rPr lang="en-GB" sz="900" dirty="0">
                <a:solidFill>
                  <a:srgbClr val="FF0000"/>
                </a:solidFill>
              </a:rPr>
              <a:t>x is omitted as it is fixed in the previous level</a:t>
            </a:r>
            <a:endParaRPr lang="en-US" sz="900" dirty="0">
              <a:solidFill>
                <a:srgbClr val="FF0000"/>
              </a:solidFill>
            </a:endParaRPr>
          </a:p>
        </p:txBody>
      </p:sp>
      <p:sp>
        <p:nvSpPr>
          <p:cNvPr id="23" name="TextBox 22">
            <a:extLst>
              <a:ext uri="{FF2B5EF4-FFF2-40B4-BE49-F238E27FC236}">
                <a16:creationId xmlns:a16="http://schemas.microsoft.com/office/drawing/2014/main" id="{AA57C876-8804-4091-8DAB-B2A0264439F1}"/>
              </a:ext>
            </a:extLst>
          </p:cNvPr>
          <p:cNvSpPr txBox="1"/>
          <p:nvPr/>
        </p:nvSpPr>
        <p:spPr>
          <a:xfrm>
            <a:off x="9667691" y="1446403"/>
            <a:ext cx="2198255" cy="230832"/>
          </a:xfrm>
          <a:prstGeom prst="rect">
            <a:avLst/>
          </a:prstGeom>
          <a:noFill/>
        </p:spPr>
        <p:txBody>
          <a:bodyPr wrap="square" rtlCol="0">
            <a:spAutoFit/>
          </a:bodyPr>
          <a:lstStyle/>
          <a:p>
            <a:r>
              <a:rPr lang="en-GB" sz="900" dirty="0">
                <a:solidFill>
                  <a:srgbClr val="FF0000"/>
                </a:solidFill>
              </a:rPr>
              <a:t>“z” dropped</a:t>
            </a:r>
            <a:endParaRPr lang="en-US" sz="900" dirty="0">
              <a:solidFill>
                <a:srgbClr val="FF0000"/>
              </a:solidFill>
            </a:endParaRPr>
          </a:p>
        </p:txBody>
      </p:sp>
      <p:sp>
        <p:nvSpPr>
          <p:cNvPr id="24" name="TextBox 23">
            <a:extLst>
              <a:ext uri="{FF2B5EF4-FFF2-40B4-BE49-F238E27FC236}">
                <a16:creationId xmlns:a16="http://schemas.microsoft.com/office/drawing/2014/main" id="{62D92944-18C0-4B73-A01E-7C61993F2FDA}"/>
              </a:ext>
            </a:extLst>
          </p:cNvPr>
          <p:cNvSpPr txBox="1"/>
          <p:nvPr/>
        </p:nvSpPr>
        <p:spPr>
          <a:xfrm>
            <a:off x="7153197" y="2562244"/>
            <a:ext cx="2138585" cy="507831"/>
          </a:xfrm>
          <a:prstGeom prst="rect">
            <a:avLst/>
          </a:prstGeom>
          <a:noFill/>
        </p:spPr>
        <p:txBody>
          <a:bodyPr wrap="square" rtlCol="0">
            <a:spAutoFit/>
          </a:bodyPr>
          <a:lstStyle/>
          <a:p>
            <a:r>
              <a:rPr lang="en-GB" sz="900" dirty="0">
                <a:solidFill>
                  <a:srgbClr val="FF0000"/>
                </a:solidFill>
              </a:rPr>
              <a:t>“z” unchanged from previous definition.</a:t>
            </a:r>
          </a:p>
          <a:p>
            <a:r>
              <a:rPr lang="en-GB" sz="900" dirty="0">
                <a:solidFill>
                  <a:srgbClr val="FF0000"/>
                </a:solidFill>
              </a:rPr>
              <a:t>Definition from previous level need not be stated</a:t>
            </a:r>
            <a:endParaRPr lang="en-US" sz="900" dirty="0">
              <a:solidFill>
                <a:srgbClr val="FF0000"/>
              </a:solidFill>
            </a:endParaRPr>
          </a:p>
        </p:txBody>
      </p:sp>
    </p:spTree>
    <p:extLst>
      <p:ext uri="{BB962C8B-B14F-4D97-AF65-F5344CB8AC3E}">
        <p14:creationId xmlns:p14="http://schemas.microsoft.com/office/powerpoint/2010/main" val="3286498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DECB2D-4FA9-417D-B6D0-5F4EB19C0FBB}"/>
              </a:ext>
            </a:extLst>
          </p:cNvPr>
          <p:cNvSpPr>
            <a:spLocks noGrp="1"/>
          </p:cNvSpPr>
          <p:nvPr>
            <p:ph type="title"/>
          </p:nvPr>
        </p:nvSpPr>
        <p:spPr/>
        <p:txBody>
          <a:bodyPr/>
          <a:lstStyle/>
          <a:p>
            <a:r>
              <a:rPr lang="en-GB" dirty="0"/>
              <a:t>Further considerations </a:t>
            </a:r>
            <a:endParaRPr lang="en-US" dirty="0"/>
          </a:p>
        </p:txBody>
      </p:sp>
      <p:sp>
        <p:nvSpPr>
          <p:cNvPr id="7" name="Content Placeholder 6">
            <a:extLst>
              <a:ext uri="{FF2B5EF4-FFF2-40B4-BE49-F238E27FC236}">
                <a16:creationId xmlns:a16="http://schemas.microsoft.com/office/drawing/2014/main" id="{5E597202-F92E-4A1B-90F1-9EC2EA87FA02}"/>
              </a:ext>
            </a:extLst>
          </p:cNvPr>
          <p:cNvSpPr>
            <a:spLocks noGrp="1"/>
          </p:cNvSpPr>
          <p:nvPr>
            <p:ph idx="1"/>
          </p:nvPr>
        </p:nvSpPr>
        <p:spPr/>
        <p:txBody>
          <a:bodyPr>
            <a:normAutofit/>
          </a:bodyPr>
          <a:lstStyle/>
          <a:p>
            <a:r>
              <a:rPr lang="en-GB" dirty="0"/>
              <a:t>Definitions may be merged into new definition</a:t>
            </a:r>
          </a:p>
          <a:p>
            <a:r>
              <a:rPr lang="en-GB" dirty="0"/>
              <a:t>Proprietary properties may be added via Augment</a:t>
            </a:r>
          </a:p>
          <a:p>
            <a:r>
              <a:rPr lang="en-GB" dirty="0"/>
              <a:t>An “enumeration” may be extended so long as the values can be considered as within the original semantics</a:t>
            </a:r>
          </a:p>
          <a:p>
            <a:r>
              <a:rPr lang="en-GB" dirty="0"/>
              <a:t>The expression of a property could be transformed if within the original semantics</a:t>
            </a:r>
          </a:p>
          <a:p>
            <a:pPr lvl="1"/>
            <a:r>
              <a:rPr lang="en-GB" dirty="0"/>
              <a:t>Temperature can be transformed to Kelvin from Celsius</a:t>
            </a:r>
          </a:p>
          <a:p>
            <a:pPr lvl="1"/>
            <a:r>
              <a:rPr lang="en-GB" dirty="0"/>
              <a:t>Colour can be transformed from Enumeration to RGB</a:t>
            </a:r>
          </a:p>
          <a:p>
            <a:endParaRPr lang="en-US" dirty="0"/>
          </a:p>
        </p:txBody>
      </p:sp>
      <p:sp>
        <p:nvSpPr>
          <p:cNvPr id="4" name="Slide Number Placeholder 3">
            <a:extLst>
              <a:ext uri="{FF2B5EF4-FFF2-40B4-BE49-F238E27FC236}">
                <a16:creationId xmlns:a16="http://schemas.microsoft.com/office/drawing/2014/main" id="{DEE67E4F-1659-4317-8F08-59553ACDEF1D}"/>
              </a:ext>
            </a:extLst>
          </p:cNvPr>
          <p:cNvSpPr>
            <a:spLocks noGrp="1"/>
          </p:cNvSpPr>
          <p:nvPr>
            <p:ph type="sldNum" sz="quarter" idx="4"/>
          </p:nvPr>
        </p:nvSpPr>
        <p:spPr/>
        <p:txBody>
          <a:bodyPr/>
          <a:lstStyle/>
          <a:p>
            <a:fld id="{C921E2DF-5279-024C-809C-CD16853F95A6}" type="slidenum">
              <a:rPr lang="en-US" smtClean="0"/>
              <a:pPr/>
              <a:t>33</a:t>
            </a:fld>
            <a:endParaRPr lang="en-US"/>
          </a:p>
        </p:txBody>
      </p:sp>
    </p:spTree>
    <p:extLst>
      <p:ext uri="{BB962C8B-B14F-4D97-AF65-F5344CB8AC3E}">
        <p14:creationId xmlns:p14="http://schemas.microsoft.com/office/powerpoint/2010/main" val="1258371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CFD681-09EC-4E67-BF7C-A1263423F6E4}"/>
              </a:ext>
            </a:extLst>
          </p:cNvPr>
          <p:cNvSpPr>
            <a:spLocks noGrp="1"/>
          </p:cNvSpPr>
          <p:nvPr>
            <p:ph type="title"/>
          </p:nvPr>
        </p:nvSpPr>
        <p:spPr/>
        <p:txBody>
          <a:bodyPr/>
          <a:lstStyle/>
          <a:p>
            <a:r>
              <a:rPr lang="en-GB" dirty="0"/>
              <a:t>Considering nested definition</a:t>
            </a:r>
            <a:endParaRPr lang="en-US" dirty="0"/>
          </a:p>
        </p:txBody>
      </p:sp>
      <p:sp>
        <p:nvSpPr>
          <p:cNvPr id="4" name="Slide Number Placeholder 3">
            <a:extLst>
              <a:ext uri="{FF2B5EF4-FFF2-40B4-BE49-F238E27FC236}">
                <a16:creationId xmlns:a16="http://schemas.microsoft.com/office/drawing/2014/main" id="{CCEFACFB-64E1-4077-8B2A-A420F6C2F00F}"/>
              </a:ext>
            </a:extLst>
          </p:cNvPr>
          <p:cNvSpPr>
            <a:spLocks noGrp="1"/>
          </p:cNvSpPr>
          <p:nvPr>
            <p:ph type="sldNum" sz="quarter" idx="4"/>
          </p:nvPr>
        </p:nvSpPr>
        <p:spPr/>
        <p:txBody>
          <a:bodyPr/>
          <a:lstStyle/>
          <a:p>
            <a:fld id="{C921E2DF-5279-024C-809C-CD16853F95A6}" type="slidenum">
              <a:rPr lang="en-US" smtClean="0"/>
              <a:pPr/>
              <a:t>34</a:t>
            </a:fld>
            <a:endParaRPr lang="en-US"/>
          </a:p>
        </p:txBody>
      </p:sp>
      <p:sp>
        <p:nvSpPr>
          <p:cNvPr id="8" name="TextBox 7">
            <a:extLst>
              <a:ext uri="{FF2B5EF4-FFF2-40B4-BE49-F238E27FC236}">
                <a16:creationId xmlns:a16="http://schemas.microsoft.com/office/drawing/2014/main" id="{E044EBF9-5208-47A0-A1C8-4196EE5AB434}"/>
              </a:ext>
            </a:extLst>
          </p:cNvPr>
          <p:cNvSpPr txBox="1"/>
          <p:nvPr/>
        </p:nvSpPr>
        <p:spPr>
          <a:xfrm>
            <a:off x="157019" y="2009860"/>
            <a:ext cx="3860799" cy="2862322"/>
          </a:xfrm>
          <a:prstGeom prst="rect">
            <a:avLst/>
          </a:prstGeom>
          <a:solidFill>
            <a:schemeClr val="accent5">
              <a:lumMod val="20000"/>
              <a:lumOff val="80000"/>
            </a:schemeClr>
          </a:solidFill>
          <a:ln>
            <a:solidFill>
              <a:schemeClr val="tx1"/>
            </a:solidFill>
          </a:ln>
        </p:spPr>
        <p:txBody>
          <a:bodyPr wrap="square" rtlCol="0">
            <a:spAutoFit/>
          </a:bodyPr>
          <a:lstStyle/>
          <a:p>
            <a:r>
              <a:rPr lang="en-US" sz="900" dirty="0">
                <a:solidFill>
                  <a:srgbClr val="0000FF"/>
                </a:solidFill>
                <a:effectLst/>
              </a:rPr>
              <a:t>"leaf" : {</a:t>
            </a:r>
            <a:endParaRPr lang="en-US" sz="900" dirty="0">
              <a:effectLst/>
            </a:endParaRPr>
          </a:p>
          <a:p>
            <a:pPr lvl="1"/>
            <a:r>
              <a:rPr lang="en-US" sz="900" dirty="0">
                <a:solidFill>
                  <a:srgbClr val="0000FF"/>
                </a:solidFill>
                <a:effectLst/>
              </a:rPr>
              <a:t>"name" : "temperature",</a:t>
            </a:r>
            <a:endParaRPr lang="en-US" sz="900" dirty="0"/>
          </a:p>
          <a:p>
            <a:pPr lvl="1"/>
            <a:r>
              <a:rPr lang="en-US" sz="900" dirty="0">
                <a:solidFill>
                  <a:srgbClr val="0000FF"/>
                </a:solidFill>
                <a:effectLst/>
              </a:rPr>
              <a:t>"type" : "decimal64",</a:t>
            </a:r>
            <a:endParaRPr lang="en-US" sz="900" dirty="0"/>
          </a:p>
          <a:p>
            <a:pPr lvl="1"/>
            <a:r>
              <a:rPr lang="en-US" sz="900" dirty="0">
                <a:solidFill>
                  <a:srgbClr val="0000FF"/>
                </a:solidFill>
                <a:effectLst/>
              </a:rPr>
              <a:t>"range" : "0.0... 100.0",</a:t>
            </a:r>
            <a:endParaRPr lang="en-US" sz="900" dirty="0"/>
          </a:p>
          <a:p>
            <a:pPr lvl="1"/>
            <a:r>
              <a:rPr lang="en-US" sz="900" dirty="0">
                <a:solidFill>
                  <a:srgbClr val="0000FF"/>
                </a:solidFill>
                <a:effectLst/>
              </a:rPr>
              <a:t>"units" : "</a:t>
            </a:r>
            <a:r>
              <a:rPr lang="en-US" sz="900" dirty="0" err="1">
                <a:solidFill>
                  <a:srgbClr val="0000FF"/>
                </a:solidFill>
                <a:effectLst/>
              </a:rPr>
              <a:t>Celcius</a:t>
            </a:r>
            <a:r>
              <a:rPr lang="en-US" sz="900" dirty="0">
                <a:solidFill>
                  <a:srgbClr val="0000FF"/>
                </a:solidFill>
                <a:effectLst/>
              </a:rPr>
              <a:t>",</a:t>
            </a:r>
          </a:p>
          <a:p>
            <a:pPr lvl="1"/>
            <a:r>
              <a:rPr lang="en-US" sz="900" dirty="0">
                <a:solidFill>
                  <a:srgbClr val="0000FF"/>
                </a:solidFill>
              </a:rPr>
              <a:t>“config” : “false”</a:t>
            </a:r>
            <a:endParaRPr lang="en-US" sz="900" dirty="0"/>
          </a:p>
          <a:p>
            <a:pPr lvl="1"/>
            <a:r>
              <a:rPr lang="en-US" sz="900" dirty="0">
                <a:solidFill>
                  <a:srgbClr val="0000FF"/>
                </a:solidFill>
                <a:effectLst/>
              </a:rPr>
              <a:t>"threshold-definition" : [</a:t>
            </a:r>
            <a:endParaRPr lang="en-US" sz="900" dirty="0"/>
          </a:p>
          <a:p>
            <a:pPr lvl="2"/>
            <a:r>
              <a:rPr lang="en-US" sz="900" dirty="0">
                <a:solidFill>
                  <a:srgbClr val="0000FF"/>
                </a:solidFill>
                <a:effectLst/>
              </a:rPr>
              <a:t>{</a:t>
            </a:r>
            <a:endParaRPr lang="en-US" sz="900" dirty="0"/>
          </a:p>
          <a:p>
            <a:pPr lvl="3"/>
            <a:r>
              <a:rPr lang="en-US" sz="900" dirty="0">
                <a:solidFill>
                  <a:srgbClr val="0000FF"/>
                </a:solidFill>
                <a:effectLst/>
              </a:rPr>
              <a:t>"name" : "upper-threshold",</a:t>
            </a:r>
            <a:endParaRPr lang="en-US" sz="900" dirty="0"/>
          </a:p>
          <a:p>
            <a:pPr lvl="3"/>
            <a:r>
              <a:rPr lang="en-US" sz="900" dirty="0">
                <a:solidFill>
                  <a:srgbClr val="0000FF"/>
                </a:solidFill>
                <a:effectLst/>
              </a:rPr>
              <a:t>"config" : "true";</a:t>
            </a:r>
            <a:endParaRPr lang="en-US" sz="900" dirty="0"/>
          </a:p>
          <a:p>
            <a:pPr lvl="3"/>
            <a:r>
              <a:rPr lang="en-US" sz="900" dirty="0">
                <a:solidFill>
                  <a:srgbClr val="0000FF"/>
                </a:solidFill>
                <a:effectLst/>
              </a:rPr>
              <a:t>"granularity-step" : "1",</a:t>
            </a:r>
            <a:endParaRPr lang="en-US" sz="900" dirty="0"/>
          </a:p>
          <a:p>
            <a:pPr lvl="3"/>
            <a:r>
              <a:rPr lang="en-US" sz="900" dirty="0">
                <a:solidFill>
                  <a:srgbClr val="0000FF"/>
                </a:solidFill>
                <a:effectLst/>
              </a:rPr>
              <a:t>"orientation" : "increasing",</a:t>
            </a:r>
            <a:endParaRPr lang="en-US" sz="900" dirty="0"/>
          </a:p>
          <a:p>
            <a:pPr lvl="3"/>
            <a:r>
              <a:rPr lang="en-US" sz="900" dirty="0">
                <a:solidFill>
                  <a:srgbClr val="0000FF"/>
                </a:solidFill>
                <a:effectLst/>
              </a:rPr>
              <a:t>"range" : "40.0 .. 99.0",</a:t>
            </a:r>
            <a:endParaRPr lang="en-US" sz="900" dirty="0"/>
          </a:p>
          <a:p>
            <a:pPr lvl="3"/>
            <a:r>
              <a:rPr lang="en-US" sz="900" dirty="0">
                <a:solidFill>
                  <a:srgbClr val="0000FF"/>
                </a:solidFill>
                <a:effectLst/>
              </a:rPr>
              <a:t>"hysteresis" : "-2",</a:t>
            </a:r>
            <a:endParaRPr lang="en-US" sz="900" dirty="0"/>
          </a:p>
          <a:p>
            <a:pPr lvl="3"/>
            <a:r>
              <a:rPr lang="en-US" sz="900" dirty="0">
                <a:solidFill>
                  <a:srgbClr val="0000FF"/>
                </a:solidFill>
                <a:effectLst/>
              </a:rPr>
              <a:t>"interrelationship" {</a:t>
            </a:r>
            <a:endParaRPr lang="en-US" sz="900" dirty="0"/>
          </a:p>
          <a:p>
            <a:pPr lvl="4"/>
            <a:r>
              <a:rPr lang="en-US" sz="900" dirty="0">
                <a:solidFill>
                  <a:srgbClr val="0000FF"/>
                </a:solidFill>
                <a:effectLst/>
              </a:rPr>
              <a:t>"related-property" : "lower-threshold",</a:t>
            </a:r>
            <a:endParaRPr lang="en-US" sz="900" dirty="0"/>
          </a:p>
          <a:p>
            <a:pPr lvl="4"/>
            <a:r>
              <a:rPr lang="en-US" sz="900" dirty="0">
                <a:solidFill>
                  <a:srgbClr val="0000FF"/>
                </a:solidFill>
                <a:effectLst/>
              </a:rPr>
              <a:t>"related-consideration" : "value",</a:t>
            </a:r>
            <a:endParaRPr lang="en-US" sz="900" dirty="0"/>
          </a:p>
          <a:p>
            <a:pPr lvl="4"/>
            <a:r>
              <a:rPr lang="en-US" sz="900" dirty="0">
                <a:solidFill>
                  <a:srgbClr val="0000FF"/>
                </a:solidFill>
                <a:effectLst/>
              </a:rPr>
              <a:t>"relationship" : "greater-than“</a:t>
            </a:r>
            <a:endParaRPr lang="en-US" sz="900" dirty="0"/>
          </a:p>
          <a:p>
            <a:pPr lvl="3"/>
            <a:r>
              <a:rPr lang="en-US" sz="900" dirty="0">
                <a:solidFill>
                  <a:srgbClr val="0000FF"/>
                </a:solidFill>
                <a:effectLst/>
              </a:rPr>
              <a:t>},</a:t>
            </a:r>
            <a:endParaRPr lang="en-US" sz="900" dirty="0">
              <a:solidFill>
                <a:srgbClr val="0000FF"/>
              </a:solidFill>
            </a:endParaRPr>
          </a:p>
          <a:p>
            <a:pPr lvl="3"/>
            <a:r>
              <a:rPr lang="en-US" sz="900" dirty="0">
                <a:solidFill>
                  <a:srgbClr val="0000FF"/>
                </a:solidFill>
                <a:effectLst/>
              </a:rPr>
              <a:t>…</a:t>
            </a:r>
            <a:endParaRPr lang="en-US" sz="900" dirty="0">
              <a:effectLst/>
            </a:endParaRPr>
          </a:p>
        </p:txBody>
      </p:sp>
      <p:sp>
        <p:nvSpPr>
          <p:cNvPr id="10" name="TextBox 9">
            <a:extLst>
              <a:ext uri="{FF2B5EF4-FFF2-40B4-BE49-F238E27FC236}">
                <a16:creationId xmlns:a16="http://schemas.microsoft.com/office/drawing/2014/main" id="{DD19981D-33B2-4976-8916-E453D9CE021F}"/>
              </a:ext>
            </a:extLst>
          </p:cNvPr>
          <p:cNvSpPr txBox="1"/>
          <p:nvPr/>
        </p:nvSpPr>
        <p:spPr>
          <a:xfrm>
            <a:off x="157019" y="5511689"/>
            <a:ext cx="3865845" cy="507831"/>
          </a:xfrm>
          <a:prstGeom prst="rect">
            <a:avLst/>
          </a:prstGeom>
          <a:solidFill>
            <a:schemeClr val="accent5">
              <a:lumMod val="20000"/>
              <a:lumOff val="80000"/>
            </a:schemeClr>
          </a:solidFill>
          <a:ln>
            <a:solidFill>
              <a:schemeClr val="tx1"/>
            </a:solidFill>
          </a:ln>
        </p:spPr>
        <p:txBody>
          <a:bodyPr wrap="square" rtlCol="0">
            <a:spAutoFit/>
          </a:bodyPr>
          <a:lstStyle/>
          <a:p>
            <a:r>
              <a:rPr lang="en-US" sz="900" dirty="0">
                <a:solidFill>
                  <a:srgbClr val="0000FF"/>
                </a:solidFill>
                <a:effectLst/>
              </a:rPr>
              <a:t>"temperature“ : “90.2”,</a:t>
            </a:r>
            <a:endParaRPr lang="en-US" sz="900" dirty="0"/>
          </a:p>
          <a:p>
            <a:r>
              <a:rPr lang="en-US" sz="900" dirty="0">
                <a:solidFill>
                  <a:srgbClr val="0000FF"/>
                </a:solidFill>
                <a:effectLst/>
              </a:rPr>
              <a:t>“temperature_upper-threshold“ : “45.2”,</a:t>
            </a:r>
            <a:endParaRPr lang="en-US" sz="900" dirty="0">
              <a:solidFill>
                <a:srgbClr val="0000FF"/>
              </a:solidFill>
            </a:endParaRPr>
          </a:p>
          <a:p>
            <a:r>
              <a:rPr lang="en-US" sz="900" dirty="0">
                <a:solidFill>
                  <a:srgbClr val="0000FF"/>
                </a:solidFill>
              </a:rPr>
              <a:t>…</a:t>
            </a:r>
            <a:endParaRPr lang="en-US" sz="900" dirty="0"/>
          </a:p>
        </p:txBody>
      </p:sp>
      <p:sp>
        <p:nvSpPr>
          <p:cNvPr id="11" name="TextBox 10">
            <a:extLst>
              <a:ext uri="{FF2B5EF4-FFF2-40B4-BE49-F238E27FC236}">
                <a16:creationId xmlns:a16="http://schemas.microsoft.com/office/drawing/2014/main" id="{D0C978FC-0B1B-4CBB-A76C-DD8CC29DF4F7}"/>
              </a:ext>
            </a:extLst>
          </p:cNvPr>
          <p:cNvSpPr txBox="1"/>
          <p:nvPr/>
        </p:nvSpPr>
        <p:spPr>
          <a:xfrm>
            <a:off x="5895326" y="4180555"/>
            <a:ext cx="3865845" cy="1892826"/>
          </a:xfrm>
          <a:prstGeom prst="rect">
            <a:avLst/>
          </a:prstGeom>
          <a:solidFill>
            <a:schemeClr val="accent5">
              <a:lumMod val="20000"/>
              <a:lumOff val="80000"/>
            </a:schemeClr>
          </a:solidFill>
          <a:ln>
            <a:solidFill>
              <a:schemeClr val="tx1"/>
            </a:solidFill>
          </a:ln>
        </p:spPr>
        <p:txBody>
          <a:bodyPr wrap="square" rtlCol="0">
            <a:spAutoFit/>
          </a:bodyPr>
          <a:lstStyle/>
          <a:p>
            <a:r>
              <a:rPr lang="en-US" sz="900" dirty="0">
                <a:solidFill>
                  <a:srgbClr val="0000FF"/>
                </a:solidFill>
                <a:effectLst/>
              </a:rPr>
              <a:t>"leaf" : {</a:t>
            </a:r>
            <a:endParaRPr lang="en-US" sz="900" dirty="0">
              <a:effectLst/>
            </a:endParaRPr>
          </a:p>
          <a:p>
            <a:pPr lvl="1"/>
            <a:r>
              <a:rPr lang="en-US" sz="900" dirty="0">
                <a:solidFill>
                  <a:srgbClr val="0000FF"/>
                </a:solidFill>
                <a:effectLst/>
              </a:rPr>
              <a:t>"name" : "temperature",</a:t>
            </a:r>
            <a:endParaRPr lang="en-US" sz="900" dirty="0"/>
          </a:p>
          <a:p>
            <a:pPr lvl="1"/>
            <a:r>
              <a:rPr lang="en-US" sz="900" dirty="0">
                <a:solidFill>
                  <a:srgbClr val="0000FF"/>
                </a:solidFill>
                <a:effectLst/>
              </a:rPr>
              <a:t>"threshold-definition" : [</a:t>
            </a:r>
            <a:endParaRPr lang="en-US" sz="900" dirty="0"/>
          </a:p>
          <a:p>
            <a:pPr lvl="2"/>
            <a:r>
              <a:rPr lang="en-US" sz="900" dirty="0">
                <a:solidFill>
                  <a:srgbClr val="0000FF"/>
                </a:solidFill>
                <a:effectLst/>
              </a:rPr>
              <a:t>{</a:t>
            </a:r>
            <a:endParaRPr lang="en-US" sz="900" dirty="0"/>
          </a:p>
          <a:p>
            <a:pPr lvl="3"/>
            <a:r>
              <a:rPr lang="en-US" sz="900" dirty="0">
                <a:solidFill>
                  <a:srgbClr val="0000FF"/>
                </a:solidFill>
                <a:effectLst/>
              </a:rPr>
              <a:t>"name" : "upper-threshold",</a:t>
            </a:r>
            <a:endParaRPr lang="en-US" sz="900" dirty="0"/>
          </a:p>
          <a:p>
            <a:pPr lvl="3"/>
            <a:r>
              <a:rPr lang="en-US" sz="900" dirty="0">
                <a:solidFill>
                  <a:srgbClr val="0000FF"/>
                </a:solidFill>
                <a:effectLst/>
              </a:rPr>
              <a:t>"range" : "40.0 .. 99.0",</a:t>
            </a:r>
            <a:endParaRPr lang="en-US" sz="900" dirty="0"/>
          </a:p>
          <a:p>
            <a:pPr lvl="3"/>
            <a:r>
              <a:rPr lang="en-US" sz="900" dirty="0">
                <a:solidFill>
                  <a:srgbClr val="0000FF"/>
                </a:solidFill>
                <a:effectLst/>
              </a:rPr>
              <a:t>"hysteresis" : "-2",</a:t>
            </a:r>
            <a:endParaRPr lang="en-US" sz="900" dirty="0"/>
          </a:p>
          <a:p>
            <a:pPr lvl="3"/>
            <a:r>
              <a:rPr lang="en-US" sz="900" dirty="0">
                <a:solidFill>
                  <a:srgbClr val="0000FF"/>
                </a:solidFill>
                <a:effectLst/>
              </a:rPr>
              <a:t>"interrelationship" {</a:t>
            </a:r>
            <a:endParaRPr lang="en-US" sz="900" dirty="0"/>
          </a:p>
          <a:p>
            <a:pPr lvl="4"/>
            <a:r>
              <a:rPr lang="en-US" sz="900" dirty="0">
                <a:solidFill>
                  <a:srgbClr val="0000FF"/>
                </a:solidFill>
                <a:effectLst/>
              </a:rPr>
              <a:t>"related-property" : "lower-threshold",</a:t>
            </a:r>
            <a:endParaRPr lang="en-US" sz="900" dirty="0"/>
          </a:p>
          <a:p>
            <a:pPr lvl="4"/>
            <a:r>
              <a:rPr lang="en-US" sz="900" dirty="0">
                <a:solidFill>
                  <a:srgbClr val="0000FF"/>
                </a:solidFill>
                <a:effectLst/>
              </a:rPr>
              <a:t>"related-consideration" : "value",</a:t>
            </a:r>
            <a:endParaRPr lang="en-US" sz="900" dirty="0"/>
          </a:p>
          <a:p>
            <a:pPr lvl="4"/>
            <a:r>
              <a:rPr lang="en-US" sz="900" dirty="0">
                <a:solidFill>
                  <a:srgbClr val="0000FF"/>
                </a:solidFill>
                <a:effectLst/>
              </a:rPr>
              <a:t>"relationship" : "greater-than“</a:t>
            </a:r>
            <a:endParaRPr lang="en-US" sz="900" dirty="0"/>
          </a:p>
          <a:p>
            <a:pPr lvl="3"/>
            <a:r>
              <a:rPr lang="en-US" sz="900" dirty="0">
                <a:solidFill>
                  <a:srgbClr val="0000FF"/>
                </a:solidFill>
                <a:effectLst/>
              </a:rPr>
              <a:t>}</a:t>
            </a:r>
            <a:endParaRPr lang="en-US" sz="900" dirty="0">
              <a:solidFill>
                <a:srgbClr val="0000FF"/>
              </a:solidFill>
            </a:endParaRPr>
          </a:p>
          <a:p>
            <a:pPr lvl="3"/>
            <a:r>
              <a:rPr lang="en-US" sz="900" dirty="0">
                <a:solidFill>
                  <a:srgbClr val="0000FF"/>
                </a:solidFill>
                <a:effectLst/>
              </a:rPr>
              <a:t>…</a:t>
            </a:r>
            <a:endParaRPr lang="en-US" sz="900" dirty="0">
              <a:effectLst/>
            </a:endParaRPr>
          </a:p>
        </p:txBody>
      </p:sp>
      <p:sp>
        <p:nvSpPr>
          <p:cNvPr id="12" name="TextBox 11">
            <a:extLst>
              <a:ext uri="{FF2B5EF4-FFF2-40B4-BE49-F238E27FC236}">
                <a16:creationId xmlns:a16="http://schemas.microsoft.com/office/drawing/2014/main" id="{2F9B56EB-9BAC-4315-9D32-87FD2E0DA58D}"/>
              </a:ext>
            </a:extLst>
          </p:cNvPr>
          <p:cNvSpPr txBox="1"/>
          <p:nvPr/>
        </p:nvSpPr>
        <p:spPr>
          <a:xfrm>
            <a:off x="5895326" y="1409695"/>
            <a:ext cx="1930399" cy="1200329"/>
          </a:xfrm>
          <a:prstGeom prst="rect">
            <a:avLst/>
          </a:prstGeom>
          <a:solidFill>
            <a:schemeClr val="accent5">
              <a:lumMod val="20000"/>
              <a:lumOff val="80000"/>
            </a:schemeClr>
          </a:solidFill>
          <a:ln>
            <a:solidFill>
              <a:schemeClr val="tx1"/>
            </a:solidFill>
          </a:ln>
        </p:spPr>
        <p:txBody>
          <a:bodyPr wrap="square" rtlCol="0">
            <a:spAutoFit/>
          </a:bodyPr>
          <a:lstStyle/>
          <a:p>
            <a:r>
              <a:rPr lang="en-US" sz="900" dirty="0">
                <a:solidFill>
                  <a:srgbClr val="0000FF"/>
                </a:solidFill>
                <a:effectLst/>
              </a:rPr>
              <a:t>"leaf" : {</a:t>
            </a:r>
            <a:endParaRPr lang="en-US" sz="900" dirty="0">
              <a:effectLst/>
            </a:endParaRPr>
          </a:p>
          <a:p>
            <a:pPr lvl="1"/>
            <a:r>
              <a:rPr lang="en-US" sz="900" dirty="0">
                <a:solidFill>
                  <a:srgbClr val="0000FF"/>
                </a:solidFill>
                <a:effectLst/>
              </a:rPr>
              <a:t>"name" : "temperature",</a:t>
            </a:r>
            <a:endParaRPr lang="en-US" sz="900" dirty="0"/>
          </a:p>
          <a:p>
            <a:pPr lvl="1"/>
            <a:r>
              <a:rPr lang="en-US" sz="900" dirty="0">
                <a:solidFill>
                  <a:srgbClr val="0000FF"/>
                </a:solidFill>
                <a:effectLst/>
              </a:rPr>
              <a:t>"type" : "decimal64",</a:t>
            </a:r>
            <a:endParaRPr lang="en-US" sz="900" dirty="0"/>
          </a:p>
          <a:p>
            <a:pPr lvl="1"/>
            <a:r>
              <a:rPr lang="en-US" sz="900" dirty="0">
                <a:solidFill>
                  <a:srgbClr val="0000FF"/>
                </a:solidFill>
                <a:effectLst/>
              </a:rPr>
              <a:t>"range" : "0.0... 100.0",</a:t>
            </a:r>
            <a:endParaRPr lang="en-US" sz="900" dirty="0"/>
          </a:p>
          <a:p>
            <a:pPr lvl="1"/>
            <a:r>
              <a:rPr lang="en-US" sz="900" dirty="0">
                <a:solidFill>
                  <a:srgbClr val="0000FF"/>
                </a:solidFill>
                <a:effectLst/>
              </a:rPr>
              <a:t>"units" : "</a:t>
            </a:r>
            <a:r>
              <a:rPr lang="en-US" sz="900" dirty="0" err="1">
                <a:solidFill>
                  <a:srgbClr val="0000FF"/>
                </a:solidFill>
                <a:effectLst/>
              </a:rPr>
              <a:t>Celcius</a:t>
            </a:r>
            <a:r>
              <a:rPr lang="en-US" sz="900" dirty="0">
                <a:solidFill>
                  <a:srgbClr val="0000FF"/>
                </a:solidFill>
                <a:effectLst/>
              </a:rPr>
              <a:t>",</a:t>
            </a:r>
          </a:p>
          <a:p>
            <a:pPr lvl="1"/>
            <a:r>
              <a:rPr lang="en-US" sz="900" dirty="0">
                <a:solidFill>
                  <a:srgbClr val="0000FF"/>
                </a:solidFill>
              </a:rPr>
              <a:t>“config” : “false”</a:t>
            </a:r>
          </a:p>
          <a:p>
            <a:r>
              <a:rPr lang="en-US" sz="900" dirty="0">
                <a:solidFill>
                  <a:srgbClr val="0000FF"/>
                </a:solidFill>
              </a:rPr>
              <a:t>},</a:t>
            </a:r>
          </a:p>
          <a:p>
            <a:r>
              <a:rPr lang="en-US" sz="900" dirty="0">
                <a:solidFill>
                  <a:srgbClr val="0000FF"/>
                </a:solidFill>
              </a:rPr>
              <a:t>…</a:t>
            </a:r>
            <a:endParaRPr lang="en-US" sz="900" dirty="0"/>
          </a:p>
        </p:txBody>
      </p:sp>
      <p:sp>
        <p:nvSpPr>
          <p:cNvPr id="13" name="TextBox 12">
            <a:extLst>
              <a:ext uri="{FF2B5EF4-FFF2-40B4-BE49-F238E27FC236}">
                <a16:creationId xmlns:a16="http://schemas.microsoft.com/office/drawing/2014/main" id="{975B3522-F45B-4D2E-A391-ACF9A696CA27}"/>
              </a:ext>
            </a:extLst>
          </p:cNvPr>
          <p:cNvSpPr txBox="1"/>
          <p:nvPr/>
        </p:nvSpPr>
        <p:spPr>
          <a:xfrm>
            <a:off x="8174183" y="1409695"/>
            <a:ext cx="3435925" cy="2446824"/>
          </a:xfrm>
          <a:prstGeom prst="rect">
            <a:avLst/>
          </a:prstGeom>
          <a:solidFill>
            <a:schemeClr val="accent5">
              <a:lumMod val="20000"/>
              <a:lumOff val="80000"/>
            </a:schemeClr>
          </a:solidFill>
          <a:ln>
            <a:solidFill>
              <a:schemeClr val="tx1"/>
            </a:solidFill>
          </a:ln>
        </p:spPr>
        <p:txBody>
          <a:bodyPr wrap="square" rtlCol="0">
            <a:spAutoFit/>
          </a:bodyPr>
          <a:lstStyle/>
          <a:p>
            <a:r>
              <a:rPr lang="en-US" sz="900" dirty="0">
                <a:solidFill>
                  <a:srgbClr val="0000FF"/>
                </a:solidFill>
                <a:effectLst/>
              </a:rPr>
              <a:t>"leaf" : {</a:t>
            </a:r>
            <a:endParaRPr lang="en-US" sz="900" dirty="0">
              <a:effectLst/>
            </a:endParaRPr>
          </a:p>
          <a:p>
            <a:pPr lvl="1"/>
            <a:r>
              <a:rPr lang="en-US" sz="900" dirty="0">
                <a:solidFill>
                  <a:srgbClr val="0000FF"/>
                </a:solidFill>
                <a:effectLst/>
              </a:rPr>
              <a:t>"threshold-definition" : [</a:t>
            </a:r>
            <a:endParaRPr lang="en-US" sz="900" dirty="0"/>
          </a:p>
          <a:p>
            <a:pPr lvl="2"/>
            <a:r>
              <a:rPr lang="en-US" sz="900" dirty="0">
                <a:solidFill>
                  <a:srgbClr val="0000FF"/>
                </a:solidFill>
                <a:effectLst/>
              </a:rPr>
              <a:t>{</a:t>
            </a:r>
            <a:endParaRPr lang="en-US" sz="900" dirty="0"/>
          </a:p>
          <a:p>
            <a:pPr lvl="3"/>
            <a:r>
              <a:rPr lang="en-US" sz="900" dirty="0">
                <a:solidFill>
                  <a:srgbClr val="0000FF"/>
                </a:solidFill>
                <a:effectLst/>
              </a:rPr>
              <a:t>"name" : "upper-threshold",</a:t>
            </a:r>
          </a:p>
          <a:p>
            <a:pPr lvl="3"/>
            <a:r>
              <a:rPr lang="en-US" sz="900" dirty="0">
                <a:solidFill>
                  <a:srgbClr val="0000FF"/>
                </a:solidFill>
              </a:rPr>
              <a:t>“type” : “decimal64”,</a:t>
            </a:r>
            <a:endParaRPr lang="en-US" sz="900" dirty="0"/>
          </a:p>
          <a:p>
            <a:pPr lvl="3"/>
            <a:r>
              <a:rPr lang="en-US" sz="900" dirty="0">
                <a:solidFill>
                  <a:srgbClr val="0000FF"/>
                </a:solidFill>
                <a:effectLst/>
              </a:rPr>
              <a:t>"config" : "true";</a:t>
            </a:r>
            <a:endParaRPr lang="en-US" sz="900" dirty="0"/>
          </a:p>
          <a:p>
            <a:pPr lvl="3"/>
            <a:r>
              <a:rPr lang="en-US" sz="900" dirty="0">
                <a:solidFill>
                  <a:srgbClr val="0000FF"/>
                </a:solidFill>
                <a:effectLst/>
              </a:rPr>
              <a:t>“leaf” : {</a:t>
            </a:r>
          </a:p>
          <a:p>
            <a:pPr lvl="4"/>
            <a:r>
              <a:rPr lang="en-US" sz="900" dirty="0">
                <a:solidFill>
                  <a:srgbClr val="0000FF"/>
                </a:solidFill>
                <a:effectLst/>
              </a:rPr>
              <a:t>“name” : “granularity-step“, </a:t>
            </a:r>
          </a:p>
          <a:p>
            <a:pPr lvl="4"/>
            <a:r>
              <a:rPr lang="en-US" sz="900" dirty="0">
                <a:solidFill>
                  <a:srgbClr val="0000FF"/>
                </a:solidFill>
              </a:rPr>
              <a:t>“type” : “integer”,</a:t>
            </a:r>
          </a:p>
          <a:p>
            <a:pPr lvl="4"/>
            <a:r>
              <a:rPr lang="en-US" sz="900" dirty="0">
                <a:solidFill>
                  <a:srgbClr val="0000FF"/>
                </a:solidFill>
                <a:effectLst/>
              </a:rPr>
              <a:t>“default” : "1“,</a:t>
            </a:r>
          </a:p>
          <a:p>
            <a:pPr lvl="3"/>
            <a:r>
              <a:rPr lang="en-US" sz="900" dirty="0">
                <a:solidFill>
                  <a:srgbClr val="0000FF"/>
                </a:solidFill>
              </a:rPr>
              <a:t>},</a:t>
            </a:r>
            <a:endParaRPr lang="en-US" sz="900" dirty="0">
              <a:solidFill>
                <a:srgbClr val="0000FF"/>
              </a:solidFill>
              <a:effectLst/>
            </a:endParaRPr>
          </a:p>
          <a:p>
            <a:pPr lvl="3"/>
            <a:r>
              <a:rPr lang="en-US" sz="900" dirty="0">
                <a:solidFill>
                  <a:srgbClr val="0000FF"/>
                </a:solidFill>
                <a:effectLst/>
              </a:rPr>
              <a:t>“leaf” : {</a:t>
            </a:r>
          </a:p>
          <a:p>
            <a:pPr lvl="4"/>
            <a:r>
              <a:rPr lang="en-US" sz="900" dirty="0">
                <a:solidFill>
                  <a:srgbClr val="0000FF"/>
                </a:solidFill>
                <a:effectLst/>
              </a:rPr>
              <a:t>“name” : "hysteresis“,</a:t>
            </a:r>
          </a:p>
          <a:p>
            <a:pPr lvl="4"/>
            <a:r>
              <a:rPr lang="en-US" sz="900" dirty="0">
                <a:solidFill>
                  <a:srgbClr val="0000FF"/>
                </a:solidFill>
              </a:rPr>
              <a:t>“type” : “signed-integer”</a:t>
            </a:r>
          </a:p>
          <a:p>
            <a:pPr lvl="3"/>
            <a:r>
              <a:rPr lang="en-US" sz="900" dirty="0">
                <a:solidFill>
                  <a:srgbClr val="0000FF"/>
                </a:solidFill>
              </a:rPr>
              <a:t>},</a:t>
            </a:r>
            <a:endParaRPr lang="en-US" sz="900" dirty="0"/>
          </a:p>
          <a:p>
            <a:pPr lvl="3"/>
            <a:r>
              <a:rPr lang="en-US" sz="900" dirty="0">
                <a:solidFill>
                  <a:srgbClr val="0000FF"/>
                </a:solidFill>
                <a:effectLst/>
              </a:rPr>
              <a:t>"orientation" : "increasing",</a:t>
            </a:r>
            <a:endParaRPr lang="en-US" sz="900" dirty="0"/>
          </a:p>
          <a:p>
            <a:pPr lvl="3"/>
            <a:r>
              <a:rPr lang="en-US" sz="900" dirty="0">
                <a:solidFill>
                  <a:srgbClr val="0000FF"/>
                </a:solidFill>
                <a:effectLst/>
              </a:rPr>
              <a:t>…</a:t>
            </a:r>
            <a:endParaRPr lang="en-US" sz="900" dirty="0">
              <a:effectLst/>
            </a:endParaRPr>
          </a:p>
        </p:txBody>
      </p:sp>
      <p:sp>
        <p:nvSpPr>
          <p:cNvPr id="16" name="TextBox 15">
            <a:extLst>
              <a:ext uri="{FF2B5EF4-FFF2-40B4-BE49-F238E27FC236}">
                <a16:creationId xmlns:a16="http://schemas.microsoft.com/office/drawing/2014/main" id="{C54290C5-6464-43C4-B1D4-609FF5981F29}"/>
              </a:ext>
            </a:extLst>
          </p:cNvPr>
          <p:cNvSpPr txBox="1"/>
          <p:nvPr/>
        </p:nvSpPr>
        <p:spPr>
          <a:xfrm>
            <a:off x="157019" y="1177022"/>
            <a:ext cx="4331854" cy="769441"/>
          </a:xfrm>
          <a:prstGeom prst="rect">
            <a:avLst/>
          </a:prstGeom>
          <a:noFill/>
        </p:spPr>
        <p:txBody>
          <a:bodyPr wrap="square" rtlCol="0">
            <a:spAutoFit/>
          </a:bodyPr>
          <a:lstStyle/>
          <a:p>
            <a:r>
              <a:rPr lang="en-GB" sz="1100" dirty="0"/>
              <a:t>The intention is to reduce the need for specification repetition.</a:t>
            </a:r>
          </a:p>
          <a:p>
            <a:endParaRPr lang="en-GB" sz="1100" dirty="0"/>
          </a:p>
          <a:p>
            <a:r>
              <a:rPr lang="en-GB" sz="1100" dirty="0"/>
              <a:t>The definition below is longhand.</a:t>
            </a:r>
          </a:p>
          <a:p>
            <a:endParaRPr lang="en-US" sz="1100" dirty="0"/>
          </a:p>
        </p:txBody>
      </p:sp>
      <p:sp>
        <p:nvSpPr>
          <p:cNvPr id="19" name="TextBox 18">
            <a:extLst>
              <a:ext uri="{FF2B5EF4-FFF2-40B4-BE49-F238E27FC236}">
                <a16:creationId xmlns:a16="http://schemas.microsoft.com/office/drawing/2014/main" id="{D3EB38AD-B56E-4482-BE18-6E5E966F1E5F}"/>
              </a:ext>
            </a:extLst>
          </p:cNvPr>
          <p:cNvSpPr txBox="1"/>
          <p:nvPr/>
        </p:nvSpPr>
        <p:spPr>
          <a:xfrm>
            <a:off x="157019" y="5126968"/>
            <a:ext cx="4331854" cy="430887"/>
          </a:xfrm>
          <a:prstGeom prst="rect">
            <a:avLst/>
          </a:prstGeom>
          <a:noFill/>
        </p:spPr>
        <p:txBody>
          <a:bodyPr wrap="square" rtlCol="0">
            <a:spAutoFit/>
          </a:bodyPr>
          <a:lstStyle/>
          <a:p>
            <a:r>
              <a:rPr lang="en-GB" sz="1100" dirty="0"/>
              <a:t>The results of the definition is</a:t>
            </a:r>
          </a:p>
          <a:p>
            <a:endParaRPr lang="en-US" sz="1100" dirty="0"/>
          </a:p>
        </p:txBody>
      </p:sp>
      <p:sp>
        <p:nvSpPr>
          <p:cNvPr id="20" name="TextBox 19">
            <a:extLst>
              <a:ext uri="{FF2B5EF4-FFF2-40B4-BE49-F238E27FC236}">
                <a16:creationId xmlns:a16="http://schemas.microsoft.com/office/drawing/2014/main" id="{8E26AC43-590E-43DD-BB13-D37C1ED359DB}"/>
              </a:ext>
            </a:extLst>
          </p:cNvPr>
          <p:cNvSpPr txBox="1"/>
          <p:nvPr/>
        </p:nvSpPr>
        <p:spPr>
          <a:xfrm>
            <a:off x="5895326" y="892405"/>
            <a:ext cx="4331854" cy="261610"/>
          </a:xfrm>
          <a:prstGeom prst="rect">
            <a:avLst/>
          </a:prstGeom>
          <a:noFill/>
        </p:spPr>
        <p:txBody>
          <a:bodyPr wrap="square" rtlCol="0">
            <a:spAutoFit/>
          </a:bodyPr>
          <a:lstStyle/>
          <a:p>
            <a:r>
              <a:rPr lang="en-GB" sz="1100" dirty="0"/>
              <a:t>The definition can be built from a merge of (roughly)</a:t>
            </a:r>
          </a:p>
        </p:txBody>
      </p:sp>
      <p:sp>
        <p:nvSpPr>
          <p:cNvPr id="21" name="TextBox 20">
            <a:extLst>
              <a:ext uri="{FF2B5EF4-FFF2-40B4-BE49-F238E27FC236}">
                <a16:creationId xmlns:a16="http://schemas.microsoft.com/office/drawing/2014/main" id="{69920CEC-2A2F-4B3A-8447-F8194B4804EC}"/>
              </a:ext>
            </a:extLst>
          </p:cNvPr>
          <p:cNvSpPr txBox="1"/>
          <p:nvPr/>
        </p:nvSpPr>
        <p:spPr>
          <a:xfrm>
            <a:off x="5895326" y="3749668"/>
            <a:ext cx="4331854" cy="261610"/>
          </a:xfrm>
          <a:prstGeom prst="rect">
            <a:avLst/>
          </a:prstGeom>
          <a:noFill/>
        </p:spPr>
        <p:txBody>
          <a:bodyPr wrap="square" rtlCol="0">
            <a:spAutoFit/>
          </a:bodyPr>
          <a:lstStyle/>
          <a:p>
            <a:r>
              <a:rPr lang="en-GB" sz="1100" dirty="0"/>
              <a:t>And this can be refined to below</a:t>
            </a:r>
          </a:p>
        </p:txBody>
      </p:sp>
    </p:spTree>
    <p:extLst>
      <p:ext uri="{BB962C8B-B14F-4D97-AF65-F5344CB8AC3E}">
        <p14:creationId xmlns:p14="http://schemas.microsoft.com/office/powerpoint/2010/main" val="3457067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EB6BB5-3FE3-489B-9C83-E4F6AEE66707}"/>
              </a:ext>
            </a:extLst>
          </p:cNvPr>
          <p:cNvSpPr>
            <a:spLocks noGrp="1"/>
          </p:cNvSpPr>
          <p:nvPr>
            <p:ph type="ctrTitle"/>
          </p:nvPr>
        </p:nvSpPr>
        <p:spPr/>
        <p:txBody>
          <a:bodyPr/>
          <a:lstStyle/>
          <a:p>
            <a:r>
              <a:rPr lang="en-GB"/>
              <a:t>Discussion</a:t>
            </a:r>
            <a:endParaRPr lang="en-US"/>
          </a:p>
        </p:txBody>
      </p:sp>
      <p:sp>
        <p:nvSpPr>
          <p:cNvPr id="6" name="Subtitle 5">
            <a:extLst>
              <a:ext uri="{FF2B5EF4-FFF2-40B4-BE49-F238E27FC236}">
                <a16:creationId xmlns:a16="http://schemas.microsoft.com/office/drawing/2014/main" id="{8E7E5C68-388B-480E-AC83-B8F03C6D896A}"/>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0FB4CF66-F196-470F-95D0-45BD67D759C9}"/>
              </a:ext>
            </a:extLst>
          </p:cNvPr>
          <p:cNvSpPr>
            <a:spLocks noGrp="1"/>
          </p:cNvSpPr>
          <p:nvPr>
            <p:ph type="sldNum" sz="quarter" idx="4294967295"/>
          </p:nvPr>
        </p:nvSpPr>
        <p:spPr>
          <a:xfrm>
            <a:off x="0" y="6467475"/>
            <a:ext cx="2844800" cy="365125"/>
          </a:xfrm>
        </p:spPr>
        <p:txBody>
          <a:bodyPr/>
          <a:lstStyle/>
          <a:p>
            <a:fld id="{C921E2DF-5279-024C-809C-CD16853F95A6}" type="slidenum">
              <a:rPr lang="en-US" smtClean="0"/>
              <a:pPr/>
              <a:t>35</a:t>
            </a:fld>
            <a:endParaRPr lang="en-US"/>
          </a:p>
        </p:txBody>
      </p:sp>
    </p:spTree>
    <p:extLst>
      <p:ext uri="{BB962C8B-B14F-4D97-AF65-F5344CB8AC3E}">
        <p14:creationId xmlns:p14="http://schemas.microsoft.com/office/powerpoint/2010/main" val="4055390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336C-7994-C725-F052-FC768CEC172A}"/>
              </a:ext>
            </a:extLst>
          </p:cNvPr>
          <p:cNvSpPr>
            <a:spLocks noGrp="1"/>
          </p:cNvSpPr>
          <p:nvPr>
            <p:ph type="ctrTitle"/>
          </p:nvPr>
        </p:nvSpPr>
        <p:spPr/>
        <p:txBody>
          <a:bodyPr/>
          <a:lstStyle/>
          <a:p>
            <a:r>
              <a:rPr lang="en-GB" dirty="0"/>
              <a:t>Complex TPs</a:t>
            </a:r>
            <a:endParaRPr lang="en-US" dirty="0"/>
          </a:p>
        </p:txBody>
      </p:sp>
      <p:sp>
        <p:nvSpPr>
          <p:cNvPr id="3" name="Subtitle 2">
            <a:extLst>
              <a:ext uri="{FF2B5EF4-FFF2-40B4-BE49-F238E27FC236}">
                <a16:creationId xmlns:a16="http://schemas.microsoft.com/office/drawing/2014/main" id="{4631BDAC-4A57-CAA9-0F7B-79C70066E8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4639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AA6CE-48F6-CDA5-EBB6-93783875D475}"/>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8DE668BE-AF6F-7B16-B2FE-D4D86E2A81D0}"/>
              </a:ext>
            </a:extLst>
          </p:cNvPr>
          <p:cNvPicPr>
            <a:picLocks noChangeAspect="1"/>
          </p:cNvPicPr>
          <p:nvPr/>
        </p:nvPicPr>
        <p:blipFill>
          <a:blip r:embed="rId2"/>
          <a:stretch>
            <a:fillRect/>
          </a:stretch>
        </p:blipFill>
        <p:spPr>
          <a:xfrm>
            <a:off x="644592" y="1185452"/>
            <a:ext cx="8056188" cy="5326267"/>
          </a:xfrm>
          <a:prstGeom prst="rect">
            <a:avLst/>
          </a:prstGeom>
        </p:spPr>
      </p:pic>
      <p:grpSp>
        <p:nvGrpSpPr>
          <p:cNvPr id="125" name="Group 124">
            <a:extLst>
              <a:ext uri="{FF2B5EF4-FFF2-40B4-BE49-F238E27FC236}">
                <a16:creationId xmlns:a16="http://schemas.microsoft.com/office/drawing/2014/main" id="{45CC6D9F-BC26-87A6-A32F-0CA849984734}"/>
              </a:ext>
            </a:extLst>
          </p:cNvPr>
          <p:cNvGrpSpPr/>
          <p:nvPr/>
        </p:nvGrpSpPr>
        <p:grpSpPr>
          <a:xfrm>
            <a:off x="9275224" y="2169609"/>
            <a:ext cx="1474596" cy="1447333"/>
            <a:chOff x="9275224" y="2169609"/>
            <a:chExt cx="1474596" cy="1447333"/>
          </a:xfrm>
        </p:grpSpPr>
        <p:grpSp>
          <p:nvGrpSpPr>
            <p:cNvPr id="7" name="Group 11">
              <a:extLst>
                <a:ext uri="{FF2B5EF4-FFF2-40B4-BE49-F238E27FC236}">
                  <a16:creationId xmlns:a16="http://schemas.microsoft.com/office/drawing/2014/main" id="{53793CC0-94BE-5DAC-DAE7-6281525EA04E}"/>
                </a:ext>
              </a:extLst>
            </p:cNvPr>
            <p:cNvGrpSpPr/>
            <p:nvPr/>
          </p:nvGrpSpPr>
          <p:grpSpPr>
            <a:xfrm>
              <a:off x="9895460" y="2169609"/>
              <a:ext cx="234124" cy="147225"/>
              <a:chOff x="4487593" y="2873065"/>
              <a:chExt cx="362554" cy="227985"/>
            </a:xfrm>
          </p:grpSpPr>
          <p:sp>
            <p:nvSpPr>
              <p:cNvPr id="8" name="Rectangle 88">
                <a:extLst>
                  <a:ext uri="{FF2B5EF4-FFF2-40B4-BE49-F238E27FC236}">
                    <a16:creationId xmlns:a16="http://schemas.microsoft.com/office/drawing/2014/main" id="{858250DE-0E25-CE77-2E84-6C9BFE6709D5}"/>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9" name="Trapezoid 8">
                <a:extLst>
                  <a:ext uri="{FF2B5EF4-FFF2-40B4-BE49-F238E27FC236}">
                    <a16:creationId xmlns:a16="http://schemas.microsoft.com/office/drawing/2014/main" id="{98A5F38E-8C94-A334-36B5-B460AA77E49F}"/>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0" name="Oval 341">
                <a:extLst>
                  <a:ext uri="{FF2B5EF4-FFF2-40B4-BE49-F238E27FC236}">
                    <a16:creationId xmlns:a16="http://schemas.microsoft.com/office/drawing/2014/main" id="{9D9022AB-ADE9-83AD-FE98-08C4E81816B3}"/>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1" name="Group 10">
              <a:extLst>
                <a:ext uri="{FF2B5EF4-FFF2-40B4-BE49-F238E27FC236}">
                  <a16:creationId xmlns:a16="http://schemas.microsoft.com/office/drawing/2014/main" id="{ED42BF68-B855-DA13-7E0A-249D250C46A5}"/>
                </a:ext>
              </a:extLst>
            </p:cNvPr>
            <p:cNvGrpSpPr/>
            <p:nvPr/>
          </p:nvGrpSpPr>
          <p:grpSpPr>
            <a:xfrm>
              <a:off x="9895473" y="2557428"/>
              <a:ext cx="234124" cy="147225"/>
              <a:chOff x="4487593" y="2873065"/>
              <a:chExt cx="362554" cy="227985"/>
            </a:xfrm>
          </p:grpSpPr>
          <p:sp>
            <p:nvSpPr>
              <p:cNvPr id="12" name="Rectangle 88">
                <a:extLst>
                  <a:ext uri="{FF2B5EF4-FFF2-40B4-BE49-F238E27FC236}">
                    <a16:creationId xmlns:a16="http://schemas.microsoft.com/office/drawing/2014/main" id="{8B8EF84E-32FD-4A6B-993F-EDC1AF27BC2C}"/>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13" name="Isosceles Triangle 12">
                <a:extLst>
                  <a:ext uri="{FF2B5EF4-FFF2-40B4-BE49-F238E27FC236}">
                    <a16:creationId xmlns:a16="http://schemas.microsoft.com/office/drawing/2014/main" id="{09D1338C-ACF0-254F-407E-A84845BB462B}"/>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4" name="Oval 341">
                <a:extLst>
                  <a:ext uri="{FF2B5EF4-FFF2-40B4-BE49-F238E27FC236}">
                    <a16:creationId xmlns:a16="http://schemas.microsoft.com/office/drawing/2014/main" id="{0BAD2415-324B-BAE5-58B0-CF267717361F}"/>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5" name="Group 254">
              <a:extLst>
                <a:ext uri="{FF2B5EF4-FFF2-40B4-BE49-F238E27FC236}">
                  <a16:creationId xmlns:a16="http://schemas.microsoft.com/office/drawing/2014/main" id="{86937945-D9F8-47BD-7CCF-975ECA2E43A8}"/>
                </a:ext>
              </a:extLst>
            </p:cNvPr>
            <p:cNvGrpSpPr>
              <a:grpSpLocks noChangeAspect="1"/>
            </p:cNvGrpSpPr>
            <p:nvPr/>
          </p:nvGrpSpPr>
          <p:grpSpPr>
            <a:xfrm>
              <a:off x="9893788" y="2375527"/>
              <a:ext cx="237467" cy="136654"/>
              <a:chOff x="8421867" y="1904979"/>
              <a:chExt cx="347879" cy="255573"/>
            </a:xfrm>
          </p:grpSpPr>
          <p:sp>
            <p:nvSpPr>
              <p:cNvPr id="16" name="Rectangle 60">
                <a:extLst>
                  <a:ext uri="{FF2B5EF4-FFF2-40B4-BE49-F238E27FC236}">
                    <a16:creationId xmlns:a16="http://schemas.microsoft.com/office/drawing/2014/main" id="{649BC257-6B48-A41C-BAC9-D3DB71FF464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7" name="Group 719">
                <a:extLst>
                  <a:ext uri="{FF2B5EF4-FFF2-40B4-BE49-F238E27FC236}">
                    <a16:creationId xmlns:a16="http://schemas.microsoft.com/office/drawing/2014/main" id="{ED3AC240-DFD6-731A-89B4-2B310A6D4333}"/>
                  </a:ext>
                </a:extLst>
              </p:cNvPr>
              <p:cNvGrpSpPr/>
              <p:nvPr/>
            </p:nvGrpSpPr>
            <p:grpSpPr>
              <a:xfrm>
                <a:off x="8487816" y="1907051"/>
                <a:ext cx="216025" cy="108851"/>
                <a:chOff x="8553742" y="2601251"/>
                <a:chExt cx="216024" cy="108852"/>
              </a:xfrm>
            </p:grpSpPr>
            <p:cxnSp>
              <p:nvCxnSpPr>
                <p:cNvPr id="19" name="Straight Connector 532">
                  <a:extLst>
                    <a:ext uri="{FF2B5EF4-FFF2-40B4-BE49-F238E27FC236}">
                      <a16:creationId xmlns:a16="http://schemas.microsoft.com/office/drawing/2014/main" id="{99854924-8D9F-7E63-7858-41AC15A21A0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20" name="Straight Connector 534">
                  <a:extLst>
                    <a:ext uri="{FF2B5EF4-FFF2-40B4-BE49-F238E27FC236}">
                      <a16:creationId xmlns:a16="http://schemas.microsoft.com/office/drawing/2014/main" id="{B28B5126-64DF-4E7A-E0CE-45E636C9079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21" name="Straight Connector 535">
                  <a:extLst>
                    <a:ext uri="{FF2B5EF4-FFF2-40B4-BE49-F238E27FC236}">
                      <a16:creationId xmlns:a16="http://schemas.microsoft.com/office/drawing/2014/main" id="{D01A5D46-1F5B-3AAF-C634-2B2FC44FC57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22" name="Straight Connector 536">
                  <a:extLst>
                    <a:ext uri="{FF2B5EF4-FFF2-40B4-BE49-F238E27FC236}">
                      <a16:creationId xmlns:a16="http://schemas.microsoft.com/office/drawing/2014/main" id="{075A5066-1AF6-F407-C78D-0BC5CD7AC8A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8" name="Trapezoid 531">
                <a:extLst>
                  <a:ext uri="{FF2B5EF4-FFF2-40B4-BE49-F238E27FC236}">
                    <a16:creationId xmlns:a16="http://schemas.microsoft.com/office/drawing/2014/main" id="{B72ED418-D443-6142-FA5C-E0D472BD739B}"/>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23" name="Group 22">
              <a:extLst>
                <a:ext uri="{FF2B5EF4-FFF2-40B4-BE49-F238E27FC236}">
                  <a16:creationId xmlns:a16="http://schemas.microsoft.com/office/drawing/2014/main" id="{67CEAEA8-5019-8241-B59C-B9C2A6691F19}"/>
                </a:ext>
              </a:extLst>
            </p:cNvPr>
            <p:cNvGrpSpPr/>
            <p:nvPr/>
          </p:nvGrpSpPr>
          <p:grpSpPr>
            <a:xfrm>
              <a:off x="9275225" y="2573358"/>
              <a:ext cx="232614" cy="147225"/>
              <a:chOff x="980945" y="1888766"/>
              <a:chExt cx="271916" cy="172099"/>
            </a:xfrm>
          </p:grpSpPr>
          <p:grpSp>
            <p:nvGrpSpPr>
              <p:cNvPr id="24" name="Group 898">
                <a:extLst>
                  <a:ext uri="{FF2B5EF4-FFF2-40B4-BE49-F238E27FC236}">
                    <a16:creationId xmlns:a16="http://schemas.microsoft.com/office/drawing/2014/main" id="{B2160842-8406-6740-312B-B0626B196CD8}"/>
                  </a:ext>
                </a:extLst>
              </p:cNvPr>
              <p:cNvGrpSpPr/>
              <p:nvPr/>
            </p:nvGrpSpPr>
            <p:grpSpPr>
              <a:xfrm>
                <a:off x="980945" y="1888766"/>
                <a:ext cx="271916" cy="170990"/>
                <a:chOff x="957800" y="1944318"/>
                <a:chExt cx="271916" cy="170990"/>
              </a:xfrm>
            </p:grpSpPr>
            <p:sp>
              <p:nvSpPr>
                <p:cNvPr id="26" name="Rectangle 88">
                  <a:extLst>
                    <a:ext uri="{FF2B5EF4-FFF2-40B4-BE49-F238E27FC236}">
                      <a16:creationId xmlns:a16="http://schemas.microsoft.com/office/drawing/2014/main" id="{918A0A65-0079-3EFD-A19A-6A6904A388E7}"/>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27" name="Isosceles Triangle 26">
                  <a:extLst>
                    <a:ext uri="{FF2B5EF4-FFF2-40B4-BE49-F238E27FC236}">
                      <a16:creationId xmlns:a16="http://schemas.microsoft.com/office/drawing/2014/main" id="{90CBB638-17C2-C370-7631-A0B7FB29E0B9}"/>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28" name="Oval 341">
                  <a:extLst>
                    <a:ext uri="{FF2B5EF4-FFF2-40B4-BE49-F238E27FC236}">
                      <a16:creationId xmlns:a16="http://schemas.microsoft.com/office/drawing/2014/main" id="{5A42ED9F-0086-1931-E854-4E0F64B356ED}"/>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25" name="Trapezoid 24">
                <a:extLst>
                  <a:ext uri="{FF2B5EF4-FFF2-40B4-BE49-F238E27FC236}">
                    <a16:creationId xmlns:a16="http://schemas.microsoft.com/office/drawing/2014/main" id="{9C79448C-0A13-FCF3-7AF8-5192CA30DDC9}"/>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29" name="Group 11">
              <a:extLst>
                <a:ext uri="{FF2B5EF4-FFF2-40B4-BE49-F238E27FC236}">
                  <a16:creationId xmlns:a16="http://schemas.microsoft.com/office/drawing/2014/main" id="{54BE0F5A-8648-DD96-BB9E-391478AAB2F9}"/>
                </a:ext>
              </a:extLst>
            </p:cNvPr>
            <p:cNvGrpSpPr/>
            <p:nvPr/>
          </p:nvGrpSpPr>
          <p:grpSpPr>
            <a:xfrm>
              <a:off x="9276896" y="2169609"/>
              <a:ext cx="234124" cy="147225"/>
              <a:chOff x="4487593" y="2873065"/>
              <a:chExt cx="362554" cy="227985"/>
            </a:xfrm>
          </p:grpSpPr>
          <p:sp>
            <p:nvSpPr>
              <p:cNvPr id="30" name="Rectangle 88">
                <a:extLst>
                  <a:ext uri="{FF2B5EF4-FFF2-40B4-BE49-F238E27FC236}">
                    <a16:creationId xmlns:a16="http://schemas.microsoft.com/office/drawing/2014/main" id="{E07EED40-A214-1134-EA67-2B1DF0312A9C}"/>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31" name="Trapezoid 30">
                <a:extLst>
                  <a:ext uri="{FF2B5EF4-FFF2-40B4-BE49-F238E27FC236}">
                    <a16:creationId xmlns:a16="http://schemas.microsoft.com/office/drawing/2014/main" id="{8F34A378-FB7B-540E-5662-2D4CFF8AB43A}"/>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32" name="Oval 341">
                <a:extLst>
                  <a:ext uri="{FF2B5EF4-FFF2-40B4-BE49-F238E27FC236}">
                    <a16:creationId xmlns:a16="http://schemas.microsoft.com/office/drawing/2014/main" id="{8EDFA5E5-971E-498F-BC32-CC9F33B7D676}"/>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3" name="Group 254">
              <a:extLst>
                <a:ext uri="{FF2B5EF4-FFF2-40B4-BE49-F238E27FC236}">
                  <a16:creationId xmlns:a16="http://schemas.microsoft.com/office/drawing/2014/main" id="{A15A6761-1014-E2B7-56D7-BE23CA2421F7}"/>
                </a:ext>
              </a:extLst>
            </p:cNvPr>
            <p:cNvGrpSpPr>
              <a:grpSpLocks noChangeAspect="1"/>
            </p:cNvGrpSpPr>
            <p:nvPr/>
          </p:nvGrpSpPr>
          <p:grpSpPr>
            <a:xfrm>
              <a:off x="9275224" y="2375527"/>
              <a:ext cx="237467" cy="136654"/>
              <a:chOff x="8421867" y="1904979"/>
              <a:chExt cx="347879" cy="255573"/>
            </a:xfrm>
          </p:grpSpPr>
          <p:sp>
            <p:nvSpPr>
              <p:cNvPr id="34" name="Rectangle 60">
                <a:extLst>
                  <a:ext uri="{FF2B5EF4-FFF2-40B4-BE49-F238E27FC236}">
                    <a16:creationId xmlns:a16="http://schemas.microsoft.com/office/drawing/2014/main" id="{8EE3FC7C-A9BF-C1B1-B7A0-DBF9E50F3F81}"/>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35" name="Group 719">
                <a:extLst>
                  <a:ext uri="{FF2B5EF4-FFF2-40B4-BE49-F238E27FC236}">
                    <a16:creationId xmlns:a16="http://schemas.microsoft.com/office/drawing/2014/main" id="{78946439-C1F1-5051-9161-733AECB1A4B8}"/>
                  </a:ext>
                </a:extLst>
              </p:cNvPr>
              <p:cNvGrpSpPr/>
              <p:nvPr/>
            </p:nvGrpSpPr>
            <p:grpSpPr>
              <a:xfrm>
                <a:off x="8487816" y="1907051"/>
                <a:ext cx="216025" cy="108851"/>
                <a:chOff x="8553742" y="2601251"/>
                <a:chExt cx="216024" cy="108852"/>
              </a:xfrm>
            </p:grpSpPr>
            <p:cxnSp>
              <p:nvCxnSpPr>
                <p:cNvPr id="37" name="Straight Connector 532">
                  <a:extLst>
                    <a:ext uri="{FF2B5EF4-FFF2-40B4-BE49-F238E27FC236}">
                      <a16:creationId xmlns:a16="http://schemas.microsoft.com/office/drawing/2014/main" id="{DF4B5F24-4926-4A76-3A45-8BAE4945802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8" name="Straight Connector 534">
                  <a:extLst>
                    <a:ext uri="{FF2B5EF4-FFF2-40B4-BE49-F238E27FC236}">
                      <a16:creationId xmlns:a16="http://schemas.microsoft.com/office/drawing/2014/main" id="{B642B94D-7924-20E0-25D5-C5CC35E9832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 name="Straight Connector 535">
                  <a:extLst>
                    <a:ext uri="{FF2B5EF4-FFF2-40B4-BE49-F238E27FC236}">
                      <a16:creationId xmlns:a16="http://schemas.microsoft.com/office/drawing/2014/main" id="{2A601848-68C2-FC46-CF33-D2E9E4B108E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0" name="Straight Connector 536">
                  <a:extLst>
                    <a:ext uri="{FF2B5EF4-FFF2-40B4-BE49-F238E27FC236}">
                      <a16:creationId xmlns:a16="http://schemas.microsoft.com/office/drawing/2014/main" id="{00CD613A-D645-1076-014C-024099EFC44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6" name="Trapezoid 531">
                <a:extLst>
                  <a:ext uri="{FF2B5EF4-FFF2-40B4-BE49-F238E27FC236}">
                    <a16:creationId xmlns:a16="http://schemas.microsoft.com/office/drawing/2014/main" id="{FDB05AF5-77BA-DE56-ACA0-8A0B34B10BF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41" name="Group 1040">
              <a:extLst>
                <a:ext uri="{FF2B5EF4-FFF2-40B4-BE49-F238E27FC236}">
                  <a16:creationId xmlns:a16="http://schemas.microsoft.com/office/drawing/2014/main" id="{DC0CCD01-7CEB-886A-81B4-1720C4D25DA4}"/>
                </a:ext>
              </a:extLst>
            </p:cNvPr>
            <p:cNvGrpSpPr/>
            <p:nvPr/>
          </p:nvGrpSpPr>
          <p:grpSpPr>
            <a:xfrm>
              <a:off x="9584409" y="2175321"/>
              <a:ext cx="234124" cy="84481"/>
              <a:chOff x="1230061" y="3045781"/>
              <a:chExt cx="435339" cy="142407"/>
            </a:xfrm>
          </p:grpSpPr>
          <p:sp>
            <p:nvSpPr>
              <p:cNvPr id="42" name="Rectangle 41">
                <a:extLst>
                  <a:ext uri="{FF2B5EF4-FFF2-40B4-BE49-F238E27FC236}">
                    <a16:creationId xmlns:a16="http://schemas.microsoft.com/office/drawing/2014/main" id="{633C461A-199E-D1F6-B34D-71EF8730622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3" name="Oval 341">
                <a:extLst>
                  <a:ext uri="{FF2B5EF4-FFF2-40B4-BE49-F238E27FC236}">
                    <a16:creationId xmlns:a16="http://schemas.microsoft.com/office/drawing/2014/main" id="{B0494DE3-079D-2CF2-1B25-2BC22C758B0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4" name="Oval 341">
                <a:extLst>
                  <a:ext uri="{FF2B5EF4-FFF2-40B4-BE49-F238E27FC236}">
                    <a16:creationId xmlns:a16="http://schemas.microsoft.com/office/drawing/2014/main" id="{CD8FBACA-BE3E-3DF8-9E80-D51D917E0BF2}"/>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45" name="Group 254">
              <a:extLst>
                <a:ext uri="{FF2B5EF4-FFF2-40B4-BE49-F238E27FC236}">
                  <a16:creationId xmlns:a16="http://schemas.microsoft.com/office/drawing/2014/main" id="{D2AA3F48-1EAB-982B-1B17-61F90B470F82}"/>
                </a:ext>
              </a:extLst>
            </p:cNvPr>
            <p:cNvGrpSpPr>
              <a:grpSpLocks noChangeAspect="1"/>
            </p:cNvGrpSpPr>
            <p:nvPr/>
          </p:nvGrpSpPr>
          <p:grpSpPr>
            <a:xfrm>
              <a:off x="9893788" y="2751746"/>
              <a:ext cx="237467" cy="136654"/>
              <a:chOff x="8421867" y="1904979"/>
              <a:chExt cx="347879" cy="255573"/>
            </a:xfrm>
          </p:grpSpPr>
          <p:sp>
            <p:nvSpPr>
              <p:cNvPr id="46" name="Rectangle 60">
                <a:extLst>
                  <a:ext uri="{FF2B5EF4-FFF2-40B4-BE49-F238E27FC236}">
                    <a16:creationId xmlns:a16="http://schemas.microsoft.com/office/drawing/2014/main" id="{A42F17F3-1EB7-135D-CEB0-D4CCAD31BA2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7" name="Group 719">
                <a:extLst>
                  <a:ext uri="{FF2B5EF4-FFF2-40B4-BE49-F238E27FC236}">
                    <a16:creationId xmlns:a16="http://schemas.microsoft.com/office/drawing/2014/main" id="{7110F12F-50A0-A6CC-AB8E-E1B4688C001D}"/>
                  </a:ext>
                </a:extLst>
              </p:cNvPr>
              <p:cNvGrpSpPr/>
              <p:nvPr/>
            </p:nvGrpSpPr>
            <p:grpSpPr>
              <a:xfrm>
                <a:off x="8487816" y="1907051"/>
                <a:ext cx="216025" cy="108851"/>
                <a:chOff x="8553742" y="2601251"/>
                <a:chExt cx="216024" cy="108852"/>
              </a:xfrm>
            </p:grpSpPr>
            <p:cxnSp>
              <p:nvCxnSpPr>
                <p:cNvPr id="49" name="Straight Connector 532">
                  <a:extLst>
                    <a:ext uri="{FF2B5EF4-FFF2-40B4-BE49-F238E27FC236}">
                      <a16:creationId xmlns:a16="http://schemas.microsoft.com/office/drawing/2014/main" id="{EEEFAA47-26D4-B0A8-693C-06B9B533E216}"/>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0" name="Straight Connector 534">
                  <a:extLst>
                    <a:ext uri="{FF2B5EF4-FFF2-40B4-BE49-F238E27FC236}">
                      <a16:creationId xmlns:a16="http://schemas.microsoft.com/office/drawing/2014/main" id="{AD547262-BE05-4868-8A8F-25D8D56D393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1" name="Straight Connector 535">
                  <a:extLst>
                    <a:ext uri="{FF2B5EF4-FFF2-40B4-BE49-F238E27FC236}">
                      <a16:creationId xmlns:a16="http://schemas.microsoft.com/office/drawing/2014/main" id="{2CC192DD-B358-C604-CD72-A641B6C97C3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2" name="Straight Connector 536">
                  <a:extLst>
                    <a:ext uri="{FF2B5EF4-FFF2-40B4-BE49-F238E27FC236}">
                      <a16:creationId xmlns:a16="http://schemas.microsoft.com/office/drawing/2014/main" id="{F99808FA-F89E-243E-800E-93B34A61DE2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8" name="Trapezoid 531">
                <a:extLst>
                  <a:ext uri="{FF2B5EF4-FFF2-40B4-BE49-F238E27FC236}">
                    <a16:creationId xmlns:a16="http://schemas.microsoft.com/office/drawing/2014/main" id="{536BDDA6-1D39-BAF8-43FA-32A144B806B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4" name="Group 898">
              <a:extLst>
                <a:ext uri="{FF2B5EF4-FFF2-40B4-BE49-F238E27FC236}">
                  <a16:creationId xmlns:a16="http://schemas.microsoft.com/office/drawing/2014/main" id="{6F0BCDA2-1F0B-3D3B-59BB-35CEBDAFD0F1}"/>
                </a:ext>
              </a:extLst>
            </p:cNvPr>
            <p:cNvGrpSpPr/>
            <p:nvPr/>
          </p:nvGrpSpPr>
          <p:grpSpPr>
            <a:xfrm>
              <a:off x="10512354" y="2977604"/>
              <a:ext cx="232614" cy="146276"/>
              <a:chOff x="957800" y="1944318"/>
              <a:chExt cx="271916" cy="170990"/>
            </a:xfrm>
          </p:grpSpPr>
          <p:sp>
            <p:nvSpPr>
              <p:cNvPr id="56" name="Rectangle 88">
                <a:extLst>
                  <a:ext uri="{FF2B5EF4-FFF2-40B4-BE49-F238E27FC236}">
                    <a16:creationId xmlns:a16="http://schemas.microsoft.com/office/drawing/2014/main" id="{5A3AB27B-5AE3-89B6-5B97-1B6BC34BEED0}"/>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57" name="Isosceles Triangle 56">
                <a:extLst>
                  <a:ext uri="{FF2B5EF4-FFF2-40B4-BE49-F238E27FC236}">
                    <a16:creationId xmlns:a16="http://schemas.microsoft.com/office/drawing/2014/main" id="{41107AC0-70B4-28DA-5E2E-846A40DCF29B}"/>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58" name="Oval 341">
                <a:extLst>
                  <a:ext uri="{FF2B5EF4-FFF2-40B4-BE49-F238E27FC236}">
                    <a16:creationId xmlns:a16="http://schemas.microsoft.com/office/drawing/2014/main" id="{F3AC5764-AC25-E783-F7AF-574CCD01CBD1}"/>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59" name="Group 11">
              <a:extLst>
                <a:ext uri="{FF2B5EF4-FFF2-40B4-BE49-F238E27FC236}">
                  <a16:creationId xmlns:a16="http://schemas.microsoft.com/office/drawing/2014/main" id="{48D4A9C5-ECFB-BC8E-7B1A-716302CD438B}"/>
                </a:ext>
              </a:extLst>
            </p:cNvPr>
            <p:cNvGrpSpPr/>
            <p:nvPr/>
          </p:nvGrpSpPr>
          <p:grpSpPr>
            <a:xfrm>
              <a:off x="10514025" y="2573855"/>
              <a:ext cx="234124" cy="147225"/>
              <a:chOff x="4487593" y="2873065"/>
              <a:chExt cx="362554" cy="227985"/>
            </a:xfrm>
          </p:grpSpPr>
          <p:sp>
            <p:nvSpPr>
              <p:cNvPr id="60" name="Rectangle 88">
                <a:extLst>
                  <a:ext uri="{FF2B5EF4-FFF2-40B4-BE49-F238E27FC236}">
                    <a16:creationId xmlns:a16="http://schemas.microsoft.com/office/drawing/2014/main" id="{3F94EE80-55C1-0ECB-48B1-1AFF4A1197A5}"/>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1" name="Trapezoid 60">
                <a:extLst>
                  <a:ext uri="{FF2B5EF4-FFF2-40B4-BE49-F238E27FC236}">
                    <a16:creationId xmlns:a16="http://schemas.microsoft.com/office/drawing/2014/main" id="{95DB08DC-15BF-B396-5F3C-3AC55F549D34}"/>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2" name="Oval 341">
                <a:extLst>
                  <a:ext uri="{FF2B5EF4-FFF2-40B4-BE49-F238E27FC236}">
                    <a16:creationId xmlns:a16="http://schemas.microsoft.com/office/drawing/2014/main" id="{E11FA797-0EC7-80C0-B3F2-4BCCC70283F4}"/>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3" name="Group 254">
              <a:extLst>
                <a:ext uri="{FF2B5EF4-FFF2-40B4-BE49-F238E27FC236}">
                  <a16:creationId xmlns:a16="http://schemas.microsoft.com/office/drawing/2014/main" id="{F950948E-4C26-6909-722A-92F94B9C7893}"/>
                </a:ext>
              </a:extLst>
            </p:cNvPr>
            <p:cNvGrpSpPr>
              <a:grpSpLocks noChangeAspect="1"/>
            </p:cNvGrpSpPr>
            <p:nvPr/>
          </p:nvGrpSpPr>
          <p:grpSpPr>
            <a:xfrm>
              <a:off x="10512353" y="2779773"/>
              <a:ext cx="237467" cy="136654"/>
              <a:chOff x="8421867" y="1904979"/>
              <a:chExt cx="347879" cy="255573"/>
            </a:xfrm>
          </p:grpSpPr>
          <p:sp>
            <p:nvSpPr>
              <p:cNvPr id="64" name="Rectangle 60">
                <a:extLst>
                  <a:ext uri="{FF2B5EF4-FFF2-40B4-BE49-F238E27FC236}">
                    <a16:creationId xmlns:a16="http://schemas.microsoft.com/office/drawing/2014/main" id="{8EB12DDC-24BB-2F69-B551-F341C557E92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65" name="Group 719">
                <a:extLst>
                  <a:ext uri="{FF2B5EF4-FFF2-40B4-BE49-F238E27FC236}">
                    <a16:creationId xmlns:a16="http://schemas.microsoft.com/office/drawing/2014/main" id="{F0D587F6-C23B-44B4-7E28-C0E311CBF95D}"/>
                  </a:ext>
                </a:extLst>
              </p:cNvPr>
              <p:cNvGrpSpPr/>
              <p:nvPr/>
            </p:nvGrpSpPr>
            <p:grpSpPr>
              <a:xfrm>
                <a:off x="8487816" y="1907051"/>
                <a:ext cx="216025" cy="108851"/>
                <a:chOff x="8553742" y="2601251"/>
                <a:chExt cx="216024" cy="108852"/>
              </a:xfrm>
            </p:grpSpPr>
            <p:cxnSp>
              <p:nvCxnSpPr>
                <p:cNvPr id="67" name="Straight Connector 532">
                  <a:extLst>
                    <a:ext uri="{FF2B5EF4-FFF2-40B4-BE49-F238E27FC236}">
                      <a16:creationId xmlns:a16="http://schemas.microsoft.com/office/drawing/2014/main" id="{F5E6DA90-F303-C2B1-0D26-C1EC1238E56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8" name="Straight Connector 534">
                  <a:extLst>
                    <a:ext uri="{FF2B5EF4-FFF2-40B4-BE49-F238E27FC236}">
                      <a16:creationId xmlns:a16="http://schemas.microsoft.com/office/drawing/2014/main" id="{0572B84B-6CE5-D8D5-288A-337DF28A998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69" name="Straight Connector 535">
                  <a:extLst>
                    <a:ext uri="{FF2B5EF4-FFF2-40B4-BE49-F238E27FC236}">
                      <a16:creationId xmlns:a16="http://schemas.microsoft.com/office/drawing/2014/main" id="{A114F1A6-2DAB-8409-9D7A-FE1A7749FD56}"/>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0" name="Straight Connector 536">
                  <a:extLst>
                    <a:ext uri="{FF2B5EF4-FFF2-40B4-BE49-F238E27FC236}">
                      <a16:creationId xmlns:a16="http://schemas.microsoft.com/office/drawing/2014/main" id="{D73ADDD3-1FC3-723D-E3CC-823D85A56943}"/>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6" name="Trapezoid 531">
                <a:extLst>
                  <a:ext uri="{FF2B5EF4-FFF2-40B4-BE49-F238E27FC236}">
                    <a16:creationId xmlns:a16="http://schemas.microsoft.com/office/drawing/2014/main" id="{9C3EB09F-1F7E-59B7-D0DB-491882FB404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1" name="Group 1040">
              <a:extLst>
                <a:ext uri="{FF2B5EF4-FFF2-40B4-BE49-F238E27FC236}">
                  <a16:creationId xmlns:a16="http://schemas.microsoft.com/office/drawing/2014/main" id="{551EF5FF-66DE-056F-4F03-2BA2AD574B8E}"/>
                </a:ext>
              </a:extLst>
            </p:cNvPr>
            <p:cNvGrpSpPr/>
            <p:nvPr/>
          </p:nvGrpSpPr>
          <p:grpSpPr>
            <a:xfrm>
              <a:off x="10201173" y="2596394"/>
              <a:ext cx="234124" cy="84481"/>
              <a:chOff x="1230061" y="3045781"/>
              <a:chExt cx="435339" cy="142407"/>
            </a:xfrm>
          </p:grpSpPr>
          <p:sp>
            <p:nvSpPr>
              <p:cNvPr id="72" name="Rectangle 71">
                <a:extLst>
                  <a:ext uri="{FF2B5EF4-FFF2-40B4-BE49-F238E27FC236}">
                    <a16:creationId xmlns:a16="http://schemas.microsoft.com/office/drawing/2014/main" id="{A45DFA9B-1C03-4ED7-00C8-FFD8C114D1B3}"/>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3" name="Oval 341">
                <a:extLst>
                  <a:ext uri="{FF2B5EF4-FFF2-40B4-BE49-F238E27FC236}">
                    <a16:creationId xmlns:a16="http://schemas.microsoft.com/office/drawing/2014/main" id="{961493B0-6B21-2106-25F5-A7750ABC4DD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4" name="Oval 341">
                <a:extLst>
                  <a:ext uri="{FF2B5EF4-FFF2-40B4-BE49-F238E27FC236}">
                    <a16:creationId xmlns:a16="http://schemas.microsoft.com/office/drawing/2014/main" id="{20AE0FB5-D36F-7CB3-187E-0587C2150C89}"/>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75" name="Group 254">
              <a:extLst>
                <a:ext uri="{FF2B5EF4-FFF2-40B4-BE49-F238E27FC236}">
                  <a16:creationId xmlns:a16="http://schemas.microsoft.com/office/drawing/2014/main" id="{1059A1F4-D123-6161-2C76-07B7B37A409E}"/>
                </a:ext>
              </a:extLst>
            </p:cNvPr>
            <p:cNvGrpSpPr>
              <a:grpSpLocks noChangeAspect="1"/>
            </p:cNvGrpSpPr>
            <p:nvPr/>
          </p:nvGrpSpPr>
          <p:grpSpPr>
            <a:xfrm>
              <a:off x="9275224" y="2751746"/>
              <a:ext cx="237467" cy="136654"/>
              <a:chOff x="8421867" y="1904979"/>
              <a:chExt cx="347879" cy="255573"/>
            </a:xfrm>
          </p:grpSpPr>
          <p:sp>
            <p:nvSpPr>
              <p:cNvPr id="76" name="Rectangle 60">
                <a:extLst>
                  <a:ext uri="{FF2B5EF4-FFF2-40B4-BE49-F238E27FC236}">
                    <a16:creationId xmlns:a16="http://schemas.microsoft.com/office/drawing/2014/main" id="{AA7890C7-F7C6-1259-0E14-6678462886E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7" name="Group 719">
                <a:extLst>
                  <a:ext uri="{FF2B5EF4-FFF2-40B4-BE49-F238E27FC236}">
                    <a16:creationId xmlns:a16="http://schemas.microsoft.com/office/drawing/2014/main" id="{A89DF697-6418-BFE7-971D-CA043F3A1345}"/>
                  </a:ext>
                </a:extLst>
              </p:cNvPr>
              <p:cNvGrpSpPr/>
              <p:nvPr/>
            </p:nvGrpSpPr>
            <p:grpSpPr>
              <a:xfrm>
                <a:off x="8487816" y="1907051"/>
                <a:ext cx="216025" cy="108851"/>
                <a:chOff x="8553742" y="2601251"/>
                <a:chExt cx="216024" cy="108852"/>
              </a:xfrm>
            </p:grpSpPr>
            <p:cxnSp>
              <p:nvCxnSpPr>
                <p:cNvPr id="79" name="Straight Connector 532">
                  <a:extLst>
                    <a:ext uri="{FF2B5EF4-FFF2-40B4-BE49-F238E27FC236}">
                      <a16:creationId xmlns:a16="http://schemas.microsoft.com/office/drawing/2014/main" id="{3B784E3C-B1D8-10D5-466E-A180C77AD7E6}"/>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0" name="Straight Connector 534">
                  <a:extLst>
                    <a:ext uri="{FF2B5EF4-FFF2-40B4-BE49-F238E27FC236}">
                      <a16:creationId xmlns:a16="http://schemas.microsoft.com/office/drawing/2014/main" id="{372913CC-3FC6-1495-4276-D5D85A98AD6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1" name="Straight Connector 535">
                  <a:extLst>
                    <a:ext uri="{FF2B5EF4-FFF2-40B4-BE49-F238E27FC236}">
                      <a16:creationId xmlns:a16="http://schemas.microsoft.com/office/drawing/2014/main" id="{603CB589-213A-A31A-AA6D-10E4192ED90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2" name="Straight Connector 536">
                  <a:extLst>
                    <a:ext uri="{FF2B5EF4-FFF2-40B4-BE49-F238E27FC236}">
                      <a16:creationId xmlns:a16="http://schemas.microsoft.com/office/drawing/2014/main" id="{190C1963-57D2-EA54-65C9-DD333A7EB2F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 name="Trapezoid 531">
                <a:extLst>
                  <a:ext uri="{FF2B5EF4-FFF2-40B4-BE49-F238E27FC236}">
                    <a16:creationId xmlns:a16="http://schemas.microsoft.com/office/drawing/2014/main" id="{721FE3D7-C54B-03A5-2561-B4B9E2765E8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83" name="Group 82">
              <a:extLst>
                <a:ext uri="{FF2B5EF4-FFF2-40B4-BE49-F238E27FC236}">
                  <a16:creationId xmlns:a16="http://schemas.microsoft.com/office/drawing/2014/main" id="{072CDC5C-DA17-477F-7A8C-5536C31345C6}"/>
                </a:ext>
              </a:extLst>
            </p:cNvPr>
            <p:cNvGrpSpPr/>
            <p:nvPr/>
          </p:nvGrpSpPr>
          <p:grpSpPr>
            <a:xfrm>
              <a:off x="9275808" y="2936084"/>
              <a:ext cx="232031" cy="146276"/>
              <a:chOff x="980945" y="1888766"/>
              <a:chExt cx="272993" cy="172099"/>
            </a:xfrm>
          </p:grpSpPr>
          <p:grpSp>
            <p:nvGrpSpPr>
              <p:cNvPr id="84" name="Group 898">
                <a:extLst>
                  <a:ext uri="{FF2B5EF4-FFF2-40B4-BE49-F238E27FC236}">
                    <a16:creationId xmlns:a16="http://schemas.microsoft.com/office/drawing/2014/main" id="{217BDB7F-413D-BB5C-42CC-5309288A44C6}"/>
                  </a:ext>
                </a:extLst>
              </p:cNvPr>
              <p:cNvGrpSpPr/>
              <p:nvPr/>
            </p:nvGrpSpPr>
            <p:grpSpPr>
              <a:xfrm>
                <a:off x="980945" y="1888766"/>
                <a:ext cx="272993" cy="170990"/>
                <a:chOff x="957800" y="1944318"/>
                <a:chExt cx="272993" cy="170990"/>
              </a:xfrm>
            </p:grpSpPr>
            <p:sp>
              <p:nvSpPr>
                <p:cNvPr id="86" name="Rectangle 88">
                  <a:extLst>
                    <a:ext uri="{FF2B5EF4-FFF2-40B4-BE49-F238E27FC236}">
                      <a16:creationId xmlns:a16="http://schemas.microsoft.com/office/drawing/2014/main" id="{9FBF51F9-84AC-A62D-DC6C-EDDC574B80BE}"/>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87" name="Rectangle 88">
                  <a:extLst>
                    <a:ext uri="{FF2B5EF4-FFF2-40B4-BE49-F238E27FC236}">
                      <a16:creationId xmlns:a16="http://schemas.microsoft.com/office/drawing/2014/main" id="{C7A2BC31-613E-368E-7A8D-DB6E1CC0EB02}"/>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88" name="Isosceles Triangle 87">
                  <a:extLst>
                    <a:ext uri="{FF2B5EF4-FFF2-40B4-BE49-F238E27FC236}">
                      <a16:creationId xmlns:a16="http://schemas.microsoft.com/office/drawing/2014/main" id="{6910989A-9CF4-4DED-E7BA-99BAA738C865}"/>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89" name="Oval 341">
                  <a:extLst>
                    <a:ext uri="{FF2B5EF4-FFF2-40B4-BE49-F238E27FC236}">
                      <a16:creationId xmlns:a16="http://schemas.microsoft.com/office/drawing/2014/main" id="{8B8079AC-A588-8F79-2A77-ACB7BCDB46F8}"/>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85" name="Trapezoid 84">
                <a:extLst>
                  <a:ext uri="{FF2B5EF4-FFF2-40B4-BE49-F238E27FC236}">
                    <a16:creationId xmlns:a16="http://schemas.microsoft.com/office/drawing/2014/main" id="{7A37CD0E-B891-56EB-C7A7-36B8B7C7DF32}"/>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90" name="Group 68">
              <a:extLst>
                <a:ext uri="{FF2B5EF4-FFF2-40B4-BE49-F238E27FC236}">
                  <a16:creationId xmlns:a16="http://schemas.microsoft.com/office/drawing/2014/main" id="{064DE6AF-692C-5AFA-88C9-EDE7F85AE7DA}"/>
                </a:ext>
              </a:extLst>
            </p:cNvPr>
            <p:cNvGrpSpPr/>
            <p:nvPr/>
          </p:nvGrpSpPr>
          <p:grpSpPr>
            <a:xfrm>
              <a:off x="9282797" y="3299925"/>
              <a:ext cx="229650" cy="144412"/>
              <a:chOff x="3417117" y="2447654"/>
              <a:chExt cx="362556" cy="227987"/>
            </a:xfrm>
          </p:grpSpPr>
          <p:sp>
            <p:nvSpPr>
              <p:cNvPr id="91" name="Rectangle 88">
                <a:extLst>
                  <a:ext uri="{FF2B5EF4-FFF2-40B4-BE49-F238E27FC236}">
                    <a16:creationId xmlns:a16="http://schemas.microsoft.com/office/drawing/2014/main" id="{0E1A7ABA-AD05-666F-9100-8446AF4D9236}"/>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92" name="Oval 341">
                <a:extLst>
                  <a:ext uri="{FF2B5EF4-FFF2-40B4-BE49-F238E27FC236}">
                    <a16:creationId xmlns:a16="http://schemas.microsoft.com/office/drawing/2014/main" id="{816A6609-62F1-35EE-6C75-917C98814B0D}"/>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93" name="Trapezoid 92">
                <a:extLst>
                  <a:ext uri="{FF2B5EF4-FFF2-40B4-BE49-F238E27FC236}">
                    <a16:creationId xmlns:a16="http://schemas.microsoft.com/office/drawing/2014/main" id="{F2408D8B-9409-46A1-7DA2-FDCF2643EBAA}"/>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94" name="Group 254">
              <a:extLst>
                <a:ext uri="{FF2B5EF4-FFF2-40B4-BE49-F238E27FC236}">
                  <a16:creationId xmlns:a16="http://schemas.microsoft.com/office/drawing/2014/main" id="{04A0DBF1-3386-9E57-A245-1F3975CAE122}"/>
                </a:ext>
              </a:extLst>
            </p:cNvPr>
            <p:cNvGrpSpPr>
              <a:grpSpLocks noChangeAspect="1"/>
            </p:cNvGrpSpPr>
            <p:nvPr/>
          </p:nvGrpSpPr>
          <p:grpSpPr>
            <a:xfrm>
              <a:off x="9275224" y="3128859"/>
              <a:ext cx="237467" cy="136654"/>
              <a:chOff x="8421867" y="1904979"/>
              <a:chExt cx="347879" cy="255573"/>
            </a:xfrm>
          </p:grpSpPr>
          <p:sp>
            <p:nvSpPr>
              <p:cNvPr id="95" name="Rectangle 60">
                <a:extLst>
                  <a:ext uri="{FF2B5EF4-FFF2-40B4-BE49-F238E27FC236}">
                    <a16:creationId xmlns:a16="http://schemas.microsoft.com/office/drawing/2014/main" id="{0A4711BB-4693-9A48-C148-CC1C593F36E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96" name="Group 719">
                <a:extLst>
                  <a:ext uri="{FF2B5EF4-FFF2-40B4-BE49-F238E27FC236}">
                    <a16:creationId xmlns:a16="http://schemas.microsoft.com/office/drawing/2014/main" id="{CBEC9314-5D71-5F2E-AE7D-00C4EC08B269}"/>
                  </a:ext>
                </a:extLst>
              </p:cNvPr>
              <p:cNvGrpSpPr/>
              <p:nvPr/>
            </p:nvGrpSpPr>
            <p:grpSpPr>
              <a:xfrm>
                <a:off x="8487816" y="1907051"/>
                <a:ext cx="216025" cy="108851"/>
                <a:chOff x="8553742" y="2601251"/>
                <a:chExt cx="216024" cy="108852"/>
              </a:xfrm>
            </p:grpSpPr>
            <p:cxnSp>
              <p:nvCxnSpPr>
                <p:cNvPr id="98" name="Straight Connector 532">
                  <a:extLst>
                    <a:ext uri="{FF2B5EF4-FFF2-40B4-BE49-F238E27FC236}">
                      <a16:creationId xmlns:a16="http://schemas.microsoft.com/office/drawing/2014/main" id="{94767635-F618-EC75-2FF2-02832083541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9" name="Straight Connector 534">
                  <a:extLst>
                    <a:ext uri="{FF2B5EF4-FFF2-40B4-BE49-F238E27FC236}">
                      <a16:creationId xmlns:a16="http://schemas.microsoft.com/office/drawing/2014/main" id="{5A466460-68BC-3B87-74E5-C546BBA23D1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0" name="Straight Connector 535">
                  <a:extLst>
                    <a:ext uri="{FF2B5EF4-FFF2-40B4-BE49-F238E27FC236}">
                      <a16:creationId xmlns:a16="http://schemas.microsoft.com/office/drawing/2014/main" id="{65635F82-71AC-A3ED-D35B-64A084C1D28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1" name="Straight Connector 536">
                  <a:extLst>
                    <a:ext uri="{FF2B5EF4-FFF2-40B4-BE49-F238E27FC236}">
                      <a16:creationId xmlns:a16="http://schemas.microsoft.com/office/drawing/2014/main" id="{1A777EC7-8DB5-81F3-3169-51512DF7F5B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7" name="Trapezoid 531">
                <a:extLst>
                  <a:ext uri="{FF2B5EF4-FFF2-40B4-BE49-F238E27FC236}">
                    <a16:creationId xmlns:a16="http://schemas.microsoft.com/office/drawing/2014/main" id="{EFC8C7A9-8928-0B15-B35D-CB0E4243E56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02" name="Group 254">
              <a:extLst>
                <a:ext uri="{FF2B5EF4-FFF2-40B4-BE49-F238E27FC236}">
                  <a16:creationId xmlns:a16="http://schemas.microsoft.com/office/drawing/2014/main" id="{5647ED14-0B65-3517-33F9-C61C8CCC5E2D}"/>
                </a:ext>
              </a:extLst>
            </p:cNvPr>
            <p:cNvGrpSpPr>
              <a:grpSpLocks noChangeAspect="1"/>
            </p:cNvGrpSpPr>
            <p:nvPr/>
          </p:nvGrpSpPr>
          <p:grpSpPr>
            <a:xfrm>
              <a:off x="9275224" y="3480288"/>
              <a:ext cx="237467" cy="136654"/>
              <a:chOff x="8421867" y="1904979"/>
              <a:chExt cx="347879" cy="255573"/>
            </a:xfrm>
          </p:grpSpPr>
          <p:sp>
            <p:nvSpPr>
              <p:cNvPr id="103" name="Rectangle 60">
                <a:extLst>
                  <a:ext uri="{FF2B5EF4-FFF2-40B4-BE49-F238E27FC236}">
                    <a16:creationId xmlns:a16="http://schemas.microsoft.com/office/drawing/2014/main" id="{53A4C7A3-D718-AD55-EF7E-04E425AC3F4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04" name="Group 719">
                <a:extLst>
                  <a:ext uri="{FF2B5EF4-FFF2-40B4-BE49-F238E27FC236}">
                    <a16:creationId xmlns:a16="http://schemas.microsoft.com/office/drawing/2014/main" id="{0F949810-2191-5F5E-238E-F2B3A81E520C}"/>
                  </a:ext>
                </a:extLst>
              </p:cNvPr>
              <p:cNvGrpSpPr/>
              <p:nvPr/>
            </p:nvGrpSpPr>
            <p:grpSpPr>
              <a:xfrm>
                <a:off x="8487816" y="1907051"/>
                <a:ext cx="216025" cy="108851"/>
                <a:chOff x="8553742" y="2601251"/>
                <a:chExt cx="216024" cy="108852"/>
              </a:xfrm>
            </p:grpSpPr>
            <p:cxnSp>
              <p:nvCxnSpPr>
                <p:cNvPr id="106" name="Straight Connector 532">
                  <a:extLst>
                    <a:ext uri="{FF2B5EF4-FFF2-40B4-BE49-F238E27FC236}">
                      <a16:creationId xmlns:a16="http://schemas.microsoft.com/office/drawing/2014/main" id="{7D93B02B-F396-B4E2-2976-00F626516E9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7" name="Straight Connector 534">
                  <a:extLst>
                    <a:ext uri="{FF2B5EF4-FFF2-40B4-BE49-F238E27FC236}">
                      <a16:creationId xmlns:a16="http://schemas.microsoft.com/office/drawing/2014/main" id="{D1391468-17A2-6AC2-A918-1731DED90ACA}"/>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8" name="Straight Connector 535">
                  <a:extLst>
                    <a:ext uri="{FF2B5EF4-FFF2-40B4-BE49-F238E27FC236}">
                      <a16:creationId xmlns:a16="http://schemas.microsoft.com/office/drawing/2014/main" id="{9F851837-28B7-B7FF-558F-0455622CCBD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9" name="Straight Connector 536">
                  <a:extLst>
                    <a:ext uri="{FF2B5EF4-FFF2-40B4-BE49-F238E27FC236}">
                      <a16:creationId xmlns:a16="http://schemas.microsoft.com/office/drawing/2014/main" id="{5ADF244A-3A3D-B64E-4C8C-2E27559AE46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5" name="Trapezoid 531">
                <a:extLst>
                  <a:ext uri="{FF2B5EF4-FFF2-40B4-BE49-F238E27FC236}">
                    <a16:creationId xmlns:a16="http://schemas.microsoft.com/office/drawing/2014/main" id="{044C8570-4BA9-ED3E-DA83-70CB5341937F}"/>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10" name="Group 254">
              <a:extLst>
                <a:ext uri="{FF2B5EF4-FFF2-40B4-BE49-F238E27FC236}">
                  <a16:creationId xmlns:a16="http://schemas.microsoft.com/office/drawing/2014/main" id="{1FF62662-AE52-BB4E-B91F-74ECF2C102D4}"/>
                </a:ext>
              </a:extLst>
            </p:cNvPr>
            <p:cNvGrpSpPr>
              <a:grpSpLocks noChangeAspect="1"/>
            </p:cNvGrpSpPr>
            <p:nvPr/>
          </p:nvGrpSpPr>
          <p:grpSpPr>
            <a:xfrm>
              <a:off x="10507501" y="3185057"/>
              <a:ext cx="237467" cy="136654"/>
              <a:chOff x="8421867" y="1904979"/>
              <a:chExt cx="347879" cy="255573"/>
            </a:xfrm>
          </p:grpSpPr>
          <p:sp>
            <p:nvSpPr>
              <p:cNvPr id="111" name="Rectangle 60">
                <a:extLst>
                  <a:ext uri="{FF2B5EF4-FFF2-40B4-BE49-F238E27FC236}">
                    <a16:creationId xmlns:a16="http://schemas.microsoft.com/office/drawing/2014/main" id="{D09CADB4-6BE2-40E0-195D-F3F0FDCDDF8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12" name="Group 719">
                <a:extLst>
                  <a:ext uri="{FF2B5EF4-FFF2-40B4-BE49-F238E27FC236}">
                    <a16:creationId xmlns:a16="http://schemas.microsoft.com/office/drawing/2014/main" id="{67310451-BC91-0C92-E786-D363E516B7E1}"/>
                  </a:ext>
                </a:extLst>
              </p:cNvPr>
              <p:cNvGrpSpPr/>
              <p:nvPr/>
            </p:nvGrpSpPr>
            <p:grpSpPr>
              <a:xfrm>
                <a:off x="8487816" y="1907051"/>
                <a:ext cx="216025" cy="108851"/>
                <a:chOff x="8553742" y="2601251"/>
                <a:chExt cx="216024" cy="108852"/>
              </a:xfrm>
            </p:grpSpPr>
            <p:cxnSp>
              <p:nvCxnSpPr>
                <p:cNvPr id="114" name="Straight Connector 532">
                  <a:extLst>
                    <a:ext uri="{FF2B5EF4-FFF2-40B4-BE49-F238E27FC236}">
                      <a16:creationId xmlns:a16="http://schemas.microsoft.com/office/drawing/2014/main" id="{796AD32F-1C9D-CF3F-842A-93373366CB2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5" name="Straight Connector 534">
                  <a:extLst>
                    <a:ext uri="{FF2B5EF4-FFF2-40B4-BE49-F238E27FC236}">
                      <a16:creationId xmlns:a16="http://schemas.microsoft.com/office/drawing/2014/main" id="{89EC60AE-FBC1-393A-4729-763FA956DE9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6" name="Straight Connector 535">
                  <a:extLst>
                    <a:ext uri="{FF2B5EF4-FFF2-40B4-BE49-F238E27FC236}">
                      <a16:creationId xmlns:a16="http://schemas.microsoft.com/office/drawing/2014/main" id="{7334DFB4-231E-08A6-463D-CB57918E68E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7" name="Straight Connector 536">
                  <a:extLst>
                    <a:ext uri="{FF2B5EF4-FFF2-40B4-BE49-F238E27FC236}">
                      <a16:creationId xmlns:a16="http://schemas.microsoft.com/office/drawing/2014/main" id="{87325C65-786E-D23F-99B4-F52E36E3A38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3" name="Trapezoid 531">
                <a:extLst>
                  <a:ext uri="{FF2B5EF4-FFF2-40B4-BE49-F238E27FC236}">
                    <a16:creationId xmlns:a16="http://schemas.microsoft.com/office/drawing/2014/main" id="{2CF662F8-A51B-0BD0-9C21-260DE83CE22F}"/>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sp>
        <p:nvSpPr>
          <p:cNvPr id="119" name="TextBox 118">
            <a:extLst>
              <a:ext uri="{FF2B5EF4-FFF2-40B4-BE49-F238E27FC236}">
                <a16:creationId xmlns:a16="http://schemas.microsoft.com/office/drawing/2014/main" id="{B182D12F-D31E-919B-1D2D-D830FE92434E}"/>
              </a:ext>
            </a:extLst>
          </p:cNvPr>
          <p:cNvSpPr txBox="1"/>
          <p:nvPr/>
        </p:nvSpPr>
        <p:spPr>
          <a:xfrm>
            <a:off x="8647429" y="2101293"/>
            <a:ext cx="534559" cy="253916"/>
          </a:xfrm>
          <a:prstGeom prst="rect">
            <a:avLst/>
          </a:prstGeom>
          <a:noFill/>
        </p:spPr>
        <p:txBody>
          <a:bodyPr wrap="square" rtlCol="0">
            <a:spAutoFit/>
          </a:bodyPr>
          <a:lstStyle/>
          <a:p>
            <a:r>
              <a:rPr lang="en-GB" sz="1050" dirty="0"/>
              <a:t>10GE</a:t>
            </a:r>
            <a:endParaRPr lang="en-US" sz="1050" dirty="0"/>
          </a:p>
        </p:txBody>
      </p:sp>
      <p:sp>
        <p:nvSpPr>
          <p:cNvPr id="120" name="TextBox 119">
            <a:extLst>
              <a:ext uri="{FF2B5EF4-FFF2-40B4-BE49-F238E27FC236}">
                <a16:creationId xmlns:a16="http://schemas.microsoft.com/office/drawing/2014/main" id="{AEF07FF3-329F-EB9D-E686-80649DB4F471}"/>
              </a:ext>
            </a:extLst>
          </p:cNvPr>
          <p:cNvSpPr txBox="1"/>
          <p:nvPr/>
        </p:nvSpPr>
        <p:spPr>
          <a:xfrm>
            <a:off x="8647429" y="2549737"/>
            <a:ext cx="534559" cy="253916"/>
          </a:xfrm>
          <a:prstGeom prst="rect">
            <a:avLst/>
          </a:prstGeom>
          <a:noFill/>
        </p:spPr>
        <p:txBody>
          <a:bodyPr wrap="square" rtlCol="0">
            <a:spAutoFit/>
          </a:bodyPr>
          <a:lstStyle/>
          <a:p>
            <a:r>
              <a:rPr lang="en-GB" sz="1050" dirty="0"/>
              <a:t>DSR</a:t>
            </a:r>
            <a:endParaRPr lang="en-US" sz="1050" dirty="0"/>
          </a:p>
        </p:txBody>
      </p:sp>
      <p:sp>
        <p:nvSpPr>
          <p:cNvPr id="121" name="TextBox 120">
            <a:extLst>
              <a:ext uri="{FF2B5EF4-FFF2-40B4-BE49-F238E27FC236}">
                <a16:creationId xmlns:a16="http://schemas.microsoft.com/office/drawing/2014/main" id="{DC821074-B471-BDD9-6C6D-C5FD5E5920E8}"/>
              </a:ext>
            </a:extLst>
          </p:cNvPr>
          <p:cNvSpPr txBox="1"/>
          <p:nvPr/>
        </p:nvSpPr>
        <p:spPr>
          <a:xfrm>
            <a:off x="8647429" y="2881792"/>
            <a:ext cx="534559" cy="253916"/>
          </a:xfrm>
          <a:prstGeom prst="rect">
            <a:avLst/>
          </a:prstGeom>
          <a:noFill/>
        </p:spPr>
        <p:txBody>
          <a:bodyPr wrap="square" rtlCol="0">
            <a:spAutoFit/>
          </a:bodyPr>
          <a:lstStyle/>
          <a:p>
            <a:r>
              <a:rPr lang="en-GB" sz="1050" dirty="0"/>
              <a:t>O/E/O</a:t>
            </a:r>
            <a:endParaRPr lang="en-US" sz="1050" dirty="0"/>
          </a:p>
        </p:txBody>
      </p:sp>
      <p:sp>
        <p:nvSpPr>
          <p:cNvPr id="122" name="TextBox 121">
            <a:extLst>
              <a:ext uri="{FF2B5EF4-FFF2-40B4-BE49-F238E27FC236}">
                <a16:creationId xmlns:a16="http://schemas.microsoft.com/office/drawing/2014/main" id="{694AA8A6-593E-0E43-40B5-ECB06B536F40}"/>
              </a:ext>
            </a:extLst>
          </p:cNvPr>
          <p:cNvSpPr txBox="1"/>
          <p:nvPr/>
        </p:nvSpPr>
        <p:spPr>
          <a:xfrm>
            <a:off x="8647429" y="3229292"/>
            <a:ext cx="534559" cy="253916"/>
          </a:xfrm>
          <a:prstGeom prst="rect">
            <a:avLst/>
          </a:prstGeom>
          <a:noFill/>
        </p:spPr>
        <p:txBody>
          <a:bodyPr wrap="square" rtlCol="0">
            <a:spAutoFit/>
          </a:bodyPr>
          <a:lstStyle/>
          <a:p>
            <a:r>
              <a:rPr lang="en-GB" sz="1050" dirty="0" err="1"/>
              <a:t>Opt</a:t>
            </a:r>
            <a:endParaRPr lang="en-US" sz="1050" dirty="0"/>
          </a:p>
        </p:txBody>
      </p:sp>
      <p:sp>
        <p:nvSpPr>
          <p:cNvPr id="123" name="TextBox 122">
            <a:extLst>
              <a:ext uri="{FF2B5EF4-FFF2-40B4-BE49-F238E27FC236}">
                <a16:creationId xmlns:a16="http://schemas.microsoft.com/office/drawing/2014/main" id="{9A587BF3-137F-C862-0BD2-20F043F4DD5E}"/>
              </a:ext>
            </a:extLst>
          </p:cNvPr>
          <p:cNvSpPr txBox="1"/>
          <p:nvPr/>
        </p:nvSpPr>
        <p:spPr>
          <a:xfrm>
            <a:off x="10809366" y="2549737"/>
            <a:ext cx="534559" cy="253916"/>
          </a:xfrm>
          <a:prstGeom prst="rect">
            <a:avLst/>
          </a:prstGeom>
          <a:noFill/>
        </p:spPr>
        <p:txBody>
          <a:bodyPr wrap="square" rtlCol="0">
            <a:spAutoFit/>
          </a:bodyPr>
          <a:lstStyle/>
          <a:p>
            <a:r>
              <a:rPr lang="en-GB" sz="1050" dirty="0"/>
              <a:t>ODU2</a:t>
            </a:r>
            <a:endParaRPr lang="en-US" sz="1050" dirty="0"/>
          </a:p>
        </p:txBody>
      </p:sp>
      <p:sp>
        <p:nvSpPr>
          <p:cNvPr id="124" name="TextBox 123">
            <a:extLst>
              <a:ext uri="{FF2B5EF4-FFF2-40B4-BE49-F238E27FC236}">
                <a16:creationId xmlns:a16="http://schemas.microsoft.com/office/drawing/2014/main" id="{F3816B5E-90CD-A3A8-D656-21178863526E}"/>
              </a:ext>
            </a:extLst>
          </p:cNvPr>
          <p:cNvSpPr txBox="1"/>
          <p:nvPr/>
        </p:nvSpPr>
        <p:spPr>
          <a:xfrm>
            <a:off x="10809366" y="2939116"/>
            <a:ext cx="534559" cy="253916"/>
          </a:xfrm>
          <a:prstGeom prst="rect">
            <a:avLst/>
          </a:prstGeom>
          <a:noFill/>
        </p:spPr>
        <p:txBody>
          <a:bodyPr wrap="square" rtlCol="0">
            <a:spAutoFit/>
          </a:bodyPr>
          <a:lstStyle/>
          <a:p>
            <a:r>
              <a:rPr lang="en-GB" sz="1050" dirty="0"/>
              <a:t>ODU4</a:t>
            </a:r>
            <a:endParaRPr lang="en-US" sz="1050" dirty="0"/>
          </a:p>
        </p:txBody>
      </p:sp>
    </p:spTree>
    <p:extLst>
      <p:ext uri="{BB962C8B-B14F-4D97-AF65-F5344CB8AC3E}">
        <p14:creationId xmlns:p14="http://schemas.microsoft.com/office/powerpoint/2010/main" val="3773963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tangle 348">
            <a:extLst>
              <a:ext uri="{FF2B5EF4-FFF2-40B4-BE49-F238E27FC236}">
                <a16:creationId xmlns:a16="http://schemas.microsoft.com/office/drawing/2014/main" id="{F3008A8C-BD15-9E9B-F6AA-7E05F67375ED}"/>
              </a:ext>
            </a:extLst>
          </p:cNvPr>
          <p:cNvSpPr/>
          <p:nvPr/>
        </p:nvSpPr>
        <p:spPr>
          <a:xfrm>
            <a:off x="4007223" y="4075840"/>
            <a:ext cx="1434163" cy="385544"/>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11FCA772-4310-1274-F53C-A73699DFFFC4}"/>
              </a:ext>
            </a:extLst>
          </p:cNvPr>
          <p:cNvSpPr/>
          <p:nvPr/>
        </p:nvSpPr>
        <p:spPr>
          <a:xfrm>
            <a:off x="4067033" y="4160204"/>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CA3CEA75-58B9-9162-816B-69894794001E}"/>
              </a:ext>
            </a:extLst>
          </p:cNvPr>
          <p:cNvSpPr/>
          <p:nvPr/>
        </p:nvSpPr>
        <p:spPr>
          <a:xfrm>
            <a:off x="5015373" y="4160204"/>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611F2EF7-D5EA-9CF4-584D-21397CBB7BED}"/>
              </a:ext>
            </a:extLst>
          </p:cNvPr>
          <p:cNvSpPr/>
          <p:nvPr/>
        </p:nvSpPr>
        <p:spPr>
          <a:xfrm>
            <a:off x="4007223" y="1599231"/>
            <a:ext cx="1434932" cy="1988578"/>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D1C38046-93FA-608F-C01E-EDC7818EC257}"/>
              </a:ext>
            </a:extLst>
          </p:cNvPr>
          <p:cNvSpPr/>
          <p:nvPr/>
        </p:nvSpPr>
        <p:spPr>
          <a:xfrm>
            <a:off x="4067033" y="3133352"/>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7D235771-E232-02F4-9188-885C4FB9C41A}"/>
              </a:ext>
            </a:extLst>
          </p:cNvPr>
          <p:cNvSpPr/>
          <p:nvPr/>
        </p:nvSpPr>
        <p:spPr>
          <a:xfrm>
            <a:off x="4067033" y="2602047"/>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28AADE78-C0E4-9617-0B15-31CDB65BFEA4}"/>
              </a:ext>
            </a:extLst>
          </p:cNvPr>
          <p:cNvSpPr/>
          <p:nvPr/>
        </p:nvSpPr>
        <p:spPr>
          <a:xfrm>
            <a:off x="4067033" y="2083378"/>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7DC66509-C8B6-FE45-30A5-C0A0E5B19340}"/>
              </a:ext>
            </a:extLst>
          </p:cNvPr>
          <p:cNvSpPr/>
          <p:nvPr/>
        </p:nvSpPr>
        <p:spPr>
          <a:xfrm>
            <a:off x="4750417" y="1729899"/>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6F1F9977-0101-F7C1-B53F-DECFAB02AC7D}"/>
              </a:ext>
            </a:extLst>
          </p:cNvPr>
          <p:cNvSpPr/>
          <p:nvPr/>
        </p:nvSpPr>
        <p:spPr>
          <a:xfrm>
            <a:off x="4066768" y="1729899"/>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D18BF-8275-860A-2EA8-C279EC26ACF5}"/>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2B68859-C0F3-306A-B598-490292FB1BC4}"/>
              </a:ext>
            </a:extLst>
          </p:cNvPr>
          <p:cNvSpPr>
            <a:spLocks noGrp="1"/>
          </p:cNvSpPr>
          <p:nvPr>
            <p:ph type="sldNum" sz="quarter" idx="10"/>
          </p:nvPr>
        </p:nvSpPr>
        <p:spPr/>
        <p:txBody>
          <a:bodyPr/>
          <a:lstStyle/>
          <a:p>
            <a:fld id="{C921E2DF-5279-024C-809C-CD16853F95A6}" type="slidenum">
              <a:rPr lang="en-US" smtClean="0"/>
              <a:pPr/>
              <a:t>38</a:t>
            </a:fld>
            <a:endParaRPr lang="en-US"/>
          </a:p>
        </p:txBody>
      </p:sp>
      <p:grpSp>
        <p:nvGrpSpPr>
          <p:cNvPr id="4" name="Group 11">
            <a:extLst>
              <a:ext uri="{FF2B5EF4-FFF2-40B4-BE49-F238E27FC236}">
                <a16:creationId xmlns:a16="http://schemas.microsoft.com/office/drawing/2014/main" id="{4B9EDF58-3AAC-54F7-2DE6-8568411E0057}"/>
              </a:ext>
            </a:extLst>
          </p:cNvPr>
          <p:cNvGrpSpPr/>
          <p:nvPr/>
        </p:nvGrpSpPr>
        <p:grpSpPr>
          <a:xfrm>
            <a:off x="5079397" y="1767387"/>
            <a:ext cx="234124" cy="147225"/>
            <a:chOff x="4487593" y="2873065"/>
            <a:chExt cx="362554" cy="227985"/>
          </a:xfrm>
        </p:grpSpPr>
        <p:sp>
          <p:nvSpPr>
            <p:cNvPr id="5" name="Rectangle 88">
              <a:extLst>
                <a:ext uri="{FF2B5EF4-FFF2-40B4-BE49-F238E27FC236}">
                  <a16:creationId xmlns:a16="http://schemas.microsoft.com/office/drawing/2014/main" id="{D5A9CF59-DEFC-5A15-087B-4635FED963CC}"/>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 name="Trapezoid 5">
              <a:extLst>
                <a:ext uri="{FF2B5EF4-FFF2-40B4-BE49-F238E27FC236}">
                  <a16:creationId xmlns:a16="http://schemas.microsoft.com/office/drawing/2014/main" id="{98BEB60C-5B8C-3A57-0AF1-78BB631CE987}"/>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7" name="Oval 341">
              <a:extLst>
                <a:ext uri="{FF2B5EF4-FFF2-40B4-BE49-F238E27FC236}">
                  <a16:creationId xmlns:a16="http://schemas.microsoft.com/office/drawing/2014/main" id="{F5F865EA-29D3-6405-282B-A4FA3ED9D875}"/>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24" name="Group 23">
            <a:extLst>
              <a:ext uri="{FF2B5EF4-FFF2-40B4-BE49-F238E27FC236}">
                <a16:creationId xmlns:a16="http://schemas.microsoft.com/office/drawing/2014/main" id="{762DE27F-1984-A368-355A-982A7DB8DBD4}"/>
              </a:ext>
            </a:extLst>
          </p:cNvPr>
          <p:cNvGrpSpPr/>
          <p:nvPr/>
        </p:nvGrpSpPr>
        <p:grpSpPr>
          <a:xfrm>
            <a:off x="4130292" y="2301852"/>
            <a:ext cx="232614" cy="147225"/>
            <a:chOff x="980945" y="1888766"/>
            <a:chExt cx="271916" cy="172099"/>
          </a:xfrm>
        </p:grpSpPr>
        <p:grpSp>
          <p:nvGrpSpPr>
            <p:cNvPr id="25" name="Group 898">
              <a:extLst>
                <a:ext uri="{FF2B5EF4-FFF2-40B4-BE49-F238E27FC236}">
                  <a16:creationId xmlns:a16="http://schemas.microsoft.com/office/drawing/2014/main" id="{8FA20DC6-272D-C4E5-71BD-58E625D341FC}"/>
                </a:ext>
              </a:extLst>
            </p:cNvPr>
            <p:cNvGrpSpPr/>
            <p:nvPr/>
          </p:nvGrpSpPr>
          <p:grpSpPr>
            <a:xfrm>
              <a:off x="980945" y="1888766"/>
              <a:ext cx="271916" cy="170990"/>
              <a:chOff x="957800" y="1944318"/>
              <a:chExt cx="271916" cy="170990"/>
            </a:xfrm>
          </p:grpSpPr>
          <p:sp>
            <p:nvSpPr>
              <p:cNvPr id="27" name="Rectangle 88">
                <a:extLst>
                  <a:ext uri="{FF2B5EF4-FFF2-40B4-BE49-F238E27FC236}">
                    <a16:creationId xmlns:a16="http://schemas.microsoft.com/office/drawing/2014/main" id="{A51D6DAD-07E7-A28D-7F72-1A690FE6E2AE}"/>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28" name="Isosceles Triangle 27">
                <a:extLst>
                  <a:ext uri="{FF2B5EF4-FFF2-40B4-BE49-F238E27FC236}">
                    <a16:creationId xmlns:a16="http://schemas.microsoft.com/office/drawing/2014/main" id="{9EC96E5B-6D82-C782-8A7B-8C8298B69A92}"/>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29" name="Oval 341">
                <a:extLst>
                  <a:ext uri="{FF2B5EF4-FFF2-40B4-BE49-F238E27FC236}">
                    <a16:creationId xmlns:a16="http://schemas.microsoft.com/office/drawing/2014/main" id="{D19EF8D2-7523-0C4A-B98B-7F8BFEB0188F}"/>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26" name="Trapezoid 25">
              <a:extLst>
                <a:ext uri="{FF2B5EF4-FFF2-40B4-BE49-F238E27FC236}">
                  <a16:creationId xmlns:a16="http://schemas.microsoft.com/office/drawing/2014/main" id="{6CC7AD55-E90B-5473-4CE0-AE7ADA617169}"/>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30" name="Group 11">
            <a:extLst>
              <a:ext uri="{FF2B5EF4-FFF2-40B4-BE49-F238E27FC236}">
                <a16:creationId xmlns:a16="http://schemas.microsoft.com/office/drawing/2014/main" id="{07324373-B179-E5E6-BEA0-A9EF19D1B3A3}"/>
              </a:ext>
            </a:extLst>
          </p:cNvPr>
          <p:cNvGrpSpPr/>
          <p:nvPr/>
        </p:nvGrpSpPr>
        <p:grpSpPr>
          <a:xfrm>
            <a:off x="4131963" y="1767387"/>
            <a:ext cx="234124" cy="147225"/>
            <a:chOff x="4487593" y="2873065"/>
            <a:chExt cx="362554" cy="227985"/>
          </a:xfrm>
        </p:grpSpPr>
        <p:sp>
          <p:nvSpPr>
            <p:cNvPr id="31" name="Rectangle 88">
              <a:extLst>
                <a:ext uri="{FF2B5EF4-FFF2-40B4-BE49-F238E27FC236}">
                  <a16:creationId xmlns:a16="http://schemas.microsoft.com/office/drawing/2014/main" id="{DC910EF2-C47F-1897-C81A-E744CE5D3619}"/>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32" name="Trapezoid 31">
              <a:extLst>
                <a:ext uri="{FF2B5EF4-FFF2-40B4-BE49-F238E27FC236}">
                  <a16:creationId xmlns:a16="http://schemas.microsoft.com/office/drawing/2014/main" id="{F428A80A-5BB7-DE39-ACEC-78BDA81067D2}"/>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33" name="Oval 341">
              <a:extLst>
                <a:ext uri="{FF2B5EF4-FFF2-40B4-BE49-F238E27FC236}">
                  <a16:creationId xmlns:a16="http://schemas.microsoft.com/office/drawing/2014/main" id="{F79230D6-75B0-C4A0-C872-DC9B74EE62D7}"/>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8" name="Group 254">
            <a:extLst>
              <a:ext uri="{FF2B5EF4-FFF2-40B4-BE49-F238E27FC236}">
                <a16:creationId xmlns:a16="http://schemas.microsoft.com/office/drawing/2014/main" id="{EC7309F0-E54D-3899-4192-187F59042170}"/>
              </a:ext>
            </a:extLst>
          </p:cNvPr>
          <p:cNvGrpSpPr>
            <a:grpSpLocks noChangeAspect="1"/>
          </p:cNvGrpSpPr>
          <p:nvPr/>
        </p:nvGrpSpPr>
        <p:grpSpPr>
          <a:xfrm>
            <a:off x="4129969" y="2115998"/>
            <a:ext cx="237467" cy="136654"/>
            <a:chOff x="8421867" y="1904979"/>
            <a:chExt cx="347879" cy="255573"/>
          </a:xfrm>
        </p:grpSpPr>
        <p:sp>
          <p:nvSpPr>
            <p:cNvPr id="39" name="Rectangle 60">
              <a:extLst>
                <a:ext uri="{FF2B5EF4-FFF2-40B4-BE49-F238E27FC236}">
                  <a16:creationId xmlns:a16="http://schemas.microsoft.com/office/drawing/2014/main" id="{8CF5BFB5-9312-BB4C-7100-2978D809ED4E}"/>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0" name="Group 719">
              <a:extLst>
                <a:ext uri="{FF2B5EF4-FFF2-40B4-BE49-F238E27FC236}">
                  <a16:creationId xmlns:a16="http://schemas.microsoft.com/office/drawing/2014/main" id="{030D599A-9B30-1A3D-5F14-CC8D01A0DBEE}"/>
                </a:ext>
              </a:extLst>
            </p:cNvPr>
            <p:cNvGrpSpPr/>
            <p:nvPr/>
          </p:nvGrpSpPr>
          <p:grpSpPr>
            <a:xfrm>
              <a:off x="8487816" y="1907051"/>
              <a:ext cx="216025" cy="108851"/>
              <a:chOff x="8553742" y="2601251"/>
              <a:chExt cx="216024" cy="108852"/>
            </a:xfrm>
          </p:grpSpPr>
          <p:cxnSp>
            <p:nvCxnSpPr>
              <p:cNvPr id="42" name="Straight Connector 532">
                <a:extLst>
                  <a:ext uri="{FF2B5EF4-FFF2-40B4-BE49-F238E27FC236}">
                    <a16:creationId xmlns:a16="http://schemas.microsoft.com/office/drawing/2014/main" id="{71A19B29-4292-7AFA-07E5-49A54EB24B3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3" name="Straight Connector 534">
                <a:extLst>
                  <a:ext uri="{FF2B5EF4-FFF2-40B4-BE49-F238E27FC236}">
                    <a16:creationId xmlns:a16="http://schemas.microsoft.com/office/drawing/2014/main" id="{CDF87F3C-1162-612D-DC83-D4F2B989485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4" name="Straight Connector 535">
                <a:extLst>
                  <a:ext uri="{FF2B5EF4-FFF2-40B4-BE49-F238E27FC236}">
                    <a16:creationId xmlns:a16="http://schemas.microsoft.com/office/drawing/2014/main" id="{446D78D2-2146-8563-7360-029D5E00862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5" name="Straight Connector 536">
                <a:extLst>
                  <a:ext uri="{FF2B5EF4-FFF2-40B4-BE49-F238E27FC236}">
                    <a16:creationId xmlns:a16="http://schemas.microsoft.com/office/drawing/2014/main" id="{83495677-7C0D-E67C-B194-A1065AB4852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1" name="Trapezoid 531">
              <a:extLst>
                <a:ext uri="{FF2B5EF4-FFF2-40B4-BE49-F238E27FC236}">
                  <a16:creationId xmlns:a16="http://schemas.microsoft.com/office/drawing/2014/main" id="{1A4DD016-1246-F613-6BD3-B4B4A2138A0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46" name="Group 1040">
            <a:extLst>
              <a:ext uri="{FF2B5EF4-FFF2-40B4-BE49-F238E27FC236}">
                <a16:creationId xmlns:a16="http://schemas.microsoft.com/office/drawing/2014/main" id="{76314737-2B59-5AC3-007C-71BBE992D5CD}"/>
              </a:ext>
            </a:extLst>
          </p:cNvPr>
          <p:cNvGrpSpPr/>
          <p:nvPr/>
        </p:nvGrpSpPr>
        <p:grpSpPr>
          <a:xfrm>
            <a:off x="4598527" y="1773099"/>
            <a:ext cx="234124" cy="84481"/>
            <a:chOff x="1230061" y="3045781"/>
            <a:chExt cx="435339" cy="142407"/>
          </a:xfrm>
        </p:grpSpPr>
        <p:sp>
          <p:nvSpPr>
            <p:cNvPr id="47" name="Rectangle 46">
              <a:extLst>
                <a:ext uri="{FF2B5EF4-FFF2-40B4-BE49-F238E27FC236}">
                  <a16:creationId xmlns:a16="http://schemas.microsoft.com/office/drawing/2014/main" id="{837A5304-C6DF-1CF9-3510-318C644A897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8" name="Oval 341">
              <a:extLst>
                <a:ext uri="{FF2B5EF4-FFF2-40B4-BE49-F238E27FC236}">
                  <a16:creationId xmlns:a16="http://schemas.microsoft.com/office/drawing/2014/main" id="{FAA326AF-7C50-E48B-50D8-478C5F3330E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9" name="Oval 341">
              <a:extLst>
                <a:ext uri="{FF2B5EF4-FFF2-40B4-BE49-F238E27FC236}">
                  <a16:creationId xmlns:a16="http://schemas.microsoft.com/office/drawing/2014/main" id="{959DCD5F-345D-B572-F97F-2D77DA157888}"/>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50" name="Group 254">
            <a:extLst>
              <a:ext uri="{FF2B5EF4-FFF2-40B4-BE49-F238E27FC236}">
                <a16:creationId xmlns:a16="http://schemas.microsoft.com/office/drawing/2014/main" id="{9651E66D-7CA6-ADED-DEF8-33A98D33BA87}"/>
              </a:ext>
            </a:extLst>
          </p:cNvPr>
          <p:cNvGrpSpPr>
            <a:grpSpLocks noChangeAspect="1"/>
          </p:cNvGrpSpPr>
          <p:nvPr/>
        </p:nvGrpSpPr>
        <p:grpSpPr>
          <a:xfrm>
            <a:off x="5077725" y="4206294"/>
            <a:ext cx="237467" cy="136654"/>
            <a:chOff x="8421867" y="1904979"/>
            <a:chExt cx="347879" cy="255573"/>
          </a:xfrm>
        </p:grpSpPr>
        <p:sp>
          <p:nvSpPr>
            <p:cNvPr id="51" name="Rectangle 60">
              <a:extLst>
                <a:ext uri="{FF2B5EF4-FFF2-40B4-BE49-F238E27FC236}">
                  <a16:creationId xmlns:a16="http://schemas.microsoft.com/office/drawing/2014/main" id="{DA06292F-753D-D7A5-650C-789B62C60432}"/>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2" name="Group 719">
              <a:extLst>
                <a:ext uri="{FF2B5EF4-FFF2-40B4-BE49-F238E27FC236}">
                  <a16:creationId xmlns:a16="http://schemas.microsoft.com/office/drawing/2014/main" id="{F40BB562-43DE-D161-4DB3-03268C14CB47}"/>
                </a:ext>
              </a:extLst>
            </p:cNvPr>
            <p:cNvGrpSpPr/>
            <p:nvPr/>
          </p:nvGrpSpPr>
          <p:grpSpPr>
            <a:xfrm>
              <a:off x="8487816" y="1907051"/>
              <a:ext cx="216025" cy="108851"/>
              <a:chOff x="8553742" y="2601251"/>
              <a:chExt cx="216024" cy="108852"/>
            </a:xfrm>
          </p:grpSpPr>
          <p:cxnSp>
            <p:nvCxnSpPr>
              <p:cNvPr id="54" name="Straight Connector 532">
                <a:extLst>
                  <a:ext uri="{FF2B5EF4-FFF2-40B4-BE49-F238E27FC236}">
                    <a16:creationId xmlns:a16="http://schemas.microsoft.com/office/drawing/2014/main" id="{D5903E10-D4DC-37AB-9BEB-0E9A5880671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5" name="Straight Connector 534">
                <a:extLst>
                  <a:ext uri="{FF2B5EF4-FFF2-40B4-BE49-F238E27FC236}">
                    <a16:creationId xmlns:a16="http://schemas.microsoft.com/office/drawing/2014/main" id="{9388C93B-965B-1030-DD96-4ACC8AB00AF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6" name="Straight Connector 535">
                <a:extLst>
                  <a:ext uri="{FF2B5EF4-FFF2-40B4-BE49-F238E27FC236}">
                    <a16:creationId xmlns:a16="http://schemas.microsoft.com/office/drawing/2014/main" id="{11CE404B-F83A-91F0-182F-777B7F340BC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7" name="Straight Connector 536">
                <a:extLst>
                  <a:ext uri="{FF2B5EF4-FFF2-40B4-BE49-F238E27FC236}">
                    <a16:creationId xmlns:a16="http://schemas.microsoft.com/office/drawing/2014/main" id="{D5D53A4F-D1F4-8531-BAB7-3B1C55B7680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3" name="Trapezoid 531">
              <a:extLst>
                <a:ext uri="{FF2B5EF4-FFF2-40B4-BE49-F238E27FC236}">
                  <a16:creationId xmlns:a16="http://schemas.microsoft.com/office/drawing/2014/main" id="{70AB013C-D47F-2B8F-1424-06638AC499C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4" name="Group 11">
            <a:extLst>
              <a:ext uri="{FF2B5EF4-FFF2-40B4-BE49-F238E27FC236}">
                <a16:creationId xmlns:a16="http://schemas.microsoft.com/office/drawing/2014/main" id="{849E0F55-F93D-48B9-4247-BB65EF75E99C}"/>
              </a:ext>
            </a:extLst>
          </p:cNvPr>
          <p:cNvGrpSpPr/>
          <p:nvPr/>
        </p:nvGrpSpPr>
        <p:grpSpPr>
          <a:xfrm>
            <a:off x="6159998" y="4867206"/>
            <a:ext cx="234124" cy="183392"/>
            <a:chOff x="4487593" y="2873065"/>
            <a:chExt cx="362554" cy="227985"/>
          </a:xfrm>
        </p:grpSpPr>
        <p:sp>
          <p:nvSpPr>
            <p:cNvPr id="65" name="Rectangle 88">
              <a:extLst>
                <a:ext uri="{FF2B5EF4-FFF2-40B4-BE49-F238E27FC236}">
                  <a16:creationId xmlns:a16="http://schemas.microsoft.com/office/drawing/2014/main" id="{BE816BE0-7555-0C0C-F7C2-0C88B861EF99}"/>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6" name="Trapezoid 65">
              <a:extLst>
                <a:ext uri="{FF2B5EF4-FFF2-40B4-BE49-F238E27FC236}">
                  <a16:creationId xmlns:a16="http://schemas.microsoft.com/office/drawing/2014/main" id="{ECBE0CC5-0F2F-6AF0-68AA-B4AB306FC3EE}"/>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7" name="Oval 341">
              <a:extLst>
                <a:ext uri="{FF2B5EF4-FFF2-40B4-BE49-F238E27FC236}">
                  <a16:creationId xmlns:a16="http://schemas.microsoft.com/office/drawing/2014/main" id="{B9A69EED-9E38-8F1A-4DEA-A3FB029DC60D}"/>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8" name="Group 254">
            <a:extLst>
              <a:ext uri="{FF2B5EF4-FFF2-40B4-BE49-F238E27FC236}">
                <a16:creationId xmlns:a16="http://schemas.microsoft.com/office/drawing/2014/main" id="{9EC60B27-6E17-D8B8-8033-82B29D579431}"/>
              </a:ext>
            </a:extLst>
          </p:cNvPr>
          <p:cNvGrpSpPr>
            <a:grpSpLocks noChangeAspect="1"/>
          </p:cNvGrpSpPr>
          <p:nvPr/>
        </p:nvGrpSpPr>
        <p:grpSpPr>
          <a:xfrm>
            <a:off x="6158326" y="5073124"/>
            <a:ext cx="237467" cy="170224"/>
            <a:chOff x="8421867" y="1904979"/>
            <a:chExt cx="347879" cy="255573"/>
          </a:xfrm>
        </p:grpSpPr>
        <p:sp>
          <p:nvSpPr>
            <p:cNvPr id="69" name="Rectangle 60">
              <a:extLst>
                <a:ext uri="{FF2B5EF4-FFF2-40B4-BE49-F238E27FC236}">
                  <a16:creationId xmlns:a16="http://schemas.microsoft.com/office/drawing/2014/main" id="{799369DA-AB5E-D08E-89C4-F792A151563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0" name="Group 719">
              <a:extLst>
                <a:ext uri="{FF2B5EF4-FFF2-40B4-BE49-F238E27FC236}">
                  <a16:creationId xmlns:a16="http://schemas.microsoft.com/office/drawing/2014/main" id="{CA1B1EDC-0193-3515-D7A5-577C92C78523}"/>
                </a:ext>
              </a:extLst>
            </p:cNvPr>
            <p:cNvGrpSpPr/>
            <p:nvPr/>
          </p:nvGrpSpPr>
          <p:grpSpPr>
            <a:xfrm>
              <a:off x="8487816" y="1907051"/>
              <a:ext cx="216025" cy="108851"/>
              <a:chOff x="8553742" y="2601251"/>
              <a:chExt cx="216024" cy="108852"/>
            </a:xfrm>
          </p:grpSpPr>
          <p:cxnSp>
            <p:nvCxnSpPr>
              <p:cNvPr id="72" name="Straight Connector 532">
                <a:extLst>
                  <a:ext uri="{FF2B5EF4-FFF2-40B4-BE49-F238E27FC236}">
                    <a16:creationId xmlns:a16="http://schemas.microsoft.com/office/drawing/2014/main" id="{C8D1DF34-B1E8-8B81-5C06-473B22F8522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3" name="Straight Connector 534">
                <a:extLst>
                  <a:ext uri="{FF2B5EF4-FFF2-40B4-BE49-F238E27FC236}">
                    <a16:creationId xmlns:a16="http://schemas.microsoft.com/office/drawing/2014/main" id="{0FA6C7E6-A047-83E1-2C2B-12F28F5D681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4" name="Straight Connector 535">
                <a:extLst>
                  <a:ext uri="{FF2B5EF4-FFF2-40B4-BE49-F238E27FC236}">
                    <a16:creationId xmlns:a16="http://schemas.microsoft.com/office/drawing/2014/main" id="{C42FC4B5-70E0-03F3-6EA6-82944162831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5" name="Straight Connector 536">
                <a:extLst>
                  <a:ext uri="{FF2B5EF4-FFF2-40B4-BE49-F238E27FC236}">
                    <a16:creationId xmlns:a16="http://schemas.microsoft.com/office/drawing/2014/main" id="{CC5C1720-BA26-1B59-BBD0-5B95E941EBE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 name="Trapezoid 531">
              <a:extLst>
                <a:ext uri="{FF2B5EF4-FFF2-40B4-BE49-F238E27FC236}">
                  <a16:creationId xmlns:a16="http://schemas.microsoft.com/office/drawing/2014/main" id="{6911980E-EC46-070B-C385-73FF0F9CAF7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6" name="Group 1040">
            <a:extLst>
              <a:ext uri="{FF2B5EF4-FFF2-40B4-BE49-F238E27FC236}">
                <a16:creationId xmlns:a16="http://schemas.microsoft.com/office/drawing/2014/main" id="{28E24581-A914-7475-796F-348146FFD341}"/>
              </a:ext>
            </a:extLst>
          </p:cNvPr>
          <p:cNvGrpSpPr/>
          <p:nvPr/>
        </p:nvGrpSpPr>
        <p:grpSpPr>
          <a:xfrm>
            <a:off x="5847146" y="4889745"/>
            <a:ext cx="234124" cy="105234"/>
            <a:chOff x="1230061" y="3045781"/>
            <a:chExt cx="435339" cy="142407"/>
          </a:xfrm>
        </p:grpSpPr>
        <p:sp>
          <p:nvSpPr>
            <p:cNvPr id="77" name="Rectangle 76">
              <a:extLst>
                <a:ext uri="{FF2B5EF4-FFF2-40B4-BE49-F238E27FC236}">
                  <a16:creationId xmlns:a16="http://schemas.microsoft.com/office/drawing/2014/main" id="{D9D810E6-D8BF-BF6C-D026-A16DD58FAA41}"/>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8" name="Oval 341">
              <a:extLst>
                <a:ext uri="{FF2B5EF4-FFF2-40B4-BE49-F238E27FC236}">
                  <a16:creationId xmlns:a16="http://schemas.microsoft.com/office/drawing/2014/main" id="{E4033C26-9F76-BC17-8ECD-25533A0EF703}"/>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9" name="Oval 341">
              <a:extLst>
                <a:ext uri="{FF2B5EF4-FFF2-40B4-BE49-F238E27FC236}">
                  <a16:creationId xmlns:a16="http://schemas.microsoft.com/office/drawing/2014/main" id="{8BC40777-09EC-5CA4-CC12-C20D59A7278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80" name="Group 254">
            <a:extLst>
              <a:ext uri="{FF2B5EF4-FFF2-40B4-BE49-F238E27FC236}">
                <a16:creationId xmlns:a16="http://schemas.microsoft.com/office/drawing/2014/main" id="{11AA75A6-9B12-31BB-0CB5-F928B7B14E40}"/>
              </a:ext>
            </a:extLst>
          </p:cNvPr>
          <p:cNvGrpSpPr>
            <a:grpSpLocks noChangeAspect="1"/>
          </p:cNvGrpSpPr>
          <p:nvPr/>
        </p:nvGrpSpPr>
        <p:grpSpPr>
          <a:xfrm>
            <a:off x="4130291" y="2643889"/>
            <a:ext cx="237467" cy="136654"/>
            <a:chOff x="8421867" y="1904979"/>
            <a:chExt cx="347879" cy="255573"/>
          </a:xfrm>
        </p:grpSpPr>
        <p:sp>
          <p:nvSpPr>
            <p:cNvPr id="81" name="Rectangle 60">
              <a:extLst>
                <a:ext uri="{FF2B5EF4-FFF2-40B4-BE49-F238E27FC236}">
                  <a16:creationId xmlns:a16="http://schemas.microsoft.com/office/drawing/2014/main" id="{FDA93A03-F554-66FE-1980-54D63EC1F92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82" name="Group 719">
              <a:extLst>
                <a:ext uri="{FF2B5EF4-FFF2-40B4-BE49-F238E27FC236}">
                  <a16:creationId xmlns:a16="http://schemas.microsoft.com/office/drawing/2014/main" id="{C8B50D41-06C3-F54A-75B6-DBC3081BC998}"/>
                </a:ext>
              </a:extLst>
            </p:cNvPr>
            <p:cNvGrpSpPr/>
            <p:nvPr/>
          </p:nvGrpSpPr>
          <p:grpSpPr>
            <a:xfrm>
              <a:off x="8487816" y="1907051"/>
              <a:ext cx="216025" cy="108851"/>
              <a:chOff x="8553742" y="2601251"/>
              <a:chExt cx="216024" cy="108852"/>
            </a:xfrm>
          </p:grpSpPr>
          <p:cxnSp>
            <p:nvCxnSpPr>
              <p:cNvPr id="84" name="Straight Connector 532">
                <a:extLst>
                  <a:ext uri="{FF2B5EF4-FFF2-40B4-BE49-F238E27FC236}">
                    <a16:creationId xmlns:a16="http://schemas.microsoft.com/office/drawing/2014/main" id="{FDCB793F-4DFB-0CD7-D869-02541899B56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5" name="Straight Connector 534">
                <a:extLst>
                  <a:ext uri="{FF2B5EF4-FFF2-40B4-BE49-F238E27FC236}">
                    <a16:creationId xmlns:a16="http://schemas.microsoft.com/office/drawing/2014/main" id="{F7FDF29E-0D5A-6559-426B-42F3C31BBE7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6" name="Straight Connector 535">
                <a:extLst>
                  <a:ext uri="{FF2B5EF4-FFF2-40B4-BE49-F238E27FC236}">
                    <a16:creationId xmlns:a16="http://schemas.microsoft.com/office/drawing/2014/main" id="{6451E7E3-B87E-6009-9D8C-D83CC6F3D92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7" name="Straight Connector 536">
                <a:extLst>
                  <a:ext uri="{FF2B5EF4-FFF2-40B4-BE49-F238E27FC236}">
                    <a16:creationId xmlns:a16="http://schemas.microsoft.com/office/drawing/2014/main" id="{27613A9C-A2F6-C413-2EB0-58F63DD50E4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3" name="Trapezoid 531">
              <a:extLst>
                <a:ext uri="{FF2B5EF4-FFF2-40B4-BE49-F238E27FC236}">
                  <a16:creationId xmlns:a16="http://schemas.microsoft.com/office/drawing/2014/main" id="{41F435ED-8EA3-588C-3B47-4E5F5B1DD7F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88" name="Group 87">
            <a:extLst>
              <a:ext uri="{FF2B5EF4-FFF2-40B4-BE49-F238E27FC236}">
                <a16:creationId xmlns:a16="http://schemas.microsoft.com/office/drawing/2014/main" id="{93D69665-1400-9A51-4A36-51A63264FFD1}"/>
              </a:ext>
            </a:extLst>
          </p:cNvPr>
          <p:cNvGrpSpPr/>
          <p:nvPr/>
        </p:nvGrpSpPr>
        <p:grpSpPr>
          <a:xfrm>
            <a:off x="4130875" y="2813283"/>
            <a:ext cx="232031" cy="146276"/>
            <a:chOff x="980945" y="1888766"/>
            <a:chExt cx="272993" cy="172099"/>
          </a:xfrm>
        </p:grpSpPr>
        <p:grpSp>
          <p:nvGrpSpPr>
            <p:cNvPr id="89" name="Group 898">
              <a:extLst>
                <a:ext uri="{FF2B5EF4-FFF2-40B4-BE49-F238E27FC236}">
                  <a16:creationId xmlns:a16="http://schemas.microsoft.com/office/drawing/2014/main" id="{2C8A8029-FA1E-52B6-171B-4F306015821E}"/>
                </a:ext>
              </a:extLst>
            </p:cNvPr>
            <p:cNvGrpSpPr/>
            <p:nvPr/>
          </p:nvGrpSpPr>
          <p:grpSpPr>
            <a:xfrm>
              <a:off x="980945" y="1888766"/>
              <a:ext cx="272993" cy="170990"/>
              <a:chOff x="957800" y="1944318"/>
              <a:chExt cx="272993" cy="170990"/>
            </a:xfrm>
          </p:grpSpPr>
          <p:sp>
            <p:nvSpPr>
              <p:cNvPr id="91" name="Rectangle 88">
                <a:extLst>
                  <a:ext uri="{FF2B5EF4-FFF2-40B4-BE49-F238E27FC236}">
                    <a16:creationId xmlns:a16="http://schemas.microsoft.com/office/drawing/2014/main" id="{501CD4B8-E88D-3609-E5C3-7A0374C9A3B5}"/>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92" name="Rectangle 88">
                <a:extLst>
                  <a:ext uri="{FF2B5EF4-FFF2-40B4-BE49-F238E27FC236}">
                    <a16:creationId xmlns:a16="http://schemas.microsoft.com/office/drawing/2014/main" id="{4336C503-DE60-0B21-0B78-488B253B60B6}"/>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93" name="Isosceles Triangle 92">
                <a:extLst>
                  <a:ext uri="{FF2B5EF4-FFF2-40B4-BE49-F238E27FC236}">
                    <a16:creationId xmlns:a16="http://schemas.microsoft.com/office/drawing/2014/main" id="{1AEFF77A-4DEE-DD5F-F42F-494691D0E144}"/>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94" name="Oval 341">
                <a:extLst>
                  <a:ext uri="{FF2B5EF4-FFF2-40B4-BE49-F238E27FC236}">
                    <a16:creationId xmlns:a16="http://schemas.microsoft.com/office/drawing/2014/main" id="{79081C1A-CC9F-881F-70B0-7A3FFAAB84DD}"/>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90" name="Trapezoid 89">
              <a:extLst>
                <a:ext uri="{FF2B5EF4-FFF2-40B4-BE49-F238E27FC236}">
                  <a16:creationId xmlns:a16="http://schemas.microsoft.com/office/drawing/2014/main" id="{90DA5EBF-645C-1042-EF5E-5E409C8890B5}"/>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99" name="Group 68">
            <a:extLst>
              <a:ext uri="{FF2B5EF4-FFF2-40B4-BE49-F238E27FC236}">
                <a16:creationId xmlns:a16="http://schemas.microsoft.com/office/drawing/2014/main" id="{1243B13C-1DDF-8103-E0BD-A94F5E120D5A}"/>
              </a:ext>
            </a:extLst>
          </p:cNvPr>
          <p:cNvGrpSpPr/>
          <p:nvPr/>
        </p:nvGrpSpPr>
        <p:grpSpPr>
          <a:xfrm>
            <a:off x="4137864" y="3338875"/>
            <a:ext cx="229650" cy="144412"/>
            <a:chOff x="3417117" y="2447654"/>
            <a:chExt cx="362556" cy="227987"/>
          </a:xfrm>
        </p:grpSpPr>
        <p:sp>
          <p:nvSpPr>
            <p:cNvPr id="100" name="Rectangle 88">
              <a:extLst>
                <a:ext uri="{FF2B5EF4-FFF2-40B4-BE49-F238E27FC236}">
                  <a16:creationId xmlns:a16="http://schemas.microsoft.com/office/drawing/2014/main" id="{B113A3A7-832B-D0C9-9FA2-CFE8D60C35A0}"/>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101" name="Oval 341">
              <a:extLst>
                <a:ext uri="{FF2B5EF4-FFF2-40B4-BE49-F238E27FC236}">
                  <a16:creationId xmlns:a16="http://schemas.microsoft.com/office/drawing/2014/main" id="{15D32C51-0C01-9D25-D2CB-B5A657FEC052}"/>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102" name="Trapezoid 101">
              <a:extLst>
                <a:ext uri="{FF2B5EF4-FFF2-40B4-BE49-F238E27FC236}">
                  <a16:creationId xmlns:a16="http://schemas.microsoft.com/office/drawing/2014/main" id="{6FFBD657-26E7-A938-051D-63367BC57A6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103" name="Group 254">
            <a:extLst>
              <a:ext uri="{FF2B5EF4-FFF2-40B4-BE49-F238E27FC236}">
                <a16:creationId xmlns:a16="http://schemas.microsoft.com/office/drawing/2014/main" id="{E038BF04-DE6A-3B5D-7476-5AEC62DBF703}"/>
              </a:ext>
            </a:extLst>
          </p:cNvPr>
          <p:cNvGrpSpPr>
            <a:grpSpLocks noChangeAspect="1"/>
          </p:cNvGrpSpPr>
          <p:nvPr/>
        </p:nvGrpSpPr>
        <p:grpSpPr>
          <a:xfrm>
            <a:off x="4130291" y="3169707"/>
            <a:ext cx="237467" cy="136654"/>
            <a:chOff x="8421867" y="1904979"/>
            <a:chExt cx="347879" cy="255573"/>
          </a:xfrm>
        </p:grpSpPr>
        <p:sp>
          <p:nvSpPr>
            <p:cNvPr id="104" name="Rectangle 60">
              <a:extLst>
                <a:ext uri="{FF2B5EF4-FFF2-40B4-BE49-F238E27FC236}">
                  <a16:creationId xmlns:a16="http://schemas.microsoft.com/office/drawing/2014/main" id="{6C11665A-BA2D-626C-D332-41E6FB93119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05" name="Group 719">
              <a:extLst>
                <a:ext uri="{FF2B5EF4-FFF2-40B4-BE49-F238E27FC236}">
                  <a16:creationId xmlns:a16="http://schemas.microsoft.com/office/drawing/2014/main" id="{7E130F90-86EF-D85E-C08B-CD8BDFFEC1D7}"/>
                </a:ext>
              </a:extLst>
            </p:cNvPr>
            <p:cNvGrpSpPr/>
            <p:nvPr/>
          </p:nvGrpSpPr>
          <p:grpSpPr>
            <a:xfrm>
              <a:off x="8487816" y="1907051"/>
              <a:ext cx="216025" cy="108851"/>
              <a:chOff x="8553742" y="2601251"/>
              <a:chExt cx="216024" cy="108852"/>
            </a:xfrm>
          </p:grpSpPr>
          <p:cxnSp>
            <p:nvCxnSpPr>
              <p:cNvPr id="107" name="Straight Connector 532">
                <a:extLst>
                  <a:ext uri="{FF2B5EF4-FFF2-40B4-BE49-F238E27FC236}">
                    <a16:creationId xmlns:a16="http://schemas.microsoft.com/office/drawing/2014/main" id="{C456DC00-6C48-DD45-8EEB-8F21A96552F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8" name="Straight Connector 534">
                <a:extLst>
                  <a:ext uri="{FF2B5EF4-FFF2-40B4-BE49-F238E27FC236}">
                    <a16:creationId xmlns:a16="http://schemas.microsoft.com/office/drawing/2014/main" id="{74E1AF35-AA1B-E102-1F46-A7E2557436B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9" name="Straight Connector 535">
                <a:extLst>
                  <a:ext uri="{FF2B5EF4-FFF2-40B4-BE49-F238E27FC236}">
                    <a16:creationId xmlns:a16="http://schemas.microsoft.com/office/drawing/2014/main" id="{DA4F1DE0-7758-E3B6-9A87-AF4AEC7D960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 name="Straight Connector 536">
                <a:extLst>
                  <a:ext uri="{FF2B5EF4-FFF2-40B4-BE49-F238E27FC236}">
                    <a16:creationId xmlns:a16="http://schemas.microsoft.com/office/drawing/2014/main" id="{4B21E471-0E92-18FC-7CE8-FE96C9F4CCD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6" name="Trapezoid 531">
              <a:extLst>
                <a:ext uri="{FF2B5EF4-FFF2-40B4-BE49-F238E27FC236}">
                  <a16:creationId xmlns:a16="http://schemas.microsoft.com/office/drawing/2014/main" id="{CE9895E9-FD5C-5FDA-8403-56B9A9A65BA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11" name="Group 254">
            <a:extLst>
              <a:ext uri="{FF2B5EF4-FFF2-40B4-BE49-F238E27FC236}">
                <a16:creationId xmlns:a16="http://schemas.microsoft.com/office/drawing/2014/main" id="{C4C24EA2-EDD4-395F-3EAA-2ED080B68799}"/>
              </a:ext>
            </a:extLst>
          </p:cNvPr>
          <p:cNvGrpSpPr>
            <a:grpSpLocks noChangeAspect="1"/>
          </p:cNvGrpSpPr>
          <p:nvPr/>
        </p:nvGrpSpPr>
        <p:grpSpPr>
          <a:xfrm>
            <a:off x="4130291" y="4206294"/>
            <a:ext cx="237467" cy="136654"/>
            <a:chOff x="8421867" y="1904979"/>
            <a:chExt cx="347879" cy="255573"/>
          </a:xfrm>
        </p:grpSpPr>
        <p:sp>
          <p:nvSpPr>
            <p:cNvPr id="112" name="Rectangle 60">
              <a:extLst>
                <a:ext uri="{FF2B5EF4-FFF2-40B4-BE49-F238E27FC236}">
                  <a16:creationId xmlns:a16="http://schemas.microsoft.com/office/drawing/2014/main" id="{8E348AFE-F4C7-D121-7D97-96C2A0CB2B0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13" name="Group 719">
              <a:extLst>
                <a:ext uri="{FF2B5EF4-FFF2-40B4-BE49-F238E27FC236}">
                  <a16:creationId xmlns:a16="http://schemas.microsoft.com/office/drawing/2014/main" id="{E39092FC-13CF-84BA-5414-E5ECA5654969}"/>
                </a:ext>
              </a:extLst>
            </p:cNvPr>
            <p:cNvGrpSpPr/>
            <p:nvPr/>
          </p:nvGrpSpPr>
          <p:grpSpPr>
            <a:xfrm>
              <a:off x="8487816" y="1907051"/>
              <a:ext cx="216025" cy="108851"/>
              <a:chOff x="8553742" y="2601251"/>
              <a:chExt cx="216024" cy="108852"/>
            </a:xfrm>
          </p:grpSpPr>
          <p:cxnSp>
            <p:nvCxnSpPr>
              <p:cNvPr id="115" name="Straight Connector 532">
                <a:extLst>
                  <a:ext uri="{FF2B5EF4-FFF2-40B4-BE49-F238E27FC236}">
                    <a16:creationId xmlns:a16="http://schemas.microsoft.com/office/drawing/2014/main" id="{B6D58963-DE53-1DAB-985C-9FCE6F06CAC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6" name="Straight Connector 534">
                <a:extLst>
                  <a:ext uri="{FF2B5EF4-FFF2-40B4-BE49-F238E27FC236}">
                    <a16:creationId xmlns:a16="http://schemas.microsoft.com/office/drawing/2014/main" id="{021D0F57-5076-E1C4-9543-23DF52219DC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7" name="Straight Connector 535">
                <a:extLst>
                  <a:ext uri="{FF2B5EF4-FFF2-40B4-BE49-F238E27FC236}">
                    <a16:creationId xmlns:a16="http://schemas.microsoft.com/office/drawing/2014/main" id="{8B24A760-055D-B229-4FA1-AA389FE2A7C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8" name="Straight Connector 536">
                <a:extLst>
                  <a:ext uri="{FF2B5EF4-FFF2-40B4-BE49-F238E27FC236}">
                    <a16:creationId xmlns:a16="http://schemas.microsoft.com/office/drawing/2014/main" id="{5A6324E1-F2FD-9EF5-0361-45033C466FCD}"/>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4" name="Trapezoid 531">
              <a:extLst>
                <a:ext uri="{FF2B5EF4-FFF2-40B4-BE49-F238E27FC236}">
                  <a16:creationId xmlns:a16="http://schemas.microsoft.com/office/drawing/2014/main" id="{9B7525F6-3457-5911-F2AA-3DFD9A49FFA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354" name="Straight Connector 353">
            <a:extLst>
              <a:ext uri="{FF2B5EF4-FFF2-40B4-BE49-F238E27FC236}">
                <a16:creationId xmlns:a16="http://schemas.microsoft.com/office/drawing/2014/main" id="{0CC527E0-16B6-FBF0-E113-C96873A7CDFF}"/>
              </a:ext>
            </a:extLst>
          </p:cNvPr>
          <p:cNvCxnSpPr>
            <a:cxnSpLocks/>
          </p:cNvCxnSpPr>
          <p:nvPr/>
        </p:nvCxnSpPr>
        <p:spPr>
          <a:xfrm flipH="1">
            <a:off x="808624" y="3875491"/>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a:extLst>
              <a:ext uri="{FF2B5EF4-FFF2-40B4-BE49-F238E27FC236}">
                <a16:creationId xmlns:a16="http://schemas.microsoft.com/office/drawing/2014/main" id="{533BEBDA-F436-6509-3E69-A522A9FFA1F0}"/>
              </a:ext>
            </a:extLst>
          </p:cNvPr>
          <p:cNvCxnSpPr>
            <a:cxnSpLocks/>
          </p:cNvCxnSpPr>
          <p:nvPr/>
        </p:nvCxnSpPr>
        <p:spPr>
          <a:xfrm flipH="1">
            <a:off x="3794563" y="4292786"/>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63C0F163-A2CC-A6A2-390F-D82A0C8D1C05}"/>
              </a:ext>
            </a:extLst>
          </p:cNvPr>
          <p:cNvCxnSpPr>
            <a:cxnSpLocks/>
            <a:stCxn id="380" idx="0"/>
          </p:cNvCxnSpPr>
          <p:nvPr/>
        </p:nvCxnSpPr>
        <p:spPr>
          <a:xfrm flipV="1">
            <a:off x="4248077" y="3972336"/>
            <a:ext cx="5818"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a:extLst>
              <a:ext uri="{FF2B5EF4-FFF2-40B4-BE49-F238E27FC236}">
                <a16:creationId xmlns:a16="http://schemas.microsoft.com/office/drawing/2014/main" id="{60331169-28A6-10B5-446F-CE1F1C52F3F5}"/>
              </a:ext>
            </a:extLst>
          </p:cNvPr>
          <p:cNvCxnSpPr>
            <a:cxnSpLocks/>
            <a:stCxn id="381" idx="0"/>
          </p:cNvCxnSpPr>
          <p:nvPr/>
        </p:nvCxnSpPr>
        <p:spPr>
          <a:xfrm flipV="1">
            <a:off x="5196417" y="3972336"/>
            <a:ext cx="7800"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7561D6B3-003A-F32D-7206-91AB93FDE59C}"/>
              </a:ext>
            </a:extLst>
          </p:cNvPr>
          <p:cNvCxnSpPr>
            <a:cxnSpLocks/>
          </p:cNvCxnSpPr>
          <p:nvPr/>
        </p:nvCxnSpPr>
        <p:spPr>
          <a:xfrm flipV="1">
            <a:off x="4253895" y="3483287"/>
            <a:ext cx="0" cy="130685"/>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a:extLst>
              <a:ext uri="{FF2B5EF4-FFF2-40B4-BE49-F238E27FC236}">
                <a16:creationId xmlns:a16="http://schemas.microsoft.com/office/drawing/2014/main" id="{1D94945A-2EE9-15EC-F3CB-585B0ABCCDCB}"/>
              </a:ext>
            </a:extLst>
          </p:cNvPr>
          <p:cNvCxnSpPr>
            <a:cxnSpLocks/>
          </p:cNvCxnSpPr>
          <p:nvPr/>
        </p:nvCxnSpPr>
        <p:spPr>
          <a:xfrm flipV="1">
            <a:off x="5196472" y="1914612"/>
            <a:ext cx="0" cy="1707609"/>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85" name="Group 384">
            <a:extLst>
              <a:ext uri="{FF2B5EF4-FFF2-40B4-BE49-F238E27FC236}">
                <a16:creationId xmlns:a16="http://schemas.microsoft.com/office/drawing/2014/main" id="{82A8EA21-4CA0-A178-20A9-109F91754830}"/>
              </a:ext>
            </a:extLst>
          </p:cNvPr>
          <p:cNvGrpSpPr/>
          <p:nvPr/>
        </p:nvGrpSpPr>
        <p:grpSpPr>
          <a:xfrm>
            <a:off x="5100746" y="4850779"/>
            <a:ext cx="234124" cy="183392"/>
            <a:chOff x="4487593" y="2873065"/>
            <a:chExt cx="362554" cy="227985"/>
          </a:xfrm>
        </p:grpSpPr>
        <p:sp>
          <p:nvSpPr>
            <p:cNvPr id="386" name="Rectangle 88">
              <a:extLst>
                <a:ext uri="{FF2B5EF4-FFF2-40B4-BE49-F238E27FC236}">
                  <a16:creationId xmlns:a16="http://schemas.microsoft.com/office/drawing/2014/main" id="{D5129981-ADAB-1C76-DCAF-0A8E9CFCADA5}"/>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387" name="Isosceles Triangle 386">
              <a:extLst>
                <a:ext uri="{FF2B5EF4-FFF2-40B4-BE49-F238E27FC236}">
                  <a16:creationId xmlns:a16="http://schemas.microsoft.com/office/drawing/2014/main" id="{926ACA21-849D-DBF2-8A59-8BD95E3FC468}"/>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388" name="Oval 341">
              <a:extLst>
                <a:ext uri="{FF2B5EF4-FFF2-40B4-BE49-F238E27FC236}">
                  <a16:creationId xmlns:a16="http://schemas.microsoft.com/office/drawing/2014/main" id="{58C4367B-F4E3-7BF8-237E-3523F08C88B1}"/>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89" name="Group 254">
            <a:extLst>
              <a:ext uri="{FF2B5EF4-FFF2-40B4-BE49-F238E27FC236}">
                <a16:creationId xmlns:a16="http://schemas.microsoft.com/office/drawing/2014/main" id="{779BD711-6B8C-7A66-D7D9-E3CE20F8BF3C}"/>
              </a:ext>
            </a:extLst>
          </p:cNvPr>
          <p:cNvGrpSpPr>
            <a:grpSpLocks noChangeAspect="1"/>
          </p:cNvGrpSpPr>
          <p:nvPr/>
        </p:nvGrpSpPr>
        <p:grpSpPr>
          <a:xfrm>
            <a:off x="5099061" y="5338698"/>
            <a:ext cx="237467" cy="170224"/>
            <a:chOff x="8421867" y="1904979"/>
            <a:chExt cx="347879" cy="255573"/>
          </a:xfrm>
        </p:grpSpPr>
        <p:sp>
          <p:nvSpPr>
            <p:cNvPr id="390" name="Rectangle 60">
              <a:extLst>
                <a:ext uri="{FF2B5EF4-FFF2-40B4-BE49-F238E27FC236}">
                  <a16:creationId xmlns:a16="http://schemas.microsoft.com/office/drawing/2014/main" id="{DF2FC071-3D30-08C8-55FA-654E819F9CAB}"/>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391" name="Group 719">
              <a:extLst>
                <a:ext uri="{FF2B5EF4-FFF2-40B4-BE49-F238E27FC236}">
                  <a16:creationId xmlns:a16="http://schemas.microsoft.com/office/drawing/2014/main" id="{3B5FD3F3-06FE-3699-0642-F95FE0687B5B}"/>
                </a:ext>
              </a:extLst>
            </p:cNvPr>
            <p:cNvGrpSpPr/>
            <p:nvPr/>
          </p:nvGrpSpPr>
          <p:grpSpPr>
            <a:xfrm>
              <a:off x="8487816" y="1907051"/>
              <a:ext cx="216025" cy="108851"/>
              <a:chOff x="8553742" y="2601251"/>
              <a:chExt cx="216024" cy="108852"/>
            </a:xfrm>
          </p:grpSpPr>
          <p:cxnSp>
            <p:nvCxnSpPr>
              <p:cNvPr id="393" name="Straight Connector 532">
                <a:extLst>
                  <a:ext uri="{FF2B5EF4-FFF2-40B4-BE49-F238E27FC236}">
                    <a16:creationId xmlns:a16="http://schemas.microsoft.com/office/drawing/2014/main" id="{BD47489D-37F3-24E4-D104-9C6DE3203C4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94" name="Straight Connector 534">
                <a:extLst>
                  <a:ext uri="{FF2B5EF4-FFF2-40B4-BE49-F238E27FC236}">
                    <a16:creationId xmlns:a16="http://schemas.microsoft.com/office/drawing/2014/main" id="{595BDE53-C080-17B8-F9E4-40114A90AAA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5" name="Straight Connector 535">
                <a:extLst>
                  <a:ext uri="{FF2B5EF4-FFF2-40B4-BE49-F238E27FC236}">
                    <a16:creationId xmlns:a16="http://schemas.microsoft.com/office/drawing/2014/main" id="{3223329F-CB8D-EB05-6313-A3C165F2165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6" name="Straight Connector 536">
                <a:extLst>
                  <a:ext uri="{FF2B5EF4-FFF2-40B4-BE49-F238E27FC236}">
                    <a16:creationId xmlns:a16="http://schemas.microsoft.com/office/drawing/2014/main" id="{0BB03C0D-2036-758E-C87A-7C80D78C42A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92" name="Trapezoid 531">
              <a:extLst>
                <a:ext uri="{FF2B5EF4-FFF2-40B4-BE49-F238E27FC236}">
                  <a16:creationId xmlns:a16="http://schemas.microsoft.com/office/drawing/2014/main" id="{74C933DE-5395-23F1-4371-BD75B1C1AF15}"/>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397" name="Straight Connector 396">
            <a:extLst>
              <a:ext uri="{FF2B5EF4-FFF2-40B4-BE49-F238E27FC236}">
                <a16:creationId xmlns:a16="http://schemas.microsoft.com/office/drawing/2014/main" id="{BF37A7E0-B58B-4723-E825-47FBA11536B6}"/>
              </a:ext>
            </a:extLst>
          </p:cNvPr>
          <p:cNvCxnSpPr>
            <a:cxnSpLocks/>
          </p:cNvCxnSpPr>
          <p:nvPr/>
        </p:nvCxnSpPr>
        <p:spPr>
          <a:xfrm flipH="1">
            <a:off x="5334857" y="4939449"/>
            <a:ext cx="153731"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01" name="Straight Connector 400">
            <a:extLst>
              <a:ext uri="{FF2B5EF4-FFF2-40B4-BE49-F238E27FC236}">
                <a16:creationId xmlns:a16="http://schemas.microsoft.com/office/drawing/2014/main" id="{61DE6893-8691-9BCA-B4C0-A2EF478E4E77}"/>
              </a:ext>
            </a:extLst>
          </p:cNvPr>
          <p:cNvCxnSpPr>
            <a:stCxn id="387" idx="3"/>
            <a:endCxn id="381" idx="2"/>
          </p:cNvCxnSpPr>
          <p:nvPr/>
        </p:nvCxnSpPr>
        <p:spPr>
          <a:xfrm flipH="1" flipV="1">
            <a:off x="5196417" y="4398308"/>
            <a:ext cx="21379" cy="4690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512" name="Group 511">
            <a:extLst>
              <a:ext uri="{FF2B5EF4-FFF2-40B4-BE49-F238E27FC236}">
                <a16:creationId xmlns:a16="http://schemas.microsoft.com/office/drawing/2014/main" id="{A2ABCC46-4730-0119-2D37-8D6481FD7C46}"/>
              </a:ext>
            </a:extLst>
          </p:cNvPr>
          <p:cNvGrpSpPr/>
          <p:nvPr/>
        </p:nvGrpSpPr>
        <p:grpSpPr>
          <a:xfrm>
            <a:off x="1104333" y="2493035"/>
            <a:ext cx="1474596" cy="1447333"/>
            <a:chOff x="9275224" y="2169609"/>
            <a:chExt cx="1474596" cy="1447333"/>
          </a:xfrm>
        </p:grpSpPr>
        <p:grpSp>
          <p:nvGrpSpPr>
            <p:cNvPr id="513" name="Group 11">
              <a:extLst>
                <a:ext uri="{FF2B5EF4-FFF2-40B4-BE49-F238E27FC236}">
                  <a16:creationId xmlns:a16="http://schemas.microsoft.com/office/drawing/2014/main" id="{00FCAB36-E823-D390-CAC3-6E25AB8BCDF3}"/>
                </a:ext>
              </a:extLst>
            </p:cNvPr>
            <p:cNvGrpSpPr/>
            <p:nvPr/>
          </p:nvGrpSpPr>
          <p:grpSpPr>
            <a:xfrm>
              <a:off x="9895460" y="2169609"/>
              <a:ext cx="234124" cy="147225"/>
              <a:chOff x="4487593" y="2873065"/>
              <a:chExt cx="362554" cy="227985"/>
            </a:xfrm>
          </p:grpSpPr>
          <p:sp>
            <p:nvSpPr>
              <p:cNvPr id="619" name="Rectangle 88">
                <a:extLst>
                  <a:ext uri="{FF2B5EF4-FFF2-40B4-BE49-F238E27FC236}">
                    <a16:creationId xmlns:a16="http://schemas.microsoft.com/office/drawing/2014/main" id="{62495CD2-2F07-4E7E-E6D2-51DA46DC5563}"/>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20" name="Trapezoid 619">
                <a:extLst>
                  <a:ext uri="{FF2B5EF4-FFF2-40B4-BE49-F238E27FC236}">
                    <a16:creationId xmlns:a16="http://schemas.microsoft.com/office/drawing/2014/main" id="{55BA2B1B-6405-0874-7258-D1712636635D}"/>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21" name="Oval 341">
                <a:extLst>
                  <a:ext uri="{FF2B5EF4-FFF2-40B4-BE49-F238E27FC236}">
                    <a16:creationId xmlns:a16="http://schemas.microsoft.com/office/drawing/2014/main" id="{300680F6-FF88-1C36-9E37-6A530B9F4D36}"/>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14" name="Group 513">
              <a:extLst>
                <a:ext uri="{FF2B5EF4-FFF2-40B4-BE49-F238E27FC236}">
                  <a16:creationId xmlns:a16="http://schemas.microsoft.com/office/drawing/2014/main" id="{C02A71C3-D96E-C468-6683-49B6D15D68BD}"/>
                </a:ext>
              </a:extLst>
            </p:cNvPr>
            <p:cNvGrpSpPr/>
            <p:nvPr/>
          </p:nvGrpSpPr>
          <p:grpSpPr>
            <a:xfrm>
              <a:off x="9895473" y="2557428"/>
              <a:ext cx="234124" cy="147225"/>
              <a:chOff x="4487593" y="2873065"/>
              <a:chExt cx="362554" cy="227985"/>
            </a:xfrm>
          </p:grpSpPr>
          <p:sp>
            <p:nvSpPr>
              <p:cNvPr id="616" name="Rectangle 88">
                <a:extLst>
                  <a:ext uri="{FF2B5EF4-FFF2-40B4-BE49-F238E27FC236}">
                    <a16:creationId xmlns:a16="http://schemas.microsoft.com/office/drawing/2014/main" id="{9B6547E8-BD14-899D-76C0-5F714F8DB716}"/>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617" name="Isosceles Triangle 616">
                <a:extLst>
                  <a:ext uri="{FF2B5EF4-FFF2-40B4-BE49-F238E27FC236}">
                    <a16:creationId xmlns:a16="http://schemas.microsoft.com/office/drawing/2014/main" id="{D42AA9E3-1DF7-4F89-C8F4-6794F1F5463F}"/>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18" name="Oval 341">
                <a:extLst>
                  <a:ext uri="{FF2B5EF4-FFF2-40B4-BE49-F238E27FC236}">
                    <a16:creationId xmlns:a16="http://schemas.microsoft.com/office/drawing/2014/main" id="{F7A76C57-0D02-1F3A-E51C-7AA50C709C7B}"/>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15" name="Group 254">
              <a:extLst>
                <a:ext uri="{FF2B5EF4-FFF2-40B4-BE49-F238E27FC236}">
                  <a16:creationId xmlns:a16="http://schemas.microsoft.com/office/drawing/2014/main" id="{89E53280-4286-218B-4540-26A2F967A3E9}"/>
                </a:ext>
              </a:extLst>
            </p:cNvPr>
            <p:cNvGrpSpPr>
              <a:grpSpLocks noChangeAspect="1"/>
            </p:cNvGrpSpPr>
            <p:nvPr/>
          </p:nvGrpSpPr>
          <p:grpSpPr>
            <a:xfrm>
              <a:off x="9893788" y="2375527"/>
              <a:ext cx="237467" cy="136654"/>
              <a:chOff x="8421867" y="1904979"/>
              <a:chExt cx="347879" cy="255573"/>
            </a:xfrm>
          </p:grpSpPr>
          <p:sp>
            <p:nvSpPr>
              <p:cNvPr id="609" name="Rectangle 60">
                <a:extLst>
                  <a:ext uri="{FF2B5EF4-FFF2-40B4-BE49-F238E27FC236}">
                    <a16:creationId xmlns:a16="http://schemas.microsoft.com/office/drawing/2014/main" id="{4AE08AA6-79C9-03A7-472F-0CB452EDEFF9}"/>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610" name="Group 719">
                <a:extLst>
                  <a:ext uri="{FF2B5EF4-FFF2-40B4-BE49-F238E27FC236}">
                    <a16:creationId xmlns:a16="http://schemas.microsoft.com/office/drawing/2014/main" id="{525A4DDA-A39E-9F0F-664C-8C14C2C3E6B5}"/>
                  </a:ext>
                </a:extLst>
              </p:cNvPr>
              <p:cNvGrpSpPr/>
              <p:nvPr/>
            </p:nvGrpSpPr>
            <p:grpSpPr>
              <a:xfrm>
                <a:off x="8487816" y="1907051"/>
                <a:ext cx="216025" cy="108851"/>
                <a:chOff x="8553742" y="2601251"/>
                <a:chExt cx="216024" cy="108852"/>
              </a:xfrm>
            </p:grpSpPr>
            <p:cxnSp>
              <p:nvCxnSpPr>
                <p:cNvPr id="612" name="Straight Connector 532">
                  <a:extLst>
                    <a:ext uri="{FF2B5EF4-FFF2-40B4-BE49-F238E27FC236}">
                      <a16:creationId xmlns:a16="http://schemas.microsoft.com/office/drawing/2014/main" id="{E691672A-4311-585A-5524-F9D2F505F56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13" name="Straight Connector 534">
                  <a:extLst>
                    <a:ext uri="{FF2B5EF4-FFF2-40B4-BE49-F238E27FC236}">
                      <a16:creationId xmlns:a16="http://schemas.microsoft.com/office/drawing/2014/main" id="{0680FBDF-4E6A-0517-7234-1A3C305CC0E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614" name="Straight Connector 535">
                  <a:extLst>
                    <a:ext uri="{FF2B5EF4-FFF2-40B4-BE49-F238E27FC236}">
                      <a16:creationId xmlns:a16="http://schemas.microsoft.com/office/drawing/2014/main" id="{02E89947-60CB-AA67-8114-5CBD8A455A5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615" name="Straight Connector 536">
                  <a:extLst>
                    <a:ext uri="{FF2B5EF4-FFF2-40B4-BE49-F238E27FC236}">
                      <a16:creationId xmlns:a16="http://schemas.microsoft.com/office/drawing/2014/main" id="{F8F273E1-D008-46C8-9070-12F04F5E3AF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11" name="Trapezoid 531">
                <a:extLst>
                  <a:ext uri="{FF2B5EF4-FFF2-40B4-BE49-F238E27FC236}">
                    <a16:creationId xmlns:a16="http://schemas.microsoft.com/office/drawing/2014/main" id="{70E29A66-99EB-EA04-1800-4C1B6147B24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16" name="Group 515">
              <a:extLst>
                <a:ext uri="{FF2B5EF4-FFF2-40B4-BE49-F238E27FC236}">
                  <a16:creationId xmlns:a16="http://schemas.microsoft.com/office/drawing/2014/main" id="{526BD612-A5F2-70BE-DF05-1C128862771B}"/>
                </a:ext>
              </a:extLst>
            </p:cNvPr>
            <p:cNvGrpSpPr/>
            <p:nvPr/>
          </p:nvGrpSpPr>
          <p:grpSpPr>
            <a:xfrm>
              <a:off x="9275225" y="2573358"/>
              <a:ext cx="232614" cy="147225"/>
              <a:chOff x="980945" y="1888766"/>
              <a:chExt cx="271916" cy="172099"/>
            </a:xfrm>
          </p:grpSpPr>
          <p:grpSp>
            <p:nvGrpSpPr>
              <p:cNvPr id="604" name="Group 898">
                <a:extLst>
                  <a:ext uri="{FF2B5EF4-FFF2-40B4-BE49-F238E27FC236}">
                    <a16:creationId xmlns:a16="http://schemas.microsoft.com/office/drawing/2014/main" id="{99A105AF-7881-4D5F-D4A1-0C60C28084B4}"/>
                  </a:ext>
                </a:extLst>
              </p:cNvPr>
              <p:cNvGrpSpPr/>
              <p:nvPr/>
            </p:nvGrpSpPr>
            <p:grpSpPr>
              <a:xfrm>
                <a:off x="980945" y="1888766"/>
                <a:ext cx="271916" cy="170990"/>
                <a:chOff x="957800" y="1944318"/>
                <a:chExt cx="271916" cy="170990"/>
              </a:xfrm>
            </p:grpSpPr>
            <p:sp>
              <p:nvSpPr>
                <p:cNvPr id="606" name="Rectangle 88">
                  <a:extLst>
                    <a:ext uri="{FF2B5EF4-FFF2-40B4-BE49-F238E27FC236}">
                      <a16:creationId xmlns:a16="http://schemas.microsoft.com/office/drawing/2014/main" id="{F539A020-8BD4-88F3-7855-5A074D5C56A7}"/>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07" name="Isosceles Triangle 606">
                  <a:extLst>
                    <a:ext uri="{FF2B5EF4-FFF2-40B4-BE49-F238E27FC236}">
                      <a16:creationId xmlns:a16="http://schemas.microsoft.com/office/drawing/2014/main" id="{A61A85BC-4975-3756-2B3C-30CF68CB5E8B}"/>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08" name="Oval 341">
                  <a:extLst>
                    <a:ext uri="{FF2B5EF4-FFF2-40B4-BE49-F238E27FC236}">
                      <a16:creationId xmlns:a16="http://schemas.microsoft.com/office/drawing/2014/main" id="{11A0C48C-82DC-D4A4-C1C6-32AA686CD73F}"/>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605" name="Trapezoid 604">
                <a:extLst>
                  <a:ext uri="{FF2B5EF4-FFF2-40B4-BE49-F238E27FC236}">
                    <a16:creationId xmlns:a16="http://schemas.microsoft.com/office/drawing/2014/main" id="{0933DA32-86E4-D3B3-8CDA-2F5604EFF364}"/>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517" name="Group 11">
              <a:extLst>
                <a:ext uri="{FF2B5EF4-FFF2-40B4-BE49-F238E27FC236}">
                  <a16:creationId xmlns:a16="http://schemas.microsoft.com/office/drawing/2014/main" id="{651CB8DA-DBD0-3AA3-620B-633A7FC4F6C9}"/>
                </a:ext>
              </a:extLst>
            </p:cNvPr>
            <p:cNvGrpSpPr/>
            <p:nvPr/>
          </p:nvGrpSpPr>
          <p:grpSpPr>
            <a:xfrm>
              <a:off x="9276896" y="2169609"/>
              <a:ext cx="234124" cy="147225"/>
              <a:chOff x="4487593" y="2873065"/>
              <a:chExt cx="362554" cy="227985"/>
            </a:xfrm>
          </p:grpSpPr>
          <p:sp>
            <p:nvSpPr>
              <p:cNvPr id="601" name="Rectangle 88">
                <a:extLst>
                  <a:ext uri="{FF2B5EF4-FFF2-40B4-BE49-F238E27FC236}">
                    <a16:creationId xmlns:a16="http://schemas.microsoft.com/office/drawing/2014/main" id="{15206918-0C9B-DCA1-7023-2519DDCA35CE}"/>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02" name="Trapezoid 601">
                <a:extLst>
                  <a:ext uri="{FF2B5EF4-FFF2-40B4-BE49-F238E27FC236}">
                    <a16:creationId xmlns:a16="http://schemas.microsoft.com/office/drawing/2014/main" id="{5E6D69E7-46FC-3C90-2AE1-05DD55ECA7C4}"/>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03" name="Oval 341">
                <a:extLst>
                  <a:ext uri="{FF2B5EF4-FFF2-40B4-BE49-F238E27FC236}">
                    <a16:creationId xmlns:a16="http://schemas.microsoft.com/office/drawing/2014/main" id="{7981D916-7A80-92A4-1450-347C2DA49599}"/>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18" name="Group 254">
              <a:extLst>
                <a:ext uri="{FF2B5EF4-FFF2-40B4-BE49-F238E27FC236}">
                  <a16:creationId xmlns:a16="http://schemas.microsoft.com/office/drawing/2014/main" id="{F93781B9-F578-67A2-4F9B-E2027DC94E65}"/>
                </a:ext>
              </a:extLst>
            </p:cNvPr>
            <p:cNvGrpSpPr>
              <a:grpSpLocks noChangeAspect="1"/>
            </p:cNvGrpSpPr>
            <p:nvPr/>
          </p:nvGrpSpPr>
          <p:grpSpPr>
            <a:xfrm>
              <a:off x="9275224" y="2375527"/>
              <a:ext cx="237467" cy="136654"/>
              <a:chOff x="8421867" y="1904979"/>
              <a:chExt cx="347879" cy="255573"/>
            </a:xfrm>
          </p:grpSpPr>
          <p:sp>
            <p:nvSpPr>
              <p:cNvPr id="594" name="Rectangle 60">
                <a:extLst>
                  <a:ext uri="{FF2B5EF4-FFF2-40B4-BE49-F238E27FC236}">
                    <a16:creationId xmlns:a16="http://schemas.microsoft.com/office/drawing/2014/main" id="{696489F0-9D62-BAAA-E681-9A5D634DF0F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95" name="Group 719">
                <a:extLst>
                  <a:ext uri="{FF2B5EF4-FFF2-40B4-BE49-F238E27FC236}">
                    <a16:creationId xmlns:a16="http://schemas.microsoft.com/office/drawing/2014/main" id="{1C716BB6-88BE-BA7F-3DB3-3B4031A280AF}"/>
                  </a:ext>
                </a:extLst>
              </p:cNvPr>
              <p:cNvGrpSpPr/>
              <p:nvPr/>
            </p:nvGrpSpPr>
            <p:grpSpPr>
              <a:xfrm>
                <a:off x="8487816" y="1907051"/>
                <a:ext cx="216025" cy="108851"/>
                <a:chOff x="8553742" y="2601251"/>
                <a:chExt cx="216024" cy="108852"/>
              </a:xfrm>
            </p:grpSpPr>
            <p:cxnSp>
              <p:nvCxnSpPr>
                <p:cNvPr id="597" name="Straight Connector 532">
                  <a:extLst>
                    <a:ext uri="{FF2B5EF4-FFF2-40B4-BE49-F238E27FC236}">
                      <a16:creationId xmlns:a16="http://schemas.microsoft.com/office/drawing/2014/main" id="{F028604E-E269-7CC0-9E08-B710B23EE59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98" name="Straight Connector 534">
                  <a:extLst>
                    <a:ext uri="{FF2B5EF4-FFF2-40B4-BE49-F238E27FC236}">
                      <a16:creationId xmlns:a16="http://schemas.microsoft.com/office/drawing/2014/main" id="{82EDAC7C-3D7C-C032-4E82-E482955112E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99" name="Straight Connector 535">
                  <a:extLst>
                    <a:ext uri="{FF2B5EF4-FFF2-40B4-BE49-F238E27FC236}">
                      <a16:creationId xmlns:a16="http://schemas.microsoft.com/office/drawing/2014/main" id="{07C51158-BA63-AB42-5306-8E9B88935A4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600" name="Straight Connector 536">
                  <a:extLst>
                    <a:ext uri="{FF2B5EF4-FFF2-40B4-BE49-F238E27FC236}">
                      <a16:creationId xmlns:a16="http://schemas.microsoft.com/office/drawing/2014/main" id="{403775D2-AB99-135E-A84A-22B374DAC59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96" name="Trapezoid 531">
                <a:extLst>
                  <a:ext uri="{FF2B5EF4-FFF2-40B4-BE49-F238E27FC236}">
                    <a16:creationId xmlns:a16="http://schemas.microsoft.com/office/drawing/2014/main" id="{52A622EC-52A1-486B-6B01-05C7C235C72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19" name="Group 1040">
              <a:extLst>
                <a:ext uri="{FF2B5EF4-FFF2-40B4-BE49-F238E27FC236}">
                  <a16:creationId xmlns:a16="http://schemas.microsoft.com/office/drawing/2014/main" id="{CCC3B8D0-171F-24C1-E22C-B5B621D8E5ED}"/>
                </a:ext>
              </a:extLst>
            </p:cNvPr>
            <p:cNvGrpSpPr/>
            <p:nvPr/>
          </p:nvGrpSpPr>
          <p:grpSpPr>
            <a:xfrm>
              <a:off x="9584409" y="2175321"/>
              <a:ext cx="234124" cy="84481"/>
              <a:chOff x="1230061" y="3045781"/>
              <a:chExt cx="435339" cy="142407"/>
            </a:xfrm>
          </p:grpSpPr>
          <p:sp>
            <p:nvSpPr>
              <p:cNvPr id="591" name="Rectangle 590">
                <a:extLst>
                  <a:ext uri="{FF2B5EF4-FFF2-40B4-BE49-F238E27FC236}">
                    <a16:creationId xmlns:a16="http://schemas.microsoft.com/office/drawing/2014/main" id="{829B2FBC-5D84-D6F4-576D-ACA66210E52F}"/>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92" name="Oval 341">
                <a:extLst>
                  <a:ext uri="{FF2B5EF4-FFF2-40B4-BE49-F238E27FC236}">
                    <a16:creationId xmlns:a16="http://schemas.microsoft.com/office/drawing/2014/main" id="{4BC729B2-E410-D425-32F8-B0429282540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93" name="Oval 341">
                <a:extLst>
                  <a:ext uri="{FF2B5EF4-FFF2-40B4-BE49-F238E27FC236}">
                    <a16:creationId xmlns:a16="http://schemas.microsoft.com/office/drawing/2014/main" id="{9066DD53-4A8B-2A11-C1E5-854811DF5E10}"/>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520" name="Group 254">
              <a:extLst>
                <a:ext uri="{FF2B5EF4-FFF2-40B4-BE49-F238E27FC236}">
                  <a16:creationId xmlns:a16="http://schemas.microsoft.com/office/drawing/2014/main" id="{E6C8C3B2-AED6-35FD-BAA2-56E014375143}"/>
                </a:ext>
              </a:extLst>
            </p:cNvPr>
            <p:cNvGrpSpPr>
              <a:grpSpLocks noChangeAspect="1"/>
            </p:cNvGrpSpPr>
            <p:nvPr/>
          </p:nvGrpSpPr>
          <p:grpSpPr>
            <a:xfrm>
              <a:off x="9893788" y="2751746"/>
              <a:ext cx="237467" cy="136654"/>
              <a:chOff x="8421867" y="1904979"/>
              <a:chExt cx="347879" cy="255573"/>
            </a:xfrm>
          </p:grpSpPr>
          <p:sp>
            <p:nvSpPr>
              <p:cNvPr id="584" name="Rectangle 60">
                <a:extLst>
                  <a:ext uri="{FF2B5EF4-FFF2-40B4-BE49-F238E27FC236}">
                    <a16:creationId xmlns:a16="http://schemas.microsoft.com/office/drawing/2014/main" id="{15304903-2238-F027-7721-41D4E780182B}"/>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85" name="Group 719">
                <a:extLst>
                  <a:ext uri="{FF2B5EF4-FFF2-40B4-BE49-F238E27FC236}">
                    <a16:creationId xmlns:a16="http://schemas.microsoft.com/office/drawing/2014/main" id="{8D7ADB90-3734-D4F0-F357-C22AFAFEF11F}"/>
                  </a:ext>
                </a:extLst>
              </p:cNvPr>
              <p:cNvGrpSpPr/>
              <p:nvPr/>
            </p:nvGrpSpPr>
            <p:grpSpPr>
              <a:xfrm>
                <a:off x="8487816" y="1907051"/>
                <a:ext cx="216025" cy="108851"/>
                <a:chOff x="8553742" y="2601251"/>
                <a:chExt cx="216024" cy="108852"/>
              </a:xfrm>
            </p:grpSpPr>
            <p:cxnSp>
              <p:nvCxnSpPr>
                <p:cNvPr id="587" name="Straight Connector 532">
                  <a:extLst>
                    <a:ext uri="{FF2B5EF4-FFF2-40B4-BE49-F238E27FC236}">
                      <a16:creationId xmlns:a16="http://schemas.microsoft.com/office/drawing/2014/main" id="{9892637C-6F61-92E5-0287-4161A45336C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88" name="Straight Connector 534">
                  <a:extLst>
                    <a:ext uri="{FF2B5EF4-FFF2-40B4-BE49-F238E27FC236}">
                      <a16:creationId xmlns:a16="http://schemas.microsoft.com/office/drawing/2014/main" id="{DBB15054-BBD3-FA53-E017-88E7335543B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89" name="Straight Connector 535">
                  <a:extLst>
                    <a:ext uri="{FF2B5EF4-FFF2-40B4-BE49-F238E27FC236}">
                      <a16:creationId xmlns:a16="http://schemas.microsoft.com/office/drawing/2014/main" id="{7B4A6203-8EAC-826A-9F59-540E4006555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90" name="Straight Connector 536">
                  <a:extLst>
                    <a:ext uri="{FF2B5EF4-FFF2-40B4-BE49-F238E27FC236}">
                      <a16:creationId xmlns:a16="http://schemas.microsoft.com/office/drawing/2014/main" id="{0B3FCB3D-639F-1985-E896-C0B6C738956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86" name="Trapezoid 531">
                <a:extLst>
                  <a:ext uri="{FF2B5EF4-FFF2-40B4-BE49-F238E27FC236}">
                    <a16:creationId xmlns:a16="http://schemas.microsoft.com/office/drawing/2014/main" id="{489F2CDB-7B8B-2279-544B-3FB9550787EF}"/>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21" name="Group 898">
              <a:extLst>
                <a:ext uri="{FF2B5EF4-FFF2-40B4-BE49-F238E27FC236}">
                  <a16:creationId xmlns:a16="http://schemas.microsoft.com/office/drawing/2014/main" id="{EA931A49-A45A-FB04-6EB8-9D8856E6C8D1}"/>
                </a:ext>
              </a:extLst>
            </p:cNvPr>
            <p:cNvGrpSpPr/>
            <p:nvPr/>
          </p:nvGrpSpPr>
          <p:grpSpPr>
            <a:xfrm>
              <a:off x="10512354" y="2977604"/>
              <a:ext cx="232614" cy="146276"/>
              <a:chOff x="957800" y="1944318"/>
              <a:chExt cx="271916" cy="170990"/>
            </a:xfrm>
          </p:grpSpPr>
          <p:sp>
            <p:nvSpPr>
              <p:cNvPr id="581" name="Rectangle 88">
                <a:extLst>
                  <a:ext uri="{FF2B5EF4-FFF2-40B4-BE49-F238E27FC236}">
                    <a16:creationId xmlns:a16="http://schemas.microsoft.com/office/drawing/2014/main" id="{8DF073C3-01B7-BE93-ED85-2C1720EFBC5E}"/>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582" name="Isosceles Triangle 581">
                <a:extLst>
                  <a:ext uri="{FF2B5EF4-FFF2-40B4-BE49-F238E27FC236}">
                    <a16:creationId xmlns:a16="http://schemas.microsoft.com/office/drawing/2014/main" id="{7ADBC0DD-9873-4BB8-5399-1EE82407F093}"/>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583" name="Oval 341">
                <a:extLst>
                  <a:ext uri="{FF2B5EF4-FFF2-40B4-BE49-F238E27FC236}">
                    <a16:creationId xmlns:a16="http://schemas.microsoft.com/office/drawing/2014/main" id="{D1F264C8-D0B3-C5E1-96ED-A4C7B72EFC62}"/>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522" name="Group 11">
              <a:extLst>
                <a:ext uri="{FF2B5EF4-FFF2-40B4-BE49-F238E27FC236}">
                  <a16:creationId xmlns:a16="http://schemas.microsoft.com/office/drawing/2014/main" id="{A6E45B7B-5B46-D1E2-7098-C62447FA7AF7}"/>
                </a:ext>
              </a:extLst>
            </p:cNvPr>
            <p:cNvGrpSpPr/>
            <p:nvPr/>
          </p:nvGrpSpPr>
          <p:grpSpPr>
            <a:xfrm>
              <a:off x="10514025" y="2573855"/>
              <a:ext cx="234124" cy="147225"/>
              <a:chOff x="4487593" y="2873065"/>
              <a:chExt cx="362554" cy="227985"/>
            </a:xfrm>
          </p:grpSpPr>
          <p:sp>
            <p:nvSpPr>
              <p:cNvPr id="578" name="Rectangle 88">
                <a:extLst>
                  <a:ext uri="{FF2B5EF4-FFF2-40B4-BE49-F238E27FC236}">
                    <a16:creationId xmlns:a16="http://schemas.microsoft.com/office/drawing/2014/main" id="{2AE653C3-1EE6-42F2-CB88-FB29372504B0}"/>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579" name="Trapezoid 578">
                <a:extLst>
                  <a:ext uri="{FF2B5EF4-FFF2-40B4-BE49-F238E27FC236}">
                    <a16:creationId xmlns:a16="http://schemas.microsoft.com/office/drawing/2014/main" id="{9060E0F2-DCCE-242F-D85B-10B5C6C57CA6}"/>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580" name="Oval 341">
                <a:extLst>
                  <a:ext uri="{FF2B5EF4-FFF2-40B4-BE49-F238E27FC236}">
                    <a16:creationId xmlns:a16="http://schemas.microsoft.com/office/drawing/2014/main" id="{6FDAB1AE-6876-10B4-2472-3CA49E547EB5}"/>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23" name="Group 254">
              <a:extLst>
                <a:ext uri="{FF2B5EF4-FFF2-40B4-BE49-F238E27FC236}">
                  <a16:creationId xmlns:a16="http://schemas.microsoft.com/office/drawing/2014/main" id="{D138B032-76F7-A06B-4F91-C42B49118299}"/>
                </a:ext>
              </a:extLst>
            </p:cNvPr>
            <p:cNvGrpSpPr>
              <a:grpSpLocks noChangeAspect="1"/>
            </p:cNvGrpSpPr>
            <p:nvPr/>
          </p:nvGrpSpPr>
          <p:grpSpPr>
            <a:xfrm>
              <a:off x="10512353" y="2779773"/>
              <a:ext cx="237467" cy="136654"/>
              <a:chOff x="8421867" y="1904979"/>
              <a:chExt cx="347879" cy="255573"/>
            </a:xfrm>
          </p:grpSpPr>
          <p:sp>
            <p:nvSpPr>
              <p:cNvPr id="571" name="Rectangle 60">
                <a:extLst>
                  <a:ext uri="{FF2B5EF4-FFF2-40B4-BE49-F238E27FC236}">
                    <a16:creationId xmlns:a16="http://schemas.microsoft.com/office/drawing/2014/main" id="{9C40691E-8859-3142-24B7-A76BCC4EEE1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72" name="Group 719">
                <a:extLst>
                  <a:ext uri="{FF2B5EF4-FFF2-40B4-BE49-F238E27FC236}">
                    <a16:creationId xmlns:a16="http://schemas.microsoft.com/office/drawing/2014/main" id="{321475C5-D38C-9245-27C8-86B549808FF9}"/>
                  </a:ext>
                </a:extLst>
              </p:cNvPr>
              <p:cNvGrpSpPr/>
              <p:nvPr/>
            </p:nvGrpSpPr>
            <p:grpSpPr>
              <a:xfrm>
                <a:off x="8487816" y="1907051"/>
                <a:ext cx="216025" cy="108851"/>
                <a:chOff x="8553742" y="2601251"/>
                <a:chExt cx="216024" cy="108852"/>
              </a:xfrm>
            </p:grpSpPr>
            <p:cxnSp>
              <p:nvCxnSpPr>
                <p:cNvPr id="574" name="Straight Connector 532">
                  <a:extLst>
                    <a:ext uri="{FF2B5EF4-FFF2-40B4-BE49-F238E27FC236}">
                      <a16:creationId xmlns:a16="http://schemas.microsoft.com/office/drawing/2014/main" id="{BD818EB4-DA75-1973-82CF-6FB9E547F7F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75" name="Straight Connector 534">
                  <a:extLst>
                    <a:ext uri="{FF2B5EF4-FFF2-40B4-BE49-F238E27FC236}">
                      <a16:creationId xmlns:a16="http://schemas.microsoft.com/office/drawing/2014/main" id="{F6E755C6-DDBC-EBAB-9066-190490B40B9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76" name="Straight Connector 535">
                  <a:extLst>
                    <a:ext uri="{FF2B5EF4-FFF2-40B4-BE49-F238E27FC236}">
                      <a16:creationId xmlns:a16="http://schemas.microsoft.com/office/drawing/2014/main" id="{AA71C715-9390-94B3-158D-F4854142801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77" name="Straight Connector 536">
                  <a:extLst>
                    <a:ext uri="{FF2B5EF4-FFF2-40B4-BE49-F238E27FC236}">
                      <a16:creationId xmlns:a16="http://schemas.microsoft.com/office/drawing/2014/main" id="{8761D4ED-6196-26E3-53EF-3B45B4F85D8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73" name="Trapezoid 531">
                <a:extLst>
                  <a:ext uri="{FF2B5EF4-FFF2-40B4-BE49-F238E27FC236}">
                    <a16:creationId xmlns:a16="http://schemas.microsoft.com/office/drawing/2014/main" id="{DB85DEF6-634E-D69D-B020-9F143EB5B51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24" name="Group 1040">
              <a:extLst>
                <a:ext uri="{FF2B5EF4-FFF2-40B4-BE49-F238E27FC236}">
                  <a16:creationId xmlns:a16="http://schemas.microsoft.com/office/drawing/2014/main" id="{1C21A5C7-D657-22B2-CF07-A9B61DA10455}"/>
                </a:ext>
              </a:extLst>
            </p:cNvPr>
            <p:cNvGrpSpPr/>
            <p:nvPr/>
          </p:nvGrpSpPr>
          <p:grpSpPr>
            <a:xfrm>
              <a:off x="10201173" y="2596394"/>
              <a:ext cx="234124" cy="84481"/>
              <a:chOff x="1230061" y="3045781"/>
              <a:chExt cx="435339" cy="142407"/>
            </a:xfrm>
          </p:grpSpPr>
          <p:sp>
            <p:nvSpPr>
              <p:cNvPr id="568" name="Rectangle 567">
                <a:extLst>
                  <a:ext uri="{FF2B5EF4-FFF2-40B4-BE49-F238E27FC236}">
                    <a16:creationId xmlns:a16="http://schemas.microsoft.com/office/drawing/2014/main" id="{E3B8745F-7683-5DCA-A592-E872BA348B27}"/>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69" name="Oval 341">
                <a:extLst>
                  <a:ext uri="{FF2B5EF4-FFF2-40B4-BE49-F238E27FC236}">
                    <a16:creationId xmlns:a16="http://schemas.microsoft.com/office/drawing/2014/main" id="{DD97E4B8-F1BE-3609-A4EA-BCFB1C082E89}"/>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70" name="Oval 341">
                <a:extLst>
                  <a:ext uri="{FF2B5EF4-FFF2-40B4-BE49-F238E27FC236}">
                    <a16:creationId xmlns:a16="http://schemas.microsoft.com/office/drawing/2014/main" id="{2D9F5D10-EDB1-348C-91EC-E0ECD8C53EF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525" name="Group 254">
              <a:extLst>
                <a:ext uri="{FF2B5EF4-FFF2-40B4-BE49-F238E27FC236}">
                  <a16:creationId xmlns:a16="http://schemas.microsoft.com/office/drawing/2014/main" id="{EF531F01-431A-F517-815E-74A7BC55B4BF}"/>
                </a:ext>
              </a:extLst>
            </p:cNvPr>
            <p:cNvGrpSpPr>
              <a:grpSpLocks noChangeAspect="1"/>
            </p:cNvGrpSpPr>
            <p:nvPr/>
          </p:nvGrpSpPr>
          <p:grpSpPr>
            <a:xfrm>
              <a:off x="9275224" y="2751746"/>
              <a:ext cx="237467" cy="136654"/>
              <a:chOff x="8421867" y="1904979"/>
              <a:chExt cx="347879" cy="255573"/>
            </a:xfrm>
          </p:grpSpPr>
          <p:sp>
            <p:nvSpPr>
              <p:cNvPr id="561" name="Rectangle 60">
                <a:extLst>
                  <a:ext uri="{FF2B5EF4-FFF2-40B4-BE49-F238E27FC236}">
                    <a16:creationId xmlns:a16="http://schemas.microsoft.com/office/drawing/2014/main" id="{4237AC62-8F51-4EAA-8D75-1CC45D75CF12}"/>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62" name="Group 719">
                <a:extLst>
                  <a:ext uri="{FF2B5EF4-FFF2-40B4-BE49-F238E27FC236}">
                    <a16:creationId xmlns:a16="http://schemas.microsoft.com/office/drawing/2014/main" id="{2D54A389-7432-8436-F85A-C61F82979A20}"/>
                  </a:ext>
                </a:extLst>
              </p:cNvPr>
              <p:cNvGrpSpPr/>
              <p:nvPr/>
            </p:nvGrpSpPr>
            <p:grpSpPr>
              <a:xfrm>
                <a:off x="8487816" y="1907051"/>
                <a:ext cx="216025" cy="108851"/>
                <a:chOff x="8553742" y="2601251"/>
                <a:chExt cx="216024" cy="108852"/>
              </a:xfrm>
            </p:grpSpPr>
            <p:cxnSp>
              <p:nvCxnSpPr>
                <p:cNvPr id="564" name="Straight Connector 532">
                  <a:extLst>
                    <a:ext uri="{FF2B5EF4-FFF2-40B4-BE49-F238E27FC236}">
                      <a16:creationId xmlns:a16="http://schemas.microsoft.com/office/drawing/2014/main" id="{8DAB1BF9-3E83-3A98-685B-AFCB0439FAC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65" name="Straight Connector 534">
                  <a:extLst>
                    <a:ext uri="{FF2B5EF4-FFF2-40B4-BE49-F238E27FC236}">
                      <a16:creationId xmlns:a16="http://schemas.microsoft.com/office/drawing/2014/main" id="{C8418096-DEF9-7C23-3FB9-5FCD8732CCB9}"/>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66" name="Straight Connector 535">
                  <a:extLst>
                    <a:ext uri="{FF2B5EF4-FFF2-40B4-BE49-F238E27FC236}">
                      <a16:creationId xmlns:a16="http://schemas.microsoft.com/office/drawing/2014/main" id="{23B5A1D2-FA70-618A-E99A-D5A45AC1B62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67" name="Straight Connector 536">
                  <a:extLst>
                    <a:ext uri="{FF2B5EF4-FFF2-40B4-BE49-F238E27FC236}">
                      <a16:creationId xmlns:a16="http://schemas.microsoft.com/office/drawing/2014/main" id="{CFE5BB38-6443-A8F9-65E3-6F650EDD31C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63" name="Trapezoid 531">
                <a:extLst>
                  <a:ext uri="{FF2B5EF4-FFF2-40B4-BE49-F238E27FC236}">
                    <a16:creationId xmlns:a16="http://schemas.microsoft.com/office/drawing/2014/main" id="{60A8E545-F3BD-6820-434B-B368DD4249AB}"/>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26" name="Group 525">
              <a:extLst>
                <a:ext uri="{FF2B5EF4-FFF2-40B4-BE49-F238E27FC236}">
                  <a16:creationId xmlns:a16="http://schemas.microsoft.com/office/drawing/2014/main" id="{5F93B724-774A-835F-72A3-254BD222EA93}"/>
                </a:ext>
              </a:extLst>
            </p:cNvPr>
            <p:cNvGrpSpPr/>
            <p:nvPr/>
          </p:nvGrpSpPr>
          <p:grpSpPr>
            <a:xfrm>
              <a:off x="9275808" y="2936084"/>
              <a:ext cx="232031" cy="146276"/>
              <a:chOff x="980945" y="1888766"/>
              <a:chExt cx="272993" cy="172099"/>
            </a:xfrm>
          </p:grpSpPr>
          <p:grpSp>
            <p:nvGrpSpPr>
              <p:cNvPr id="555" name="Group 898">
                <a:extLst>
                  <a:ext uri="{FF2B5EF4-FFF2-40B4-BE49-F238E27FC236}">
                    <a16:creationId xmlns:a16="http://schemas.microsoft.com/office/drawing/2014/main" id="{6C288979-FC8B-0A0F-246F-0FF8E0D55AB3}"/>
                  </a:ext>
                </a:extLst>
              </p:cNvPr>
              <p:cNvGrpSpPr/>
              <p:nvPr/>
            </p:nvGrpSpPr>
            <p:grpSpPr>
              <a:xfrm>
                <a:off x="980945" y="1888766"/>
                <a:ext cx="272993" cy="170990"/>
                <a:chOff x="957800" y="1944318"/>
                <a:chExt cx="272993" cy="170990"/>
              </a:xfrm>
            </p:grpSpPr>
            <p:sp>
              <p:nvSpPr>
                <p:cNvPr id="557" name="Rectangle 88">
                  <a:extLst>
                    <a:ext uri="{FF2B5EF4-FFF2-40B4-BE49-F238E27FC236}">
                      <a16:creationId xmlns:a16="http://schemas.microsoft.com/office/drawing/2014/main" id="{3326385A-980D-2EC5-4D67-3AA2308F19C9}"/>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558" name="Rectangle 88">
                  <a:extLst>
                    <a:ext uri="{FF2B5EF4-FFF2-40B4-BE49-F238E27FC236}">
                      <a16:creationId xmlns:a16="http://schemas.microsoft.com/office/drawing/2014/main" id="{442BDD2F-DF14-E40A-03D1-4B986D60D53E}"/>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559" name="Isosceles Triangle 558">
                  <a:extLst>
                    <a:ext uri="{FF2B5EF4-FFF2-40B4-BE49-F238E27FC236}">
                      <a16:creationId xmlns:a16="http://schemas.microsoft.com/office/drawing/2014/main" id="{1B8C9770-3E1E-1EEE-07C9-26EA3F3E38E8}"/>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560" name="Oval 341">
                  <a:extLst>
                    <a:ext uri="{FF2B5EF4-FFF2-40B4-BE49-F238E27FC236}">
                      <a16:creationId xmlns:a16="http://schemas.microsoft.com/office/drawing/2014/main" id="{D52B21B9-C647-C7E5-4BFF-CCCAD9D35AFE}"/>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556" name="Trapezoid 555">
                <a:extLst>
                  <a:ext uri="{FF2B5EF4-FFF2-40B4-BE49-F238E27FC236}">
                    <a16:creationId xmlns:a16="http://schemas.microsoft.com/office/drawing/2014/main" id="{253782FD-5F12-CC01-DAEA-9646CA07BF17}"/>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527" name="Group 68">
              <a:extLst>
                <a:ext uri="{FF2B5EF4-FFF2-40B4-BE49-F238E27FC236}">
                  <a16:creationId xmlns:a16="http://schemas.microsoft.com/office/drawing/2014/main" id="{56CD895F-25AA-434B-144F-AF2F4F924A82}"/>
                </a:ext>
              </a:extLst>
            </p:cNvPr>
            <p:cNvGrpSpPr/>
            <p:nvPr/>
          </p:nvGrpSpPr>
          <p:grpSpPr>
            <a:xfrm>
              <a:off x="9282797" y="3299925"/>
              <a:ext cx="229650" cy="144412"/>
              <a:chOff x="3417117" y="2447654"/>
              <a:chExt cx="362556" cy="227987"/>
            </a:xfrm>
          </p:grpSpPr>
          <p:sp>
            <p:nvSpPr>
              <p:cNvPr id="552" name="Rectangle 88">
                <a:extLst>
                  <a:ext uri="{FF2B5EF4-FFF2-40B4-BE49-F238E27FC236}">
                    <a16:creationId xmlns:a16="http://schemas.microsoft.com/office/drawing/2014/main" id="{D9C9B775-5CA3-0AAF-8F3E-986BDEC42F1B}"/>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553" name="Oval 341">
                <a:extLst>
                  <a:ext uri="{FF2B5EF4-FFF2-40B4-BE49-F238E27FC236}">
                    <a16:creationId xmlns:a16="http://schemas.microsoft.com/office/drawing/2014/main" id="{2D282CDF-079A-817E-FF4D-7BF0ECA3791C}"/>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554" name="Trapezoid 553">
                <a:extLst>
                  <a:ext uri="{FF2B5EF4-FFF2-40B4-BE49-F238E27FC236}">
                    <a16:creationId xmlns:a16="http://schemas.microsoft.com/office/drawing/2014/main" id="{5B1B4939-F2ED-FC5F-4E0F-2C4E4C5B75F9}"/>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528" name="Group 254">
              <a:extLst>
                <a:ext uri="{FF2B5EF4-FFF2-40B4-BE49-F238E27FC236}">
                  <a16:creationId xmlns:a16="http://schemas.microsoft.com/office/drawing/2014/main" id="{1E190C58-02FE-48E7-7808-1E4C6A745B56}"/>
                </a:ext>
              </a:extLst>
            </p:cNvPr>
            <p:cNvGrpSpPr>
              <a:grpSpLocks noChangeAspect="1"/>
            </p:cNvGrpSpPr>
            <p:nvPr/>
          </p:nvGrpSpPr>
          <p:grpSpPr>
            <a:xfrm>
              <a:off x="9275224" y="3128859"/>
              <a:ext cx="237467" cy="136654"/>
              <a:chOff x="8421867" y="1904979"/>
              <a:chExt cx="347879" cy="255573"/>
            </a:xfrm>
          </p:grpSpPr>
          <p:sp>
            <p:nvSpPr>
              <p:cNvPr id="545" name="Rectangle 60">
                <a:extLst>
                  <a:ext uri="{FF2B5EF4-FFF2-40B4-BE49-F238E27FC236}">
                    <a16:creationId xmlns:a16="http://schemas.microsoft.com/office/drawing/2014/main" id="{58B0B53B-D17C-0408-82ED-27E471CE884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46" name="Group 719">
                <a:extLst>
                  <a:ext uri="{FF2B5EF4-FFF2-40B4-BE49-F238E27FC236}">
                    <a16:creationId xmlns:a16="http://schemas.microsoft.com/office/drawing/2014/main" id="{CE5AEB36-4257-DCF3-C756-155F1AD8AD6A}"/>
                  </a:ext>
                </a:extLst>
              </p:cNvPr>
              <p:cNvGrpSpPr/>
              <p:nvPr/>
            </p:nvGrpSpPr>
            <p:grpSpPr>
              <a:xfrm>
                <a:off x="8487816" y="1907051"/>
                <a:ext cx="216025" cy="108851"/>
                <a:chOff x="8553742" y="2601251"/>
                <a:chExt cx="216024" cy="108852"/>
              </a:xfrm>
            </p:grpSpPr>
            <p:cxnSp>
              <p:nvCxnSpPr>
                <p:cNvPr id="548" name="Straight Connector 532">
                  <a:extLst>
                    <a:ext uri="{FF2B5EF4-FFF2-40B4-BE49-F238E27FC236}">
                      <a16:creationId xmlns:a16="http://schemas.microsoft.com/office/drawing/2014/main" id="{4AAF5915-B04E-75D7-96CC-B3AEF006DB2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49" name="Straight Connector 534">
                  <a:extLst>
                    <a:ext uri="{FF2B5EF4-FFF2-40B4-BE49-F238E27FC236}">
                      <a16:creationId xmlns:a16="http://schemas.microsoft.com/office/drawing/2014/main" id="{95CB24A7-28F1-61D2-8947-FBE0C7AF7AE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50" name="Straight Connector 535">
                  <a:extLst>
                    <a:ext uri="{FF2B5EF4-FFF2-40B4-BE49-F238E27FC236}">
                      <a16:creationId xmlns:a16="http://schemas.microsoft.com/office/drawing/2014/main" id="{6AFC4A67-7E0E-28DE-C337-472EB25A4006}"/>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51" name="Straight Connector 536">
                  <a:extLst>
                    <a:ext uri="{FF2B5EF4-FFF2-40B4-BE49-F238E27FC236}">
                      <a16:creationId xmlns:a16="http://schemas.microsoft.com/office/drawing/2014/main" id="{86A16F69-25AA-2D45-88D0-DD96B78C66D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47" name="Trapezoid 531">
                <a:extLst>
                  <a:ext uri="{FF2B5EF4-FFF2-40B4-BE49-F238E27FC236}">
                    <a16:creationId xmlns:a16="http://schemas.microsoft.com/office/drawing/2014/main" id="{3660F505-9F07-97D4-78D5-B3CB9D14C8F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29" name="Group 254">
              <a:extLst>
                <a:ext uri="{FF2B5EF4-FFF2-40B4-BE49-F238E27FC236}">
                  <a16:creationId xmlns:a16="http://schemas.microsoft.com/office/drawing/2014/main" id="{25060D3E-861F-AE77-2F99-8A6A2F264E45}"/>
                </a:ext>
              </a:extLst>
            </p:cNvPr>
            <p:cNvGrpSpPr>
              <a:grpSpLocks noChangeAspect="1"/>
            </p:cNvGrpSpPr>
            <p:nvPr/>
          </p:nvGrpSpPr>
          <p:grpSpPr>
            <a:xfrm>
              <a:off x="9275224" y="3480288"/>
              <a:ext cx="237467" cy="136654"/>
              <a:chOff x="8421867" y="1904979"/>
              <a:chExt cx="347879" cy="255573"/>
            </a:xfrm>
          </p:grpSpPr>
          <p:sp>
            <p:nvSpPr>
              <p:cNvPr id="538" name="Rectangle 60">
                <a:extLst>
                  <a:ext uri="{FF2B5EF4-FFF2-40B4-BE49-F238E27FC236}">
                    <a16:creationId xmlns:a16="http://schemas.microsoft.com/office/drawing/2014/main" id="{3C9E64BA-3E2E-8820-3957-E7170BC0BD4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39" name="Group 719">
                <a:extLst>
                  <a:ext uri="{FF2B5EF4-FFF2-40B4-BE49-F238E27FC236}">
                    <a16:creationId xmlns:a16="http://schemas.microsoft.com/office/drawing/2014/main" id="{A8CB9FF1-666D-04D3-F5E1-FE87B2F13FA4}"/>
                  </a:ext>
                </a:extLst>
              </p:cNvPr>
              <p:cNvGrpSpPr/>
              <p:nvPr/>
            </p:nvGrpSpPr>
            <p:grpSpPr>
              <a:xfrm>
                <a:off x="8487816" y="1907051"/>
                <a:ext cx="216025" cy="108851"/>
                <a:chOff x="8553742" y="2601251"/>
                <a:chExt cx="216024" cy="108852"/>
              </a:xfrm>
            </p:grpSpPr>
            <p:cxnSp>
              <p:nvCxnSpPr>
                <p:cNvPr id="541" name="Straight Connector 532">
                  <a:extLst>
                    <a:ext uri="{FF2B5EF4-FFF2-40B4-BE49-F238E27FC236}">
                      <a16:creationId xmlns:a16="http://schemas.microsoft.com/office/drawing/2014/main" id="{43E68427-BAB5-E657-8E49-0278EF98DA3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42" name="Straight Connector 534">
                  <a:extLst>
                    <a:ext uri="{FF2B5EF4-FFF2-40B4-BE49-F238E27FC236}">
                      <a16:creationId xmlns:a16="http://schemas.microsoft.com/office/drawing/2014/main" id="{99527080-6667-416B-7A4B-CB46A2F0087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43" name="Straight Connector 535">
                  <a:extLst>
                    <a:ext uri="{FF2B5EF4-FFF2-40B4-BE49-F238E27FC236}">
                      <a16:creationId xmlns:a16="http://schemas.microsoft.com/office/drawing/2014/main" id="{CDC5160A-F63B-7B52-DA84-25B9A4DD950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44" name="Straight Connector 536">
                  <a:extLst>
                    <a:ext uri="{FF2B5EF4-FFF2-40B4-BE49-F238E27FC236}">
                      <a16:creationId xmlns:a16="http://schemas.microsoft.com/office/drawing/2014/main" id="{B01B9C2E-72C0-6A64-5574-A212EEF8557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40" name="Trapezoid 531">
                <a:extLst>
                  <a:ext uri="{FF2B5EF4-FFF2-40B4-BE49-F238E27FC236}">
                    <a16:creationId xmlns:a16="http://schemas.microsoft.com/office/drawing/2014/main" id="{96DE216E-673B-26FB-F2C0-4842AAEB8D9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30" name="Group 254">
              <a:extLst>
                <a:ext uri="{FF2B5EF4-FFF2-40B4-BE49-F238E27FC236}">
                  <a16:creationId xmlns:a16="http://schemas.microsoft.com/office/drawing/2014/main" id="{DCA467F8-AF41-02BE-B87A-E031C739801B}"/>
                </a:ext>
              </a:extLst>
            </p:cNvPr>
            <p:cNvGrpSpPr>
              <a:grpSpLocks noChangeAspect="1"/>
            </p:cNvGrpSpPr>
            <p:nvPr/>
          </p:nvGrpSpPr>
          <p:grpSpPr>
            <a:xfrm>
              <a:off x="10507501" y="3185057"/>
              <a:ext cx="237467" cy="136654"/>
              <a:chOff x="8421867" y="1904979"/>
              <a:chExt cx="347879" cy="255573"/>
            </a:xfrm>
          </p:grpSpPr>
          <p:sp>
            <p:nvSpPr>
              <p:cNvPr id="531" name="Rectangle 60">
                <a:extLst>
                  <a:ext uri="{FF2B5EF4-FFF2-40B4-BE49-F238E27FC236}">
                    <a16:creationId xmlns:a16="http://schemas.microsoft.com/office/drawing/2014/main" id="{110223AA-F10D-0AD5-8111-F617FB0D5BC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32" name="Group 719">
                <a:extLst>
                  <a:ext uri="{FF2B5EF4-FFF2-40B4-BE49-F238E27FC236}">
                    <a16:creationId xmlns:a16="http://schemas.microsoft.com/office/drawing/2014/main" id="{AA3BE83F-908C-15B0-041C-6F87D62364C3}"/>
                  </a:ext>
                </a:extLst>
              </p:cNvPr>
              <p:cNvGrpSpPr/>
              <p:nvPr/>
            </p:nvGrpSpPr>
            <p:grpSpPr>
              <a:xfrm>
                <a:off x="8487816" y="1907051"/>
                <a:ext cx="216025" cy="108851"/>
                <a:chOff x="8553742" y="2601251"/>
                <a:chExt cx="216024" cy="108852"/>
              </a:xfrm>
            </p:grpSpPr>
            <p:cxnSp>
              <p:nvCxnSpPr>
                <p:cNvPr id="534" name="Straight Connector 532">
                  <a:extLst>
                    <a:ext uri="{FF2B5EF4-FFF2-40B4-BE49-F238E27FC236}">
                      <a16:creationId xmlns:a16="http://schemas.microsoft.com/office/drawing/2014/main" id="{A5905BC6-B9A9-EEA2-9BF1-B4ED4D7697D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35" name="Straight Connector 534">
                  <a:extLst>
                    <a:ext uri="{FF2B5EF4-FFF2-40B4-BE49-F238E27FC236}">
                      <a16:creationId xmlns:a16="http://schemas.microsoft.com/office/drawing/2014/main" id="{2E196660-99BA-95EF-BACA-F750EA4A322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36" name="Straight Connector 535">
                  <a:extLst>
                    <a:ext uri="{FF2B5EF4-FFF2-40B4-BE49-F238E27FC236}">
                      <a16:creationId xmlns:a16="http://schemas.microsoft.com/office/drawing/2014/main" id="{0C67CA43-0598-E2E1-9BE6-ACCCB1662F3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37" name="Straight Connector 536">
                  <a:extLst>
                    <a:ext uri="{FF2B5EF4-FFF2-40B4-BE49-F238E27FC236}">
                      <a16:creationId xmlns:a16="http://schemas.microsoft.com/office/drawing/2014/main" id="{656AB061-F051-C315-C6F0-D54FFDBA52E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33" name="Trapezoid 531">
                <a:extLst>
                  <a:ext uri="{FF2B5EF4-FFF2-40B4-BE49-F238E27FC236}">
                    <a16:creationId xmlns:a16="http://schemas.microsoft.com/office/drawing/2014/main" id="{F28DAB99-3002-EF37-6C16-6AFD6BCD5C2B}"/>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spTree>
    <p:extLst>
      <p:ext uri="{BB962C8B-B14F-4D97-AF65-F5344CB8AC3E}">
        <p14:creationId xmlns:p14="http://schemas.microsoft.com/office/powerpoint/2010/main" val="2324276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tangle 348">
            <a:extLst>
              <a:ext uri="{FF2B5EF4-FFF2-40B4-BE49-F238E27FC236}">
                <a16:creationId xmlns:a16="http://schemas.microsoft.com/office/drawing/2014/main" id="{F3008A8C-BD15-9E9B-F6AA-7E05F67375ED}"/>
              </a:ext>
            </a:extLst>
          </p:cNvPr>
          <p:cNvSpPr/>
          <p:nvPr/>
        </p:nvSpPr>
        <p:spPr>
          <a:xfrm>
            <a:off x="4007223" y="4075840"/>
            <a:ext cx="1434163" cy="385544"/>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11FCA772-4310-1274-F53C-A73699DFFFC4}"/>
              </a:ext>
            </a:extLst>
          </p:cNvPr>
          <p:cNvSpPr/>
          <p:nvPr/>
        </p:nvSpPr>
        <p:spPr>
          <a:xfrm>
            <a:off x="4067033" y="4160204"/>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CA3CEA75-58B9-9162-816B-69894794001E}"/>
              </a:ext>
            </a:extLst>
          </p:cNvPr>
          <p:cNvSpPr/>
          <p:nvPr/>
        </p:nvSpPr>
        <p:spPr>
          <a:xfrm>
            <a:off x="5015373" y="4160204"/>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611F2EF7-D5EA-9CF4-584D-21397CBB7BED}"/>
              </a:ext>
            </a:extLst>
          </p:cNvPr>
          <p:cNvSpPr/>
          <p:nvPr/>
        </p:nvSpPr>
        <p:spPr>
          <a:xfrm>
            <a:off x="4007223" y="1599231"/>
            <a:ext cx="1434164" cy="1988578"/>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D1C38046-93FA-608F-C01E-EDC7818EC257}"/>
              </a:ext>
            </a:extLst>
          </p:cNvPr>
          <p:cNvSpPr/>
          <p:nvPr/>
        </p:nvSpPr>
        <p:spPr>
          <a:xfrm>
            <a:off x="4067033" y="3133352"/>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7D235771-E232-02F4-9188-885C4FB9C41A}"/>
              </a:ext>
            </a:extLst>
          </p:cNvPr>
          <p:cNvSpPr/>
          <p:nvPr/>
        </p:nvSpPr>
        <p:spPr>
          <a:xfrm>
            <a:off x="4067033" y="2602047"/>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28AADE78-C0E4-9617-0B15-31CDB65BFEA4}"/>
              </a:ext>
            </a:extLst>
          </p:cNvPr>
          <p:cNvSpPr/>
          <p:nvPr/>
        </p:nvSpPr>
        <p:spPr>
          <a:xfrm>
            <a:off x="4067033" y="2083378"/>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71A27AD1-A590-2003-872C-68DB5285A321}"/>
              </a:ext>
            </a:extLst>
          </p:cNvPr>
          <p:cNvSpPr/>
          <p:nvPr/>
        </p:nvSpPr>
        <p:spPr>
          <a:xfrm>
            <a:off x="5015373" y="2083378"/>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7DC66509-C8B6-FE45-30A5-C0A0E5B19340}"/>
              </a:ext>
            </a:extLst>
          </p:cNvPr>
          <p:cNvSpPr/>
          <p:nvPr/>
        </p:nvSpPr>
        <p:spPr>
          <a:xfrm>
            <a:off x="4750417" y="1729899"/>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6F1F9977-0101-F7C1-B53F-DECFAB02AC7D}"/>
              </a:ext>
            </a:extLst>
          </p:cNvPr>
          <p:cNvSpPr/>
          <p:nvPr/>
        </p:nvSpPr>
        <p:spPr>
          <a:xfrm>
            <a:off x="4066768" y="1729899"/>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D18BF-8275-860A-2EA8-C279EC26ACF5}"/>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2B68859-C0F3-306A-B598-490292FB1BC4}"/>
              </a:ext>
            </a:extLst>
          </p:cNvPr>
          <p:cNvSpPr>
            <a:spLocks noGrp="1"/>
          </p:cNvSpPr>
          <p:nvPr>
            <p:ph type="sldNum" sz="quarter" idx="10"/>
          </p:nvPr>
        </p:nvSpPr>
        <p:spPr/>
        <p:txBody>
          <a:bodyPr/>
          <a:lstStyle/>
          <a:p>
            <a:fld id="{C921E2DF-5279-024C-809C-CD16853F95A6}" type="slidenum">
              <a:rPr lang="en-US" smtClean="0"/>
              <a:pPr/>
              <a:t>39</a:t>
            </a:fld>
            <a:endParaRPr lang="en-US"/>
          </a:p>
        </p:txBody>
      </p:sp>
      <p:grpSp>
        <p:nvGrpSpPr>
          <p:cNvPr id="4" name="Group 11">
            <a:extLst>
              <a:ext uri="{FF2B5EF4-FFF2-40B4-BE49-F238E27FC236}">
                <a16:creationId xmlns:a16="http://schemas.microsoft.com/office/drawing/2014/main" id="{4B9EDF58-3AAC-54F7-2DE6-8568411E0057}"/>
              </a:ext>
            </a:extLst>
          </p:cNvPr>
          <p:cNvGrpSpPr/>
          <p:nvPr/>
        </p:nvGrpSpPr>
        <p:grpSpPr>
          <a:xfrm>
            <a:off x="5079397" y="1767387"/>
            <a:ext cx="234124" cy="147225"/>
            <a:chOff x="4487593" y="2873065"/>
            <a:chExt cx="362554" cy="227985"/>
          </a:xfrm>
        </p:grpSpPr>
        <p:sp>
          <p:nvSpPr>
            <p:cNvPr id="5" name="Rectangle 88">
              <a:extLst>
                <a:ext uri="{FF2B5EF4-FFF2-40B4-BE49-F238E27FC236}">
                  <a16:creationId xmlns:a16="http://schemas.microsoft.com/office/drawing/2014/main" id="{D5A9CF59-DEFC-5A15-087B-4635FED963CC}"/>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 name="Trapezoid 5">
              <a:extLst>
                <a:ext uri="{FF2B5EF4-FFF2-40B4-BE49-F238E27FC236}">
                  <a16:creationId xmlns:a16="http://schemas.microsoft.com/office/drawing/2014/main" id="{98BEB60C-5B8C-3A57-0AF1-78BB631CE987}"/>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7" name="Oval 341">
              <a:extLst>
                <a:ext uri="{FF2B5EF4-FFF2-40B4-BE49-F238E27FC236}">
                  <a16:creationId xmlns:a16="http://schemas.microsoft.com/office/drawing/2014/main" id="{F5F865EA-29D3-6405-282B-A4FA3ED9D875}"/>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2" name="Group 11">
            <a:extLst>
              <a:ext uri="{FF2B5EF4-FFF2-40B4-BE49-F238E27FC236}">
                <a16:creationId xmlns:a16="http://schemas.microsoft.com/office/drawing/2014/main" id="{D8195DB5-11BC-FDB8-12E3-3D0BD086D70C}"/>
              </a:ext>
            </a:extLst>
          </p:cNvPr>
          <p:cNvGrpSpPr/>
          <p:nvPr/>
        </p:nvGrpSpPr>
        <p:grpSpPr>
          <a:xfrm>
            <a:off x="5079410" y="2285922"/>
            <a:ext cx="234124" cy="147225"/>
            <a:chOff x="4487593" y="2873065"/>
            <a:chExt cx="362554" cy="227985"/>
          </a:xfrm>
        </p:grpSpPr>
        <p:sp>
          <p:nvSpPr>
            <p:cNvPr id="13" name="Rectangle 88">
              <a:extLst>
                <a:ext uri="{FF2B5EF4-FFF2-40B4-BE49-F238E27FC236}">
                  <a16:creationId xmlns:a16="http://schemas.microsoft.com/office/drawing/2014/main" id="{4F3FB609-1E1B-F36B-24BD-2EE517E05660}"/>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14" name="Isosceles Triangle 13">
              <a:extLst>
                <a:ext uri="{FF2B5EF4-FFF2-40B4-BE49-F238E27FC236}">
                  <a16:creationId xmlns:a16="http://schemas.microsoft.com/office/drawing/2014/main" id="{C353F470-0FE5-C89C-AAA1-2F12AE0D50CE}"/>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5" name="Oval 341">
              <a:extLst>
                <a:ext uri="{FF2B5EF4-FFF2-40B4-BE49-F238E27FC236}">
                  <a16:creationId xmlns:a16="http://schemas.microsoft.com/office/drawing/2014/main" id="{3F0EFDD0-1979-F4B2-9933-BA1775051A27}"/>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6" name="Group 254">
            <a:extLst>
              <a:ext uri="{FF2B5EF4-FFF2-40B4-BE49-F238E27FC236}">
                <a16:creationId xmlns:a16="http://schemas.microsoft.com/office/drawing/2014/main" id="{21BE72A2-3F64-171E-3470-72A104559C88}"/>
              </a:ext>
            </a:extLst>
          </p:cNvPr>
          <p:cNvGrpSpPr>
            <a:grpSpLocks noChangeAspect="1"/>
          </p:cNvGrpSpPr>
          <p:nvPr/>
        </p:nvGrpSpPr>
        <p:grpSpPr>
          <a:xfrm>
            <a:off x="5077725" y="2115998"/>
            <a:ext cx="237467" cy="136654"/>
            <a:chOff x="8421867" y="1904979"/>
            <a:chExt cx="347879" cy="255573"/>
          </a:xfrm>
        </p:grpSpPr>
        <p:sp>
          <p:nvSpPr>
            <p:cNvPr id="17" name="Rectangle 60">
              <a:extLst>
                <a:ext uri="{FF2B5EF4-FFF2-40B4-BE49-F238E27FC236}">
                  <a16:creationId xmlns:a16="http://schemas.microsoft.com/office/drawing/2014/main" id="{3AE2E0A8-D249-2E3A-07B4-5BD0153F86D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8" name="Group 719">
              <a:extLst>
                <a:ext uri="{FF2B5EF4-FFF2-40B4-BE49-F238E27FC236}">
                  <a16:creationId xmlns:a16="http://schemas.microsoft.com/office/drawing/2014/main" id="{7B7721D5-0441-EA2A-B6E2-957FDBEB06B8}"/>
                </a:ext>
              </a:extLst>
            </p:cNvPr>
            <p:cNvGrpSpPr/>
            <p:nvPr/>
          </p:nvGrpSpPr>
          <p:grpSpPr>
            <a:xfrm>
              <a:off x="8487816" y="1907051"/>
              <a:ext cx="216025" cy="108851"/>
              <a:chOff x="8553742" y="2601251"/>
              <a:chExt cx="216024" cy="108852"/>
            </a:xfrm>
          </p:grpSpPr>
          <p:cxnSp>
            <p:nvCxnSpPr>
              <p:cNvPr id="20" name="Straight Connector 532">
                <a:extLst>
                  <a:ext uri="{FF2B5EF4-FFF2-40B4-BE49-F238E27FC236}">
                    <a16:creationId xmlns:a16="http://schemas.microsoft.com/office/drawing/2014/main" id="{6A1DED3A-B474-23DF-B053-4D1F0FF9478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21" name="Straight Connector 534">
                <a:extLst>
                  <a:ext uri="{FF2B5EF4-FFF2-40B4-BE49-F238E27FC236}">
                    <a16:creationId xmlns:a16="http://schemas.microsoft.com/office/drawing/2014/main" id="{7C874E17-AAA3-476B-4C83-E382336F2FC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22" name="Straight Connector 535">
                <a:extLst>
                  <a:ext uri="{FF2B5EF4-FFF2-40B4-BE49-F238E27FC236}">
                    <a16:creationId xmlns:a16="http://schemas.microsoft.com/office/drawing/2014/main" id="{5C49FC61-BA76-DB02-DFDB-7707DFB4AC5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23" name="Straight Connector 536">
                <a:extLst>
                  <a:ext uri="{FF2B5EF4-FFF2-40B4-BE49-F238E27FC236}">
                    <a16:creationId xmlns:a16="http://schemas.microsoft.com/office/drawing/2014/main" id="{839CABBA-ED5F-1035-A551-602421AA4E8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9" name="Trapezoid 531">
              <a:extLst>
                <a:ext uri="{FF2B5EF4-FFF2-40B4-BE49-F238E27FC236}">
                  <a16:creationId xmlns:a16="http://schemas.microsoft.com/office/drawing/2014/main" id="{8C748FC0-E7DF-A0D4-27D8-14C826499DB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24" name="Group 23">
            <a:extLst>
              <a:ext uri="{FF2B5EF4-FFF2-40B4-BE49-F238E27FC236}">
                <a16:creationId xmlns:a16="http://schemas.microsoft.com/office/drawing/2014/main" id="{762DE27F-1984-A368-355A-982A7DB8DBD4}"/>
              </a:ext>
            </a:extLst>
          </p:cNvPr>
          <p:cNvGrpSpPr/>
          <p:nvPr/>
        </p:nvGrpSpPr>
        <p:grpSpPr>
          <a:xfrm>
            <a:off x="4130292" y="2301852"/>
            <a:ext cx="232614" cy="147225"/>
            <a:chOff x="980945" y="1888766"/>
            <a:chExt cx="271916" cy="172099"/>
          </a:xfrm>
        </p:grpSpPr>
        <p:grpSp>
          <p:nvGrpSpPr>
            <p:cNvPr id="25" name="Group 898">
              <a:extLst>
                <a:ext uri="{FF2B5EF4-FFF2-40B4-BE49-F238E27FC236}">
                  <a16:creationId xmlns:a16="http://schemas.microsoft.com/office/drawing/2014/main" id="{8FA20DC6-272D-C4E5-71BD-58E625D341FC}"/>
                </a:ext>
              </a:extLst>
            </p:cNvPr>
            <p:cNvGrpSpPr/>
            <p:nvPr/>
          </p:nvGrpSpPr>
          <p:grpSpPr>
            <a:xfrm>
              <a:off x="980945" y="1888766"/>
              <a:ext cx="271916" cy="170990"/>
              <a:chOff x="957800" y="1944318"/>
              <a:chExt cx="271916" cy="170990"/>
            </a:xfrm>
          </p:grpSpPr>
          <p:sp>
            <p:nvSpPr>
              <p:cNvPr id="27" name="Rectangle 88">
                <a:extLst>
                  <a:ext uri="{FF2B5EF4-FFF2-40B4-BE49-F238E27FC236}">
                    <a16:creationId xmlns:a16="http://schemas.microsoft.com/office/drawing/2014/main" id="{A51D6DAD-07E7-A28D-7F72-1A690FE6E2AE}"/>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28" name="Isosceles Triangle 27">
                <a:extLst>
                  <a:ext uri="{FF2B5EF4-FFF2-40B4-BE49-F238E27FC236}">
                    <a16:creationId xmlns:a16="http://schemas.microsoft.com/office/drawing/2014/main" id="{9EC96E5B-6D82-C782-8A7B-8C8298B69A92}"/>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29" name="Oval 341">
                <a:extLst>
                  <a:ext uri="{FF2B5EF4-FFF2-40B4-BE49-F238E27FC236}">
                    <a16:creationId xmlns:a16="http://schemas.microsoft.com/office/drawing/2014/main" id="{D19EF8D2-7523-0C4A-B98B-7F8BFEB0188F}"/>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26" name="Trapezoid 25">
              <a:extLst>
                <a:ext uri="{FF2B5EF4-FFF2-40B4-BE49-F238E27FC236}">
                  <a16:creationId xmlns:a16="http://schemas.microsoft.com/office/drawing/2014/main" id="{6CC7AD55-E90B-5473-4CE0-AE7ADA617169}"/>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30" name="Group 11">
            <a:extLst>
              <a:ext uri="{FF2B5EF4-FFF2-40B4-BE49-F238E27FC236}">
                <a16:creationId xmlns:a16="http://schemas.microsoft.com/office/drawing/2014/main" id="{07324373-B179-E5E6-BEA0-A9EF19D1B3A3}"/>
              </a:ext>
            </a:extLst>
          </p:cNvPr>
          <p:cNvGrpSpPr/>
          <p:nvPr/>
        </p:nvGrpSpPr>
        <p:grpSpPr>
          <a:xfrm>
            <a:off x="4131963" y="1767387"/>
            <a:ext cx="234124" cy="147225"/>
            <a:chOff x="4487593" y="2873065"/>
            <a:chExt cx="362554" cy="227985"/>
          </a:xfrm>
        </p:grpSpPr>
        <p:sp>
          <p:nvSpPr>
            <p:cNvPr id="31" name="Rectangle 88">
              <a:extLst>
                <a:ext uri="{FF2B5EF4-FFF2-40B4-BE49-F238E27FC236}">
                  <a16:creationId xmlns:a16="http://schemas.microsoft.com/office/drawing/2014/main" id="{DC910EF2-C47F-1897-C81A-E744CE5D3619}"/>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32" name="Trapezoid 31">
              <a:extLst>
                <a:ext uri="{FF2B5EF4-FFF2-40B4-BE49-F238E27FC236}">
                  <a16:creationId xmlns:a16="http://schemas.microsoft.com/office/drawing/2014/main" id="{F428A80A-5BB7-DE39-ACEC-78BDA81067D2}"/>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33" name="Oval 341">
              <a:extLst>
                <a:ext uri="{FF2B5EF4-FFF2-40B4-BE49-F238E27FC236}">
                  <a16:creationId xmlns:a16="http://schemas.microsoft.com/office/drawing/2014/main" id="{F79230D6-75B0-C4A0-C872-DC9B74EE62D7}"/>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8" name="Group 254">
            <a:extLst>
              <a:ext uri="{FF2B5EF4-FFF2-40B4-BE49-F238E27FC236}">
                <a16:creationId xmlns:a16="http://schemas.microsoft.com/office/drawing/2014/main" id="{EC7309F0-E54D-3899-4192-187F59042170}"/>
              </a:ext>
            </a:extLst>
          </p:cNvPr>
          <p:cNvGrpSpPr>
            <a:grpSpLocks noChangeAspect="1"/>
          </p:cNvGrpSpPr>
          <p:nvPr/>
        </p:nvGrpSpPr>
        <p:grpSpPr>
          <a:xfrm>
            <a:off x="4129969" y="2115998"/>
            <a:ext cx="237467" cy="136654"/>
            <a:chOff x="8421867" y="1904979"/>
            <a:chExt cx="347879" cy="255573"/>
          </a:xfrm>
        </p:grpSpPr>
        <p:sp>
          <p:nvSpPr>
            <p:cNvPr id="39" name="Rectangle 60">
              <a:extLst>
                <a:ext uri="{FF2B5EF4-FFF2-40B4-BE49-F238E27FC236}">
                  <a16:creationId xmlns:a16="http://schemas.microsoft.com/office/drawing/2014/main" id="{8CF5BFB5-9312-BB4C-7100-2978D809ED4E}"/>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0" name="Group 719">
              <a:extLst>
                <a:ext uri="{FF2B5EF4-FFF2-40B4-BE49-F238E27FC236}">
                  <a16:creationId xmlns:a16="http://schemas.microsoft.com/office/drawing/2014/main" id="{030D599A-9B30-1A3D-5F14-CC8D01A0DBEE}"/>
                </a:ext>
              </a:extLst>
            </p:cNvPr>
            <p:cNvGrpSpPr/>
            <p:nvPr/>
          </p:nvGrpSpPr>
          <p:grpSpPr>
            <a:xfrm>
              <a:off x="8487816" y="1907051"/>
              <a:ext cx="216025" cy="108851"/>
              <a:chOff x="8553742" y="2601251"/>
              <a:chExt cx="216024" cy="108852"/>
            </a:xfrm>
          </p:grpSpPr>
          <p:cxnSp>
            <p:nvCxnSpPr>
              <p:cNvPr id="42" name="Straight Connector 532">
                <a:extLst>
                  <a:ext uri="{FF2B5EF4-FFF2-40B4-BE49-F238E27FC236}">
                    <a16:creationId xmlns:a16="http://schemas.microsoft.com/office/drawing/2014/main" id="{71A19B29-4292-7AFA-07E5-49A54EB24B3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3" name="Straight Connector 534">
                <a:extLst>
                  <a:ext uri="{FF2B5EF4-FFF2-40B4-BE49-F238E27FC236}">
                    <a16:creationId xmlns:a16="http://schemas.microsoft.com/office/drawing/2014/main" id="{CDF87F3C-1162-612D-DC83-D4F2B989485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4" name="Straight Connector 535">
                <a:extLst>
                  <a:ext uri="{FF2B5EF4-FFF2-40B4-BE49-F238E27FC236}">
                    <a16:creationId xmlns:a16="http://schemas.microsoft.com/office/drawing/2014/main" id="{446D78D2-2146-8563-7360-029D5E00862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5" name="Straight Connector 536">
                <a:extLst>
                  <a:ext uri="{FF2B5EF4-FFF2-40B4-BE49-F238E27FC236}">
                    <a16:creationId xmlns:a16="http://schemas.microsoft.com/office/drawing/2014/main" id="{83495677-7C0D-E67C-B194-A1065AB4852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1" name="Trapezoid 531">
              <a:extLst>
                <a:ext uri="{FF2B5EF4-FFF2-40B4-BE49-F238E27FC236}">
                  <a16:creationId xmlns:a16="http://schemas.microsoft.com/office/drawing/2014/main" id="{1A4DD016-1246-F613-6BD3-B4B4A2138A0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46" name="Group 1040">
            <a:extLst>
              <a:ext uri="{FF2B5EF4-FFF2-40B4-BE49-F238E27FC236}">
                <a16:creationId xmlns:a16="http://schemas.microsoft.com/office/drawing/2014/main" id="{76314737-2B59-5AC3-007C-71BBE992D5CD}"/>
              </a:ext>
            </a:extLst>
          </p:cNvPr>
          <p:cNvGrpSpPr/>
          <p:nvPr/>
        </p:nvGrpSpPr>
        <p:grpSpPr>
          <a:xfrm>
            <a:off x="4598527" y="1773099"/>
            <a:ext cx="234124" cy="84481"/>
            <a:chOff x="1230061" y="3045781"/>
            <a:chExt cx="435339" cy="142407"/>
          </a:xfrm>
        </p:grpSpPr>
        <p:sp>
          <p:nvSpPr>
            <p:cNvPr id="47" name="Rectangle 46">
              <a:extLst>
                <a:ext uri="{FF2B5EF4-FFF2-40B4-BE49-F238E27FC236}">
                  <a16:creationId xmlns:a16="http://schemas.microsoft.com/office/drawing/2014/main" id="{837A5304-C6DF-1CF9-3510-318C644A897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8" name="Oval 341">
              <a:extLst>
                <a:ext uri="{FF2B5EF4-FFF2-40B4-BE49-F238E27FC236}">
                  <a16:creationId xmlns:a16="http://schemas.microsoft.com/office/drawing/2014/main" id="{FAA326AF-7C50-E48B-50D8-478C5F3330E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9" name="Oval 341">
              <a:extLst>
                <a:ext uri="{FF2B5EF4-FFF2-40B4-BE49-F238E27FC236}">
                  <a16:creationId xmlns:a16="http://schemas.microsoft.com/office/drawing/2014/main" id="{959DCD5F-345D-B572-F97F-2D77DA157888}"/>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50" name="Group 254">
            <a:extLst>
              <a:ext uri="{FF2B5EF4-FFF2-40B4-BE49-F238E27FC236}">
                <a16:creationId xmlns:a16="http://schemas.microsoft.com/office/drawing/2014/main" id="{9651E66D-7CA6-ADED-DEF8-33A98D33BA87}"/>
              </a:ext>
            </a:extLst>
          </p:cNvPr>
          <p:cNvGrpSpPr>
            <a:grpSpLocks noChangeAspect="1"/>
          </p:cNvGrpSpPr>
          <p:nvPr/>
        </p:nvGrpSpPr>
        <p:grpSpPr>
          <a:xfrm>
            <a:off x="5077725" y="4206294"/>
            <a:ext cx="237467" cy="136654"/>
            <a:chOff x="8421867" y="1904979"/>
            <a:chExt cx="347879" cy="255573"/>
          </a:xfrm>
        </p:grpSpPr>
        <p:sp>
          <p:nvSpPr>
            <p:cNvPr id="51" name="Rectangle 60">
              <a:extLst>
                <a:ext uri="{FF2B5EF4-FFF2-40B4-BE49-F238E27FC236}">
                  <a16:creationId xmlns:a16="http://schemas.microsoft.com/office/drawing/2014/main" id="{DA06292F-753D-D7A5-650C-789B62C60432}"/>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2" name="Group 719">
              <a:extLst>
                <a:ext uri="{FF2B5EF4-FFF2-40B4-BE49-F238E27FC236}">
                  <a16:creationId xmlns:a16="http://schemas.microsoft.com/office/drawing/2014/main" id="{F40BB562-43DE-D161-4DB3-03268C14CB47}"/>
                </a:ext>
              </a:extLst>
            </p:cNvPr>
            <p:cNvGrpSpPr/>
            <p:nvPr/>
          </p:nvGrpSpPr>
          <p:grpSpPr>
            <a:xfrm>
              <a:off x="8487816" y="1907051"/>
              <a:ext cx="216025" cy="108851"/>
              <a:chOff x="8553742" y="2601251"/>
              <a:chExt cx="216024" cy="108852"/>
            </a:xfrm>
          </p:grpSpPr>
          <p:cxnSp>
            <p:nvCxnSpPr>
              <p:cNvPr id="54" name="Straight Connector 532">
                <a:extLst>
                  <a:ext uri="{FF2B5EF4-FFF2-40B4-BE49-F238E27FC236}">
                    <a16:creationId xmlns:a16="http://schemas.microsoft.com/office/drawing/2014/main" id="{D5903E10-D4DC-37AB-9BEB-0E9A5880671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5" name="Straight Connector 534">
                <a:extLst>
                  <a:ext uri="{FF2B5EF4-FFF2-40B4-BE49-F238E27FC236}">
                    <a16:creationId xmlns:a16="http://schemas.microsoft.com/office/drawing/2014/main" id="{9388C93B-965B-1030-DD96-4ACC8AB00AF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6" name="Straight Connector 535">
                <a:extLst>
                  <a:ext uri="{FF2B5EF4-FFF2-40B4-BE49-F238E27FC236}">
                    <a16:creationId xmlns:a16="http://schemas.microsoft.com/office/drawing/2014/main" id="{11CE404B-F83A-91F0-182F-777B7F340BC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7" name="Straight Connector 536">
                <a:extLst>
                  <a:ext uri="{FF2B5EF4-FFF2-40B4-BE49-F238E27FC236}">
                    <a16:creationId xmlns:a16="http://schemas.microsoft.com/office/drawing/2014/main" id="{D5D53A4F-D1F4-8531-BAB7-3B1C55B7680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3" name="Trapezoid 531">
              <a:extLst>
                <a:ext uri="{FF2B5EF4-FFF2-40B4-BE49-F238E27FC236}">
                  <a16:creationId xmlns:a16="http://schemas.microsoft.com/office/drawing/2014/main" id="{70AB013C-D47F-2B8F-1424-06638AC499C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4" name="Group 11">
            <a:extLst>
              <a:ext uri="{FF2B5EF4-FFF2-40B4-BE49-F238E27FC236}">
                <a16:creationId xmlns:a16="http://schemas.microsoft.com/office/drawing/2014/main" id="{849E0F55-F93D-48B9-4247-BB65EF75E99C}"/>
              </a:ext>
            </a:extLst>
          </p:cNvPr>
          <p:cNvGrpSpPr/>
          <p:nvPr/>
        </p:nvGrpSpPr>
        <p:grpSpPr>
          <a:xfrm>
            <a:off x="6731274" y="2302349"/>
            <a:ext cx="234124" cy="147225"/>
            <a:chOff x="4487593" y="2873065"/>
            <a:chExt cx="362554" cy="227985"/>
          </a:xfrm>
        </p:grpSpPr>
        <p:sp>
          <p:nvSpPr>
            <p:cNvPr id="65" name="Rectangle 88">
              <a:extLst>
                <a:ext uri="{FF2B5EF4-FFF2-40B4-BE49-F238E27FC236}">
                  <a16:creationId xmlns:a16="http://schemas.microsoft.com/office/drawing/2014/main" id="{BE816BE0-7555-0C0C-F7C2-0C88B861EF99}"/>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6" name="Trapezoid 65">
              <a:extLst>
                <a:ext uri="{FF2B5EF4-FFF2-40B4-BE49-F238E27FC236}">
                  <a16:creationId xmlns:a16="http://schemas.microsoft.com/office/drawing/2014/main" id="{ECBE0CC5-0F2F-6AF0-68AA-B4AB306FC3EE}"/>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7" name="Oval 341">
              <a:extLst>
                <a:ext uri="{FF2B5EF4-FFF2-40B4-BE49-F238E27FC236}">
                  <a16:creationId xmlns:a16="http://schemas.microsoft.com/office/drawing/2014/main" id="{B9A69EED-9E38-8F1A-4DEA-A3FB029DC60D}"/>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8" name="Group 254">
            <a:extLst>
              <a:ext uri="{FF2B5EF4-FFF2-40B4-BE49-F238E27FC236}">
                <a16:creationId xmlns:a16="http://schemas.microsoft.com/office/drawing/2014/main" id="{9EC60B27-6E17-D8B8-8033-82B29D579431}"/>
              </a:ext>
            </a:extLst>
          </p:cNvPr>
          <p:cNvGrpSpPr>
            <a:grpSpLocks noChangeAspect="1"/>
          </p:cNvGrpSpPr>
          <p:nvPr/>
        </p:nvGrpSpPr>
        <p:grpSpPr>
          <a:xfrm>
            <a:off x="6729602" y="2508267"/>
            <a:ext cx="237467" cy="136654"/>
            <a:chOff x="8421867" y="1904979"/>
            <a:chExt cx="347879" cy="255573"/>
          </a:xfrm>
        </p:grpSpPr>
        <p:sp>
          <p:nvSpPr>
            <p:cNvPr id="69" name="Rectangle 60">
              <a:extLst>
                <a:ext uri="{FF2B5EF4-FFF2-40B4-BE49-F238E27FC236}">
                  <a16:creationId xmlns:a16="http://schemas.microsoft.com/office/drawing/2014/main" id="{799369DA-AB5E-D08E-89C4-F792A151563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0" name="Group 719">
              <a:extLst>
                <a:ext uri="{FF2B5EF4-FFF2-40B4-BE49-F238E27FC236}">
                  <a16:creationId xmlns:a16="http://schemas.microsoft.com/office/drawing/2014/main" id="{CA1B1EDC-0193-3515-D7A5-577C92C78523}"/>
                </a:ext>
              </a:extLst>
            </p:cNvPr>
            <p:cNvGrpSpPr/>
            <p:nvPr/>
          </p:nvGrpSpPr>
          <p:grpSpPr>
            <a:xfrm>
              <a:off x="8487816" y="1907051"/>
              <a:ext cx="216025" cy="108851"/>
              <a:chOff x="8553742" y="2601251"/>
              <a:chExt cx="216024" cy="108852"/>
            </a:xfrm>
          </p:grpSpPr>
          <p:cxnSp>
            <p:nvCxnSpPr>
              <p:cNvPr id="72" name="Straight Connector 532">
                <a:extLst>
                  <a:ext uri="{FF2B5EF4-FFF2-40B4-BE49-F238E27FC236}">
                    <a16:creationId xmlns:a16="http://schemas.microsoft.com/office/drawing/2014/main" id="{C8D1DF34-B1E8-8B81-5C06-473B22F8522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3" name="Straight Connector 534">
                <a:extLst>
                  <a:ext uri="{FF2B5EF4-FFF2-40B4-BE49-F238E27FC236}">
                    <a16:creationId xmlns:a16="http://schemas.microsoft.com/office/drawing/2014/main" id="{0FA6C7E6-A047-83E1-2C2B-12F28F5D681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4" name="Straight Connector 535">
                <a:extLst>
                  <a:ext uri="{FF2B5EF4-FFF2-40B4-BE49-F238E27FC236}">
                    <a16:creationId xmlns:a16="http://schemas.microsoft.com/office/drawing/2014/main" id="{C42FC4B5-70E0-03F3-6EA6-82944162831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5" name="Straight Connector 536">
                <a:extLst>
                  <a:ext uri="{FF2B5EF4-FFF2-40B4-BE49-F238E27FC236}">
                    <a16:creationId xmlns:a16="http://schemas.microsoft.com/office/drawing/2014/main" id="{CC5C1720-BA26-1B59-BBD0-5B95E941EBE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 name="Trapezoid 531">
              <a:extLst>
                <a:ext uri="{FF2B5EF4-FFF2-40B4-BE49-F238E27FC236}">
                  <a16:creationId xmlns:a16="http://schemas.microsoft.com/office/drawing/2014/main" id="{6911980E-EC46-070B-C385-73FF0F9CAF7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6" name="Group 1040">
            <a:extLst>
              <a:ext uri="{FF2B5EF4-FFF2-40B4-BE49-F238E27FC236}">
                <a16:creationId xmlns:a16="http://schemas.microsoft.com/office/drawing/2014/main" id="{28E24581-A914-7475-796F-348146FFD341}"/>
              </a:ext>
            </a:extLst>
          </p:cNvPr>
          <p:cNvGrpSpPr/>
          <p:nvPr/>
        </p:nvGrpSpPr>
        <p:grpSpPr>
          <a:xfrm>
            <a:off x="6418422" y="2324888"/>
            <a:ext cx="234124" cy="84481"/>
            <a:chOff x="1230061" y="3045781"/>
            <a:chExt cx="435339" cy="142407"/>
          </a:xfrm>
        </p:grpSpPr>
        <p:sp>
          <p:nvSpPr>
            <p:cNvPr id="77" name="Rectangle 76">
              <a:extLst>
                <a:ext uri="{FF2B5EF4-FFF2-40B4-BE49-F238E27FC236}">
                  <a16:creationId xmlns:a16="http://schemas.microsoft.com/office/drawing/2014/main" id="{D9D810E6-D8BF-BF6C-D026-A16DD58FAA41}"/>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8" name="Oval 341">
              <a:extLst>
                <a:ext uri="{FF2B5EF4-FFF2-40B4-BE49-F238E27FC236}">
                  <a16:creationId xmlns:a16="http://schemas.microsoft.com/office/drawing/2014/main" id="{E4033C26-9F76-BC17-8ECD-25533A0EF703}"/>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9" name="Oval 341">
              <a:extLst>
                <a:ext uri="{FF2B5EF4-FFF2-40B4-BE49-F238E27FC236}">
                  <a16:creationId xmlns:a16="http://schemas.microsoft.com/office/drawing/2014/main" id="{8BC40777-09EC-5CA4-CC12-C20D59A7278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80" name="Group 254">
            <a:extLst>
              <a:ext uri="{FF2B5EF4-FFF2-40B4-BE49-F238E27FC236}">
                <a16:creationId xmlns:a16="http://schemas.microsoft.com/office/drawing/2014/main" id="{11AA75A6-9B12-31BB-0CB5-F928B7B14E40}"/>
              </a:ext>
            </a:extLst>
          </p:cNvPr>
          <p:cNvGrpSpPr>
            <a:grpSpLocks noChangeAspect="1"/>
          </p:cNvGrpSpPr>
          <p:nvPr/>
        </p:nvGrpSpPr>
        <p:grpSpPr>
          <a:xfrm>
            <a:off x="4130291" y="2643889"/>
            <a:ext cx="237467" cy="136654"/>
            <a:chOff x="8421867" y="1904979"/>
            <a:chExt cx="347879" cy="255573"/>
          </a:xfrm>
        </p:grpSpPr>
        <p:sp>
          <p:nvSpPr>
            <p:cNvPr id="81" name="Rectangle 60">
              <a:extLst>
                <a:ext uri="{FF2B5EF4-FFF2-40B4-BE49-F238E27FC236}">
                  <a16:creationId xmlns:a16="http://schemas.microsoft.com/office/drawing/2014/main" id="{FDA93A03-F554-66FE-1980-54D63EC1F92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82" name="Group 719">
              <a:extLst>
                <a:ext uri="{FF2B5EF4-FFF2-40B4-BE49-F238E27FC236}">
                  <a16:creationId xmlns:a16="http://schemas.microsoft.com/office/drawing/2014/main" id="{C8B50D41-06C3-F54A-75B6-DBC3081BC998}"/>
                </a:ext>
              </a:extLst>
            </p:cNvPr>
            <p:cNvGrpSpPr/>
            <p:nvPr/>
          </p:nvGrpSpPr>
          <p:grpSpPr>
            <a:xfrm>
              <a:off x="8487816" y="1907051"/>
              <a:ext cx="216025" cy="108851"/>
              <a:chOff x="8553742" y="2601251"/>
              <a:chExt cx="216024" cy="108852"/>
            </a:xfrm>
          </p:grpSpPr>
          <p:cxnSp>
            <p:nvCxnSpPr>
              <p:cNvPr id="84" name="Straight Connector 532">
                <a:extLst>
                  <a:ext uri="{FF2B5EF4-FFF2-40B4-BE49-F238E27FC236}">
                    <a16:creationId xmlns:a16="http://schemas.microsoft.com/office/drawing/2014/main" id="{FDCB793F-4DFB-0CD7-D869-02541899B56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5" name="Straight Connector 534">
                <a:extLst>
                  <a:ext uri="{FF2B5EF4-FFF2-40B4-BE49-F238E27FC236}">
                    <a16:creationId xmlns:a16="http://schemas.microsoft.com/office/drawing/2014/main" id="{F7FDF29E-0D5A-6559-426B-42F3C31BBE7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6" name="Straight Connector 535">
                <a:extLst>
                  <a:ext uri="{FF2B5EF4-FFF2-40B4-BE49-F238E27FC236}">
                    <a16:creationId xmlns:a16="http://schemas.microsoft.com/office/drawing/2014/main" id="{6451E7E3-B87E-6009-9D8C-D83CC6F3D92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7" name="Straight Connector 536">
                <a:extLst>
                  <a:ext uri="{FF2B5EF4-FFF2-40B4-BE49-F238E27FC236}">
                    <a16:creationId xmlns:a16="http://schemas.microsoft.com/office/drawing/2014/main" id="{27613A9C-A2F6-C413-2EB0-58F63DD50E4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3" name="Trapezoid 531">
              <a:extLst>
                <a:ext uri="{FF2B5EF4-FFF2-40B4-BE49-F238E27FC236}">
                  <a16:creationId xmlns:a16="http://schemas.microsoft.com/office/drawing/2014/main" id="{41F435ED-8EA3-588C-3B47-4E5F5B1DD7F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88" name="Group 87">
            <a:extLst>
              <a:ext uri="{FF2B5EF4-FFF2-40B4-BE49-F238E27FC236}">
                <a16:creationId xmlns:a16="http://schemas.microsoft.com/office/drawing/2014/main" id="{93D69665-1400-9A51-4A36-51A63264FFD1}"/>
              </a:ext>
            </a:extLst>
          </p:cNvPr>
          <p:cNvGrpSpPr/>
          <p:nvPr/>
        </p:nvGrpSpPr>
        <p:grpSpPr>
          <a:xfrm>
            <a:off x="4130875" y="2813283"/>
            <a:ext cx="232031" cy="146276"/>
            <a:chOff x="980945" y="1888766"/>
            <a:chExt cx="272993" cy="172099"/>
          </a:xfrm>
        </p:grpSpPr>
        <p:grpSp>
          <p:nvGrpSpPr>
            <p:cNvPr id="89" name="Group 898">
              <a:extLst>
                <a:ext uri="{FF2B5EF4-FFF2-40B4-BE49-F238E27FC236}">
                  <a16:creationId xmlns:a16="http://schemas.microsoft.com/office/drawing/2014/main" id="{2C8A8029-FA1E-52B6-171B-4F306015821E}"/>
                </a:ext>
              </a:extLst>
            </p:cNvPr>
            <p:cNvGrpSpPr/>
            <p:nvPr/>
          </p:nvGrpSpPr>
          <p:grpSpPr>
            <a:xfrm>
              <a:off x="980945" y="1888766"/>
              <a:ext cx="272993" cy="170990"/>
              <a:chOff x="957800" y="1944318"/>
              <a:chExt cx="272993" cy="170990"/>
            </a:xfrm>
          </p:grpSpPr>
          <p:sp>
            <p:nvSpPr>
              <p:cNvPr id="91" name="Rectangle 88">
                <a:extLst>
                  <a:ext uri="{FF2B5EF4-FFF2-40B4-BE49-F238E27FC236}">
                    <a16:creationId xmlns:a16="http://schemas.microsoft.com/office/drawing/2014/main" id="{501CD4B8-E88D-3609-E5C3-7A0374C9A3B5}"/>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92" name="Rectangle 88">
                <a:extLst>
                  <a:ext uri="{FF2B5EF4-FFF2-40B4-BE49-F238E27FC236}">
                    <a16:creationId xmlns:a16="http://schemas.microsoft.com/office/drawing/2014/main" id="{4336C503-DE60-0B21-0B78-488B253B60B6}"/>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93" name="Isosceles Triangle 92">
                <a:extLst>
                  <a:ext uri="{FF2B5EF4-FFF2-40B4-BE49-F238E27FC236}">
                    <a16:creationId xmlns:a16="http://schemas.microsoft.com/office/drawing/2014/main" id="{1AEFF77A-4DEE-DD5F-F42F-494691D0E144}"/>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94" name="Oval 341">
                <a:extLst>
                  <a:ext uri="{FF2B5EF4-FFF2-40B4-BE49-F238E27FC236}">
                    <a16:creationId xmlns:a16="http://schemas.microsoft.com/office/drawing/2014/main" id="{79081C1A-CC9F-881F-70B0-7A3FFAAB84DD}"/>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90" name="Trapezoid 89">
              <a:extLst>
                <a:ext uri="{FF2B5EF4-FFF2-40B4-BE49-F238E27FC236}">
                  <a16:creationId xmlns:a16="http://schemas.microsoft.com/office/drawing/2014/main" id="{90DA5EBF-645C-1042-EF5E-5E409C8890B5}"/>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99" name="Group 68">
            <a:extLst>
              <a:ext uri="{FF2B5EF4-FFF2-40B4-BE49-F238E27FC236}">
                <a16:creationId xmlns:a16="http://schemas.microsoft.com/office/drawing/2014/main" id="{1243B13C-1DDF-8103-E0BD-A94F5E120D5A}"/>
              </a:ext>
            </a:extLst>
          </p:cNvPr>
          <p:cNvGrpSpPr/>
          <p:nvPr/>
        </p:nvGrpSpPr>
        <p:grpSpPr>
          <a:xfrm>
            <a:off x="4137864" y="3338875"/>
            <a:ext cx="229650" cy="144412"/>
            <a:chOff x="3417117" y="2447654"/>
            <a:chExt cx="362556" cy="227987"/>
          </a:xfrm>
        </p:grpSpPr>
        <p:sp>
          <p:nvSpPr>
            <p:cNvPr id="100" name="Rectangle 88">
              <a:extLst>
                <a:ext uri="{FF2B5EF4-FFF2-40B4-BE49-F238E27FC236}">
                  <a16:creationId xmlns:a16="http://schemas.microsoft.com/office/drawing/2014/main" id="{B113A3A7-832B-D0C9-9FA2-CFE8D60C35A0}"/>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101" name="Oval 341">
              <a:extLst>
                <a:ext uri="{FF2B5EF4-FFF2-40B4-BE49-F238E27FC236}">
                  <a16:creationId xmlns:a16="http://schemas.microsoft.com/office/drawing/2014/main" id="{15D32C51-0C01-9D25-D2CB-B5A657FEC052}"/>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102" name="Trapezoid 101">
              <a:extLst>
                <a:ext uri="{FF2B5EF4-FFF2-40B4-BE49-F238E27FC236}">
                  <a16:creationId xmlns:a16="http://schemas.microsoft.com/office/drawing/2014/main" id="{6FFBD657-26E7-A938-051D-63367BC57A6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103" name="Group 254">
            <a:extLst>
              <a:ext uri="{FF2B5EF4-FFF2-40B4-BE49-F238E27FC236}">
                <a16:creationId xmlns:a16="http://schemas.microsoft.com/office/drawing/2014/main" id="{E038BF04-DE6A-3B5D-7476-5AEC62DBF703}"/>
              </a:ext>
            </a:extLst>
          </p:cNvPr>
          <p:cNvGrpSpPr>
            <a:grpSpLocks noChangeAspect="1"/>
          </p:cNvGrpSpPr>
          <p:nvPr/>
        </p:nvGrpSpPr>
        <p:grpSpPr>
          <a:xfrm>
            <a:off x="4130291" y="3169707"/>
            <a:ext cx="237467" cy="136654"/>
            <a:chOff x="8421867" y="1904979"/>
            <a:chExt cx="347879" cy="255573"/>
          </a:xfrm>
        </p:grpSpPr>
        <p:sp>
          <p:nvSpPr>
            <p:cNvPr id="104" name="Rectangle 60">
              <a:extLst>
                <a:ext uri="{FF2B5EF4-FFF2-40B4-BE49-F238E27FC236}">
                  <a16:creationId xmlns:a16="http://schemas.microsoft.com/office/drawing/2014/main" id="{6C11665A-BA2D-626C-D332-41E6FB93119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05" name="Group 719">
              <a:extLst>
                <a:ext uri="{FF2B5EF4-FFF2-40B4-BE49-F238E27FC236}">
                  <a16:creationId xmlns:a16="http://schemas.microsoft.com/office/drawing/2014/main" id="{7E130F90-86EF-D85E-C08B-CD8BDFFEC1D7}"/>
                </a:ext>
              </a:extLst>
            </p:cNvPr>
            <p:cNvGrpSpPr/>
            <p:nvPr/>
          </p:nvGrpSpPr>
          <p:grpSpPr>
            <a:xfrm>
              <a:off x="8487816" y="1907051"/>
              <a:ext cx="216025" cy="108851"/>
              <a:chOff x="8553742" y="2601251"/>
              <a:chExt cx="216024" cy="108852"/>
            </a:xfrm>
          </p:grpSpPr>
          <p:cxnSp>
            <p:nvCxnSpPr>
              <p:cNvPr id="107" name="Straight Connector 532">
                <a:extLst>
                  <a:ext uri="{FF2B5EF4-FFF2-40B4-BE49-F238E27FC236}">
                    <a16:creationId xmlns:a16="http://schemas.microsoft.com/office/drawing/2014/main" id="{C456DC00-6C48-DD45-8EEB-8F21A96552F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8" name="Straight Connector 534">
                <a:extLst>
                  <a:ext uri="{FF2B5EF4-FFF2-40B4-BE49-F238E27FC236}">
                    <a16:creationId xmlns:a16="http://schemas.microsoft.com/office/drawing/2014/main" id="{74E1AF35-AA1B-E102-1F46-A7E2557436B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9" name="Straight Connector 535">
                <a:extLst>
                  <a:ext uri="{FF2B5EF4-FFF2-40B4-BE49-F238E27FC236}">
                    <a16:creationId xmlns:a16="http://schemas.microsoft.com/office/drawing/2014/main" id="{DA4F1DE0-7758-E3B6-9A87-AF4AEC7D960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 name="Straight Connector 536">
                <a:extLst>
                  <a:ext uri="{FF2B5EF4-FFF2-40B4-BE49-F238E27FC236}">
                    <a16:creationId xmlns:a16="http://schemas.microsoft.com/office/drawing/2014/main" id="{4B21E471-0E92-18FC-7CE8-FE96C9F4CCD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6" name="Trapezoid 531">
              <a:extLst>
                <a:ext uri="{FF2B5EF4-FFF2-40B4-BE49-F238E27FC236}">
                  <a16:creationId xmlns:a16="http://schemas.microsoft.com/office/drawing/2014/main" id="{CE9895E9-FD5C-5FDA-8403-56B9A9A65BA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11" name="Group 254">
            <a:extLst>
              <a:ext uri="{FF2B5EF4-FFF2-40B4-BE49-F238E27FC236}">
                <a16:creationId xmlns:a16="http://schemas.microsoft.com/office/drawing/2014/main" id="{C4C24EA2-EDD4-395F-3EAA-2ED080B68799}"/>
              </a:ext>
            </a:extLst>
          </p:cNvPr>
          <p:cNvGrpSpPr>
            <a:grpSpLocks noChangeAspect="1"/>
          </p:cNvGrpSpPr>
          <p:nvPr/>
        </p:nvGrpSpPr>
        <p:grpSpPr>
          <a:xfrm>
            <a:off x="4130291" y="4206294"/>
            <a:ext cx="237467" cy="136654"/>
            <a:chOff x="8421867" y="1904979"/>
            <a:chExt cx="347879" cy="255573"/>
          </a:xfrm>
        </p:grpSpPr>
        <p:sp>
          <p:nvSpPr>
            <p:cNvPr id="112" name="Rectangle 60">
              <a:extLst>
                <a:ext uri="{FF2B5EF4-FFF2-40B4-BE49-F238E27FC236}">
                  <a16:creationId xmlns:a16="http://schemas.microsoft.com/office/drawing/2014/main" id="{8E348AFE-F4C7-D121-7D97-96C2A0CB2B0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13" name="Group 719">
              <a:extLst>
                <a:ext uri="{FF2B5EF4-FFF2-40B4-BE49-F238E27FC236}">
                  <a16:creationId xmlns:a16="http://schemas.microsoft.com/office/drawing/2014/main" id="{E39092FC-13CF-84BA-5414-E5ECA5654969}"/>
                </a:ext>
              </a:extLst>
            </p:cNvPr>
            <p:cNvGrpSpPr/>
            <p:nvPr/>
          </p:nvGrpSpPr>
          <p:grpSpPr>
            <a:xfrm>
              <a:off x="8487816" y="1907051"/>
              <a:ext cx="216025" cy="108851"/>
              <a:chOff x="8553742" y="2601251"/>
              <a:chExt cx="216024" cy="108852"/>
            </a:xfrm>
          </p:grpSpPr>
          <p:cxnSp>
            <p:nvCxnSpPr>
              <p:cNvPr id="115" name="Straight Connector 532">
                <a:extLst>
                  <a:ext uri="{FF2B5EF4-FFF2-40B4-BE49-F238E27FC236}">
                    <a16:creationId xmlns:a16="http://schemas.microsoft.com/office/drawing/2014/main" id="{B6D58963-DE53-1DAB-985C-9FCE6F06CAC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6" name="Straight Connector 534">
                <a:extLst>
                  <a:ext uri="{FF2B5EF4-FFF2-40B4-BE49-F238E27FC236}">
                    <a16:creationId xmlns:a16="http://schemas.microsoft.com/office/drawing/2014/main" id="{021D0F57-5076-E1C4-9543-23DF52219DC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7" name="Straight Connector 535">
                <a:extLst>
                  <a:ext uri="{FF2B5EF4-FFF2-40B4-BE49-F238E27FC236}">
                    <a16:creationId xmlns:a16="http://schemas.microsoft.com/office/drawing/2014/main" id="{8B24A760-055D-B229-4FA1-AA389FE2A7C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8" name="Straight Connector 536">
                <a:extLst>
                  <a:ext uri="{FF2B5EF4-FFF2-40B4-BE49-F238E27FC236}">
                    <a16:creationId xmlns:a16="http://schemas.microsoft.com/office/drawing/2014/main" id="{5A6324E1-F2FD-9EF5-0361-45033C466FCD}"/>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4" name="Trapezoid 531">
              <a:extLst>
                <a:ext uri="{FF2B5EF4-FFF2-40B4-BE49-F238E27FC236}">
                  <a16:creationId xmlns:a16="http://schemas.microsoft.com/office/drawing/2014/main" id="{9B7525F6-3457-5911-F2AA-3DFD9A49FFA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354" name="Straight Connector 353">
            <a:extLst>
              <a:ext uri="{FF2B5EF4-FFF2-40B4-BE49-F238E27FC236}">
                <a16:creationId xmlns:a16="http://schemas.microsoft.com/office/drawing/2014/main" id="{0CC527E0-16B6-FBF0-E113-C96873A7CDFF}"/>
              </a:ext>
            </a:extLst>
          </p:cNvPr>
          <p:cNvCxnSpPr>
            <a:cxnSpLocks/>
          </p:cNvCxnSpPr>
          <p:nvPr/>
        </p:nvCxnSpPr>
        <p:spPr>
          <a:xfrm flipH="1">
            <a:off x="808624" y="3875491"/>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a:extLst>
              <a:ext uri="{FF2B5EF4-FFF2-40B4-BE49-F238E27FC236}">
                <a16:creationId xmlns:a16="http://schemas.microsoft.com/office/drawing/2014/main" id="{533BEBDA-F436-6509-3E69-A522A9FFA1F0}"/>
              </a:ext>
            </a:extLst>
          </p:cNvPr>
          <p:cNvCxnSpPr>
            <a:cxnSpLocks/>
          </p:cNvCxnSpPr>
          <p:nvPr/>
        </p:nvCxnSpPr>
        <p:spPr>
          <a:xfrm flipH="1">
            <a:off x="3794563" y="4292786"/>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63C0F163-A2CC-A6A2-390F-D82A0C8D1C05}"/>
              </a:ext>
            </a:extLst>
          </p:cNvPr>
          <p:cNvCxnSpPr>
            <a:cxnSpLocks/>
            <a:stCxn id="380" idx="0"/>
          </p:cNvCxnSpPr>
          <p:nvPr/>
        </p:nvCxnSpPr>
        <p:spPr>
          <a:xfrm flipV="1">
            <a:off x="4248077" y="3972336"/>
            <a:ext cx="5818"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a:extLst>
              <a:ext uri="{FF2B5EF4-FFF2-40B4-BE49-F238E27FC236}">
                <a16:creationId xmlns:a16="http://schemas.microsoft.com/office/drawing/2014/main" id="{60331169-28A6-10B5-446F-CE1F1C52F3F5}"/>
              </a:ext>
            </a:extLst>
          </p:cNvPr>
          <p:cNvCxnSpPr>
            <a:cxnSpLocks/>
            <a:stCxn id="381" idx="0"/>
          </p:cNvCxnSpPr>
          <p:nvPr/>
        </p:nvCxnSpPr>
        <p:spPr>
          <a:xfrm flipV="1">
            <a:off x="5196417" y="3972336"/>
            <a:ext cx="7800"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7561D6B3-003A-F32D-7206-91AB93FDE59C}"/>
              </a:ext>
            </a:extLst>
          </p:cNvPr>
          <p:cNvCxnSpPr>
            <a:cxnSpLocks/>
          </p:cNvCxnSpPr>
          <p:nvPr/>
        </p:nvCxnSpPr>
        <p:spPr>
          <a:xfrm flipV="1">
            <a:off x="4253895" y="3483287"/>
            <a:ext cx="0" cy="130685"/>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a:extLst>
              <a:ext uri="{FF2B5EF4-FFF2-40B4-BE49-F238E27FC236}">
                <a16:creationId xmlns:a16="http://schemas.microsoft.com/office/drawing/2014/main" id="{1D94945A-2EE9-15EC-F3CB-585B0ABCCDCB}"/>
              </a:ext>
            </a:extLst>
          </p:cNvPr>
          <p:cNvCxnSpPr>
            <a:cxnSpLocks/>
            <a:endCxn id="13" idx="2"/>
          </p:cNvCxnSpPr>
          <p:nvPr/>
        </p:nvCxnSpPr>
        <p:spPr>
          <a:xfrm flipV="1">
            <a:off x="5196472" y="2433147"/>
            <a:ext cx="0" cy="118907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6" name="Straight Connector 365">
            <a:extLst>
              <a:ext uri="{FF2B5EF4-FFF2-40B4-BE49-F238E27FC236}">
                <a16:creationId xmlns:a16="http://schemas.microsoft.com/office/drawing/2014/main" id="{F1C6BB17-A103-80E3-2E98-879A579587DB}"/>
              </a:ext>
            </a:extLst>
          </p:cNvPr>
          <p:cNvCxnSpPr>
            <a:cxnSpLocks/>
          </p:cNvCxnSpPr>
          <p:nvPr/>
        </p:nvCxnSpPr>
        <p:spPr>
          <a:xfrm flipH="1">
            <a:off x="5313521" y="2374592"/>
            <a:ext cx="153731"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50" name="Group 349">
            <a:extLst>
              <a:ext uri="{FF2B5EF4-FFF2-40B4-BE49-F238E27FC236}">
                <a16:creationId xmlns:a16="http://schemas.microsoft.com/office/drawing/2014/main" id="{3B5BB246-D66E-2300-2A2E-D83B74CC7852}"/>
              </a:ext>
            </a:extLst>
          </p:cNvPr>
          <p:cNvGrpSpPr/>
          <p:nvPr/>
        </p:nvGrpSpPr>
        <p:grpSpPr>
          <a:xfrm>
            <a:off x="1104333" y="2493035"/>
            <a:ext cx="1474596" cy="1447333"/>
            <a:chOff x="9275224" y="2169609"/>
            <a:chExt cx="1474596" cy="1447333"/>
          </a:xfrm>
        </p:grpSpPr>
        <p:grpSp>
          <p:nvGrpSpPr>
            <p:cNvPr id="351" name="Group 11">
              <a:extLst>
                <a:ext uri="{FF2B5EF4-FFF2-40B4-BE49-F238E27FC236}">
                  <a16:creationId xmlns:a16="http://schemas.microsoft.com/office/drawing/2014/main" id="{3FA72572-AAD5-34E3-FCF1-BF84E7846D83}"/>
                </a:ext>
              </a:extLst>
            </p:cNvPr>
            <p:cNvGrpSpPr/>
            <p:nvPr/>
          </p:nvGrpSpPr>
          <p:grpSpPr>
            <a:xfrm>
              <a:off x="9895460" y="2169609"/>
              <a:ext cx="234124" cy="147225"/>
              <a:chOff x="4487593" y="2873065"/>
              <a:chExt cx="362554" cy="227985"/>
            </a:xfrm>
          </p:grpSpPr>
          <p:sp>
            <p:nvSpPr>
              <p:cNvPr id="473" name="Rectangle 88">
                <a:extLst>
                  <a:ext uri="{FF2B5EF4-FFF2-40B4-BE49-F238E27FC236}">
                    <a16:creationId xmlns:a16="http://schemas.microsoft.com/office/drawing/2014/main" id="{D1FF807F-784F-9B9B-072B-F35DB3B33E87}"/>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474" name="Trapezoid 473">
                <a:extLst>
                  <a:ext uri="{FF2B5EF4-FFF2-40B4-BE49-F238E27FC236}">
                    <a16:creationId xmlns:a16="http://schemas.microsoft.com/office/drawing/2014/main" id="{47498720-9137-2EE0-09F3-0F48C9C4AD8C}"/>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75" name="Oval 341">
                <a:extLst>
                  <a:ext uri="{FF2B5EF4-FFF2-40B4-BE49-F238E27FC236}">
                    <a16:creationId xmlns:a16="http://schemas.microsoft.com/office/drawing/2014/main" id="{90C72298-F059-CB29-8F81-629CC876B489}"/>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52" name="Group 351">
              <a:extLst>
                <a:ext uri="{FF2B5EF4-FFF2-40B4-BE49-F238E27FC236}">
                  <a16:creationId xmlns:a16="http://schemas.microsoft.com/office/drawing/2014/main" id="{EAAE7930-46AE-F0C3-DE53-B6BA0433CF43}"/>
                </a:ext>
              </a:extLst>
            </p:cNvPr>
            <p:cNvGrpSpPr/>
            <p:nvPr/>
          </p:nvGrpSpPr>
          <p:grpSpPr>
            <a:xfrm>
              <a:off x="9895473" y="2557428"/>
              <a:ext cx="234124" cy="147225"/>
              <a:chOff x="4487593" y="2873065"/>
              <a:chExt cx="362554" cy="227985"/>
            </a:xfrm>
          </p:grpSpPr>
          <p:sp>
            <p:nvSpPr>
              <p:cNvPr id="470" name="Rectangle 88">
                <a:extLst>
                  <a:ext uri="{FF2B5EF4-FFF2-40B4-BE49-F238E27FC236}">
                    <a16:creationId xmlns:a16="http://schemas.microsoft.com/office/drawing/2014/main" id="{7D2013BA-CAB1-AFDF-90EC-D32C2FDE41CD}"/>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471" name="Isosceles Triangle 470">
                <a:extLst>
                  <a:ext uri="{FF2B5EF4-FFF2-40B4-BE49-F238E27FC236}">
                    <a16:creationId xmlns:a16="http://schemas.microsoft.com/office/drawing/2014/main" id="{BB962939-ED97-372D-2937-091391A8A3C4}"/>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72" name="Oval 341">
                <a:extLst>
                  <a:ext uri="{FF2B5EF4-FFF2-40B4-BE49-F238E27FC236}">
                    <a16:creationId xmlns:a16="http://schemas.microsoft.com/office/drawing/2014/main" id="{B78F0538-0D3C-BC11-5784-29738A29998B}"/>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53" name="Group 254">
              <a:extLst>
                <a:ext uri="{FF2B5EF4-FFF2-40B4-BE49-F238E27FC236}">
                  <a16:creationId xmlns:a16="http://schemas.microsoft.com/office/drawing/2014/main" id="{35396E89-F8D6-D62A-3255-54114CF3FCB2}"/>
                </a:ext>
              </a:extLst>
            </p:cNvPr>
            <p:cNvGrpSpPr>
              <a:grpSpLocks noChangeAspect="1"/>
            </p:cNvGrpSpPr>
            <p:nvPr/>
          </p:nvGrpSpPr>
          <p:grpSpPr>
            <a:xfrm>
              <a:off x="9893788" y="2375527"/>
              <a:ext cx="237467" cy="136654"/>
              <a:chOff x="8421867" y="1904979"/>
              <a:chExt cx="347879" cy="255573"/>
            </a:xfrm>
          </p:grpSpPr>
          <p:sp>
            <p:nvSpPr>
              <p:cNvPr id="463" name="Rectangle 60">
                <a:extLst>
                  <a:ext uri="{FF2B5EF4-FFF2-40B4-BE49-F238E27FC236}">
                    <a16:creationId xmlns:a16="http://schemas.microsoft.com/office/drawing/2014/main" id="{D2472D7D-6DEA-449A-B0C3-83D6FF7DB29E}"/>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64" name="Group 719">
                <a:extLst>
                  <a:ext uri="{FF2B5EF4-FFF2-40B4-BE49-F238E27FC236}">
                    <a16:creationId xmlns:a16="http://schemas.microsoft.com/office/drawing/2014/main" id="{74E00DCB-26FC-BB93-86C6-774B7A747CB1}"/>
                  </a:ext>
                </a:extLst>
              </p:cNvPr>
              <p:cNvGrpSpPr/>
              <p:nvPr/>
            </p:nvGrpSpPr>
            <p:grpSpPr>
              <a:xfrm>
                <a:off x="8487816" y="1907051"/>
                <a:ext cx="216025" cy="108851"/>
                <a:chOff x="8553742" y="2601251"/>
                <a:chExt cx="216024" cy="108852"/>
              </a:xfrm>
            </p:grpSpPr>
            <p:cxnSp>
              <p:nvCxnSpPr>
                <p:cNvPr id="466" name="Straight Connector 532">
                  <a:extLst>
                    <a:ext uri="{FF2B5EF4-FFF2-40B4-BE49-F238E27FC236}">
                      <a16:creationId xmlns:a16="http://schemas.microsoft.com/office/drawing/2014/main" id="{23BD4CF4-B255-C4AD-FCB3-956F48134AE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67" name="Straight Connector 534">
                  <a:extLst>
                    <a:ext uri="{FF2B5EF4-FFF2-40B4-BE49-F238E27FC236}">
                      <a16:creationId xmlns:a16="http://schemas.microsoft.com/office/drawing/2014/main" id="{F3A1C3E4-0E65-75CE-C461-BD0E7F227AE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68" name="Straight Connector 535">
                  <a:extLst>
                    <a:ext uri="{FF2B5EF4-FFF2-40B4-BE49-F238E27FC236}">
                      <a16:creationId xmlns:a16="http://schemas.microsoft.com/office/drawing/2014/main" id="{C019EA61-777F-4738-C1A3-5BBC257443E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69" name="Straight Connector 536">
                  <a:extLst>
                    <a:ext uri="{FF2B5EF4-FFF2-40B4-BE49-F238E27FC236}">
                      <a16:creationId xmlns:a16="http://schemas.microsoft.com/office/drawing/2014/main" id="{B2C4B6AE-8F7D-9418-31DC-28B492B2056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65" name="Trapezoid 531">
                <a:extLst>
                  <a:ext uri="{FF2B5EF4-FFF2-40B4-BE49-F238E27FC236}">
                    <a16:creationId xmlns:a16="http://schemas.microsoft.com/office/drawing/2014/main" id="{7E3E0919-49C5-E26B-9AC9-F37471D9E36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55" name="Group 354">
              <a:extLst>
                <a:ext uri="{FF2B5EF4-FFF2-40B4-BE49-F238E27FC236}">
                  <a16:creationId xmlns:a16="http://schemas.microsoft.com/office/drawing/2014/main" id="{95765470-C489-6789-A773-CF75135040AF}"/>
                </a:ext>
              </a:extLst>
            </p:cNvPr>
            <p:cNvGrpSpPr/>
            <p:nvPr/>
          </p:nvGrpSpPr>
          <p:grpSpPr>
            <a:xfrm>
              <a:off x="9275225" y="2573358"/>
              <a:ext cx="232614" cy="147225"/>
              <a:chOff x="980945" y="1888766"/>
              <a:chExt cx="271916" cy="172099"/>
            </a:xfrm>
          </p:grpSpPr>
          <p:grpSp>
            <p:nvGrpSpPr>
              <p:cNvPr id="458" name="Group 898">
                <a:extLst>
                  <a:ext uri="{FF2B5EF4-FFF2-40B4-BE49-F238E27FC236}">
                    <a16:creationId xmlns:a16="http://schemas.microsoft.com/office/drawing/2014/main" id="{55C1C89D-479F-FA7C-D276-DC4BBE2C0C1C}"/>
                  </a:ext>
                </a:extLst>
              </p:cNvPr>
              <p:cNvGrpSpPr/>
              <p:nvPr/>
            </p:nvGrpSpPr>
            <p:grpSpPr>
              <a:xfrm>
                <a:off x="980945" y="1888766"/>
                <a:ext cx="271916" cy="170990"/>
                <a:chOff x="957800" y="1944318"/>
                <a:chExt cx="271916" cy="170990"/>
              </a:xfrm>
            </p:grpSpPr>
            <p:sp>
              <p:nvSpPr>
                <p:cNvPr id="460" name="Rectangle 88">
                  <a:extLst>
                    <a:ext uri="{FF2B5EF4-FFF2-40B4-BE49-F238E27FC236}">
                      <a16:creationId xmlns:a16="http://schemas.microsoft.com/office/drawing/2014/main" id="{1CEF7149-965D-37E9-460A-1B184F54C9D9}"/>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61" name="Isosceles Triangle 460">
                  <a:extLst>
                    <a:ext uri="{FF2B5EF4-FFF2-40B4-BE49-F238E27FC236}">
                      <a16:creationId xmlns:a16="http://schemas.microsoft.com/office/drawing/2014/main" id="{055410BE-9AF1-EA7A-DFEB-99DF0B671317}"/>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62" name="Oval 341">
                  <a:extLst>
                    <a:ext uri="{FF2B5EF4-FFF2-40B4-BE49-F238E27FC236}">
                      <a16:creationId xmlns:a16="http://schemas.microsoft.com/office/drawing/2014/main" id="{862053A0-7809-4DEC-45FC-4323F8CCBB00}"/>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459" name="Trapezoid 458">
                <a:extLst>
                  <a:ext uri="{FF2B5EF4-FFF2-40B4-BE49-F238E27FC236}">
                    <a16:creationId xmlns:a16="http://schemas.microsoft.com/office/drawing/2014/main" id="{ADD4A07A-D6CF-E307-3A5A-93457DE54757}"/>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356" name="Group 11">
              <a:extLst>
                <a:ext uri="{FF2B5EF4-FFF2-40B4-BE49-F238E27FC236}">
                  <a16:creationId xmlns:a16="http://schemas.microsoft.com/office/drawing/2014/main" id="{9AF14FF3-D946-021E-3D76-BE81E603444C}"/>
                </a:ext>
              </a:extLst>
            </p:cNvPr>
            <p:cNvGrpSpPr/>
            <p:nvPr/>
          </p:nvGrpSpPr>
          <p:grpSpPr>
            <a:xfrm>
              <a:off x="9276896" y="2169609"/>
              <a:ext cx="234124" cy="147225"/>
              <a:chOff x="4487593" y="2873065"/>
              <a:chExt cx="362554" cy="227985"/>
            </a:xfrm>
          </p:grpSpPr>
          <p:sp>
            <p:nvSpPr>
              <p:cNvPr id="455" name="Rectangle 88">
                <a:extLst>
                  <a:ext uri="{FF2B5EF4-FFF2-40B4-BE49-F238E27FC236}">
                    <a16:creationId xmlns:a16="http://schemas.microsoft.com/office/drawing/2014/main" id="{8EB438BA-680F-EF9C-20B9-802B8DD83810}"/>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456" name="Trapezoid 455">
                <a:extLst>
                  <a:ext uri="{FF2B5EF4-FFF2-40B4-BE49-F238E27FC236}">
                    <a16:creationId xmlns:a16="http://schemas.microsoft.com/office/drawing/2014/main" id="{CD2A85F5-36A1-F045-2FFA-89B4A45A6338}"/>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57" name="Oval 341">
                <a:extLst>
                  <a:ext uri="{FF2B5EF4-FFF2-40B4-BE49-F238E27FC236}">
                    <a16:creationId xmlns:a16="http://schemas.microsoft.com/office/drawing/2014/main" id="{B3EF5AA2-499B-88A6-A70E-140306057BCE}"/>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59" name="Group 254">
              <a:extLst>
                <a:ext uri="{FF2B5EF4-FFF2-40B4-BE49-F238E27FC236}">
                  <a16:creationId xmlns:a16="http://schemas.microsoft.com/office/drawing/2014/main" id="{78881BAC-9190-9898-AB15-6AF78C0FF820}"/>
                </a:ext>
              </a:extLst>
            </p:cNvPr>
            <p:cNvGrpSpPr>
              <a:grpSpLocks noChangeAspect="1"/>
            </p:cNvGrpSpPr>
            <p:nvPr/>
          </p:nvGrpSpPr>
          <p:grpSpPr>
            <a:xfrm>
              <a:off x="9275224" y="2375527"/>
              <a:ext cx="237467" cy="136654"/>
              <a:chOff x="8421867" y="1904979"/>
              <a:chExt cx="347879" cy="255573"/>
            </a:xfrm>
          </p:grpSpPr>
          <p:sp>
            <p:nvSpPr>
              <p:cNvPr id="448" name="Rectangle 60">
                <a:extLst>
                  <a:ext uri="{FF2B5EF4-FFF2-40B4-BE49-F238E27FC236}">
                    <a16:creationId xmlns:a16="http://schemas.microsoft.com/office/drawing/2014/main" id="{41E93501-C016-8E7A-10A1-CDBC30DFC2A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49" name="Group 719">
                <a:extLst>
                  <a:ext uri="{FF2B5EF4-FFF2-40B4-BE49-F238E27FC236}">
                    <a16:creationId xmlns:a16="http://schemas.microsoft.com/office/drawing/2014/main" id="{B73566EC-7391-A481-16CB-A716E7BEC71E}"/>
                  </a:ext>
                </a:extLst>
              </p:cNvPr>
              <p:cNvGrpSpPr/>
              <p:nvPr/>
            </p:nvGrpSpPr>
            <p:grpSpPr>
              <a:xfrm>
                <a:off x="8487816" y="1907051"/>
                <a:ext cx="216025" cy="108851"/>
                <a:chOff x="8553742" y="2601251"/>
                <a:chExt cx="216024" cy="108852"/>
              </a:xfrm>
            </p:grpSpPr>
            <p:cxnSp>
              <p:nvCxnSpPr>
                <p:cNvPr id="451" name="Straight Connector 532">
                  <a:extLst>
                    <a:ext uri="{FF2B5EF4-FFF2-40B4-BE49-F238E27FC236}">
                      <a16:creationId xmlns:a16="http://schemas.microsoft.com/office/drawing/2014/main" id="{D8DB07BC-4A42-B402-2624-18A53292F06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52" name="Straight Connector 534">
                  <a:extLst>
                    <a:ext uri="{FF2B5EF4-FFF2-40B4-BE49-F238E27FC236}">
                      <a16:creationId xmlns:a16="http://schemas.microsoft.com/office/drawing/2014/main" id="{F0646941-DFDB-0663-A8FD-2F7D9D8C7F8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53" name="Straight Connector 535">
                  <a:extLst>
                    <a:ext uri="{FF2B5EF4-FFF2-40B4-BE49-F238E27FC236}">
                      <a16:creationId xmlns:a16="http://schemas.microsoft.com/office/drawing/2014/main" id="{1AF75D7B-654B-1DBA-C3B0-5BF019EC8EF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54" name="Straight Connector 536">
                  <a:extLst>
                    <a:ext uri="{FF2B5EF4-FFF2-40B4-BE49-F238E27FC236}">
                      <a16:creationId xmlns:a16="http://schemas.microsoft.com/office/drawing/2014/main" id="{35BB0B86-73F4-2D71-68FE-B37CBCD6F14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50" name="Trapezoid 531">
                <a:extLst>
                  <a:ext uri="{FF2B5EF4-FFF2-40B4-BE49-F238E27FC236}">
                    <a16:creationId xmlns:a16="http://schemas.microsoft.com/office/drawing/2014/main" id="{0A10D50A-9389-0A8B-7D95-5740CF4197F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64" name="Group 1040">
              <a:extLst>
                <a:ext uri="{FF2B5EF4-FFF2-40B4-BE49-F238E27FC236}">
                  <a16:creationId xmlns:a16="http://schemas.microsoft.com/office/drawing/2014/main" id="{D7D1FDC6-3E48-4586-5BB2-9188427B8C11}"/>
                </a:ext>
              </a:extLst>
            </p:cNvPr>
            <p:cNvGrpSpPr/>
            <p:nvPr/>
          </p:nvGrpSpPr>
          <p:grpSpPr>
            <a:xfrm>
              <a:off x="9584409" y="2175321"/>
              <a:ext cx="234124" cy="84481"/>
              <a:chOff x="1230061" y="3045781"/>
              <a:chExt cx="435339" cy="142407"/>
            </a:xfrm>
          </p:grpSpPr>
          <p:sp>
            <p:nvSpPr>
              <p:cNvPr id="445" name="Rectangle 444">
                <a:extLst>
                  <a:ext uri="{FF2B5EF4-FFF2-40B4-BE49-F238E27FC236}">
                    <a16:creationId xmlns:a16="http://schemas.microsoft.com/office/drawing/2014/main" id="{44FEC181-8229-D639-BE0A-9710697AC43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46" name="Oval 341">
                <a:extLst>
                  <a:ext uri="{FF2B5EF4-FFF2-40B4-BE49-F238E27FC236}">
                    <a16:creationId xmlns:a16="http://schemas.microsoft.com/office/drawing/2014/main" id="{8DB76323-D8A7-ACBB-68BE-0FAC10999FB7}"/>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47" name="Oval 341">
                <a:extLst>
                  <a:ext uri="{FF2B5EF4-FFF2-40B4-BE49-F238E27FC236}">
                    <a16:creationId xmlns:a16="http://schemas.microsoft.com/office/drawing/2014/main" id="{1233315E-6742-C4DE-1D4C-3D1D04B409E5}"/>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365" name="Group 254">
              <a:extLst>
                <a:ext uri="{FF2B5EF4-FFF2-40B4-BE49-F238E27FC236}">
                  <a16:creationId xmlns:a16="http://schemas.microsoft.com/office/drawing/2014/main" id="{A3A2C1BC-60C7-E92C-76DB-DE64103BB835}"/>
                </a:ext>
              </a:extLst>
            </p:cNvPr>
            <p:cNvGrpSpPr>
              <a:grpSpLocks noChangeAspect="1"/>
            </p:cNvGrpSpPr>
            <p:nvPr/>
          </p:nvGrpSpPr>
          <p:grpSpPr>
            <a:xfrm>
              <a:off x="9893788" y="2751746"/>
              <a:ext cx="237467" cy="136654"/>
              <a:chOff x="8421867" y="1904979"/>
              <a:chExt cx="347879" cy="255573"/>
            </a:xfrm>
          </p:grpSpPr>
          <p:sp>
            <p:nvSpPr>
              <p:cNvPr id="438" name="Rectangle 60">
                <a:extLst>
                  <a:ext uri="{FF2B5EF4-FFF2-40B4-BE49-F238E27FC236}">
                    <a16:creationId xmlns:a16="http://schemas.microsoft.com/office/drawing/2014/main" id="{425C7441-AC35-52AA-F857-91EF92A3D6E9}"/>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39" name="Group 719">
                <a:extLst>
                  <a:ext uri="{FF2B5EF4-FFF2-40B4-BE49-F238E27FC236}">
                    <a16:creationId xmlns:a16="http://schemas.microsoft.com/office/drawing/2014/main" id="{942999C2-B5DD-FA70-DBD2-52A32523FCB9}"/>
                  </a:ext>
                </a:extLst>
              </p:cNvPr>
              <p:cNvGrpSpPr/>
              <p:nvPr/>
            </p:nvGrpSpPr>
            <p:grpSpPr>
              <a:xfrm>
                <a:off x="8487816" y="1907051"/>
                <a:ext cx="216025" cy="108851"/>
                <a:chOff x="8553742" y="2601251"/>
                <a:chExt cx="216024" cy="108852"/>
              </a:xfrm>
            </p:grpSpPr>
            <p:cxnSp>
              <p:nvCxnSpPr>
                <p:cNvPr id="441" name="Straight Connector 532">
                  <a:extLst>
                    <a:ext uri="{FF2B5EF4-FFF2-40B4-BE49-F238E27FC236}">
                      <a16:creationId xmlns:a16="http://schemas.microsoft.com/office/drawing/2014/main" id="{E32F23BE-1FE2-1320-F79B-E73F52F243B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42" name="Straight Connector 534">
                  <a:extLst>
                    <a:ext uri="{FF2B5EF4-FFF2-40B4-BE49-F238E27FC236}">
                      <a16:creationId xmlns:a16="http://schemas.microsoft.com/office/drawing/2014/main" id="{E219B9FD-857A-AF6D-DAF8-4D95464A535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43" name="Straight Connector 535">
                  <a:extLst>
                    <a:ext uri="{FF2B5EF4-FFF2-40B4-BE49-F238E27FC236}">
                      <a16:creationId xmlns:a16="http://schemas.microsoft.com/office/drawing/2014/main" id="{F17A2679-7064-F352-456C-53E88AAEFC3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44" name="Straight Connector 536">
                  <a:extLst>
                    <a:ext uri="{FF2B5EF4-FFF2-40B4-BE49-F238E27FC236}">
                      <a16:creationId xmlns:a16="http://schemas.microsoft.com/office/drawing/2014/main" id="{967DF5AE-F41C-6EAB-E46F-7ABEEDF457E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40" name="Trapezoid 531">
                <a:extLst>
                  <a:ext uri="{FF2B5EF4-FFF2-40B4-BE49-F238E27FC236}">
                    <a16:creationId xmlns:a16="http://schemas.microsoft.com/office/drawing/2014/main" id="{04ADADDC-AE21-2429-BCA6-414C8A1A70D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67" name="Group 898">
              <a:extLst>
                <a:ext uri="{FF2B5EF4-FFF2-40B4-BE49-F238E27FC236}">
                  <a16:creationId xmlns:a16="http://schemas.microsoft.com/office/drawing/2014/main" id="{BBC0E693-29B0-48FD-E7D0-3BE32D4EB03C}"/>
                </a:ext>
              </a:extLst>
            </p:cNvPr>
            <p:cNvGrpSpPr/>
            <p:nvPr/>
          </p:nvGrpSpPr>
          <p:grpSpPr>
            <a:xfrm>
              <a:off x="10512354" y="2977604"/>
              <a:ext cx="232614" cy="146276"/>
              <a:chOff x="957800" y="1944318"/>
              <a:chExt cx="271916" cy="170990"/>
            </a:xfrm>
          </p:grpSpPr>
          <p:sp>
            <p:nvSpPr>
              <p:cNvPr id="435" name="Rectangle 88">
                <a:extLst>
                  <a:ext uri="{FF2B5EF4-FFF2-40B4-BE49-F238E27FC236}">
                    <a16:creationId xmlns:a16="http://schemas.microsoft.com/office/drawing/2014/main" id="{01DB4037-B8C2-8237-8576-F9E990A0FF94}"/>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36" name="Isosceles Triangle 435">
                <a:extLst>
                  <a:ext uri="{FF2B5EF4-FFF2-40B4-BE49-F238E27FC236}">
                    <a16:creationId xmlns:a16="http://schemas.microsoft.com/office/drawing/2014/main" id="{A5ED915D-A3D4-216E-FADD-9565CA68B86C}"/>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37" name="Oval 341">
                <a:extLst>
                  <a:ext uri="{FF2B5EF4-FFF2-40B4-BE49-F238E27FC236}">
                    <a16:creationId xmlns:a16="http://schemas.microsoft.com/office/drawing/2014/main" id="{55353AF9-C6EC-F92A-0D0A-4C8C1D26E72C}"/>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368" name="Group 11">
              <a:extLst>
                <a:ext uri="{FF2B5EF4-FFF2-40B4-BE49-F238E27FC236}">
                  <a16:creationId xmlns:a16="http://schemas.microsoft.com/office/drawing/2014/main" id="{64C840AF-B999-081A-7CF4-F4168835B7A7}"/>
                </a:ext>
              </a:extLst>
            </p:cNvPr>
            <p:cNvGrpSpPr/>
            <p:nvPr/>
          </p:nvGrpSpPr>
          <p:grpSpPr>
            <a:xfrm>
              <a:off x="10514025" y="2573855"/>
              <a:ext cx="234124" cy="147225"/>
              <a:chOff x="4487593" y="2873065"/>
              <a:chExt cx="362554" cy="227985"/>
            </a:xfrm>
          </p:grpSpPr>
          <p:sp>
            <p:nvSpPr>
              <p:cNvPr id="432" name="Rectangle 88">
                <a:extLst>
                  <a:ext uri="{FF2B5EF4-FFF2-40B4-BE49-F238E27FC236}">
                    <a16:creationId xmlns:a16="http://schemas.microsoft.com/office/drawing/2014/main" id="{9C01273F-DD1C-4D16-01E5-5E3EA41DFF12}"/>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433" name="Trapezoid 432">
                <a:extLst>
                  <a:ext uri="{FF2B5EF4-FFF2-40B4-BE49-F238E27FC236}">
                    <a16:creationId xmlns:a16="http://schemas.microsoft.com/office/drawing/2014/main" id="{CFC68E45-3231-4BE0-8FA0-0EB91EAC3234}"/>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34" name="Oval 341">
                <a:extLst>
                  <a:ext uri="{FF2B5EF4-FFF2-40B4-BE49-F238E27FC236}">
                    <a16:creationId xmlns:a16="http://schemas.microsoft.com/office/drawing/2014/main" id="{52C08F28-D0D4-4FF3-A9D9-499A1010E4DE}"/>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69" name="Group 254">
              <a:extLst>
                <a:ext uri="{FF2B5EF4-FFF2-40B4-BE49-F238E27FC236}">
                  <a16:creationId xmlns:a16="http://schemas.microsoft.com/office/drawing/2014/main" id="{CB7FEB47-B526-6118-0F70-2B1829EBD201}"/>
                </a:ext>
              </a:extLst>
            </p:cNvPr>
            <p:cNvGrpSpPr>
              <a:grpSpLocks noChangeAspect="1"/>
            </p:cNvGrpSpPr>
            <p:nvPr/>
          </p:nvGrpSpPr>
          <p:grpSpPr>
            <a:xfrm>
              <a:off x="10512353" y="2779773"/>
              <a:ext cx="237467" cy="136654"/>
              <a:chOff x="8421867" y="1904979"/>
              <a:chExt cx="347879" cy="255573"/>
            </a:xfrm>
          </p:grpSpPr>
          <p:sp>
            <p:nvSpPr>
              <p:cNvPr id="425" name="Rectangle 60">
                <a:extLst>
                  <a:ext uri="{FF2B5EF4-FFF2-40B4-BE49-F238E27FC236}">
                    <a16:creationId xmlns:a16="http://schemas.microsoft.com/office/drawing/2014/main" id="{FEC8376E-C0A4-F987-E0CA-79037B5FE76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26" name="Group 719">
                <a:extLst>
                  <a:ext uri="{FF2B5EF4-FFF2-40B4-BE49-F238E27FC236}">
                    <a16:creationId xmlns:a16="http://schemas.microsoft.com/office/drawing/2014/main" id="{2D4148FA-934B-7C6B-3CA4-B4135F6ABB41}"/>
                  </a:ext>
                </a:extLst>
              </p:cNvPr>
              <p:cNvGrpSpPr/>
              <p:nvPr/>
            </p:nvGrpSpPr>
            <p:grpSpPr>
              <a:xfrm>
                <a:off x="8487816" y="1907051"/>
                <a:ext cx="216025" cy="108851"/>
                <a:chOff x="8553742" y="2601251"/>
                <a:chExt cx="216024" cy="108852"/>
              </a:xfrm>
            </p:grpSpPr>
            <p:cxnSp>
              <p:nvCxnSpPr>
                <p:cNvPr id="428" name="Straight Connector 532">
                  <a:extLst>
                    <a:ext uri="{FF2B5EF4-FFF2-40B4-BE49-F238E27FC236}">
                      <a16:creationId xmlns:a16="http://schemas.microsoft.com/office/drawing/2014/main" id="{7E88F46A-7167-298F-CC7A-3EECA5EC97D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29" name="Straight Connector 534">
                  <a:extLst>
                    <a:ext uri="{FF2B5EF4-FFF2-40B4-BE49-F238E27FC236}">
                      <a16:creationId xmlns:a16="http://schemas.microsoft.com/office/drawing/2014/main" id="{C20EB57E-C3F2-59A1-26F8-93C81226253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30" name="Straight Connector 535">
                  <a:extLst>
                    <a:ext uri="{FF2B5EF4-FFF2-40B4-BE49-F238E27FC236}">
                      <a16:creationId xmlns:a16="http://schemas.microsoft.com/office/drawing/2014/main" id="{A3D706AF-3E5B-BCD2-7F85-82A2117616E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31" name="Straight Connector 536">
                  <a:extLst>
                    <a:ext uri="{FF2B5EF4-FFF2-40B4-BE49-F238E27FC236}">
                      <a16:creationId xmlns:a16="http://schemas.microsoft.com/office/drawing/2014/main" id="{A98FC203-B5C2-ED3F-99B8-D15A0144815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27" name="Trapezoid 531">
                <a:extLst>
                  <a:ext uri="{FF2B5EF4-FFF2-40B4-BE49-F238E27FC236}">
                    <a16:creationId xmlns:a16="http://schemas.microsoft.com/office/drawing/2014/main" id="{578DF7B8-0C2F-4EEC-A665-590731D6215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70" name="Group 1040">
              <a:extLst>
                <a:ext uri="{FF2B5EF4-FFF2-40B4-BE49-F238E27FC236}">
                  <a16:creationId xmlns:a16="http://schemas.microsoft.com/office/drawing/2014/main" id="{B3FDE4E0-1FC8-B9BC-D170-4DF919E78F43}"/>
                </a:ext>
              </a:extLst>
            </p:cNvPr>
            <p:cNvGrpSpPr/>
            <p:nvPr/>
          </p:nvGrpSpPr>
          <p:grpSpPr>
            <a:xfrm>
              <a:off x="10201173" y="2596394"/>
              <a:ext cx="234124" cy="84481"/>
              <a:chOff x="1230061" y="3045781"/>
              <a:chExt cx="435339" cy="142407"/>
            </a:xfrm>
          </p:grpSpPr>
          <p:sp>
            <p:nvSpPr>
              <p:cNvPr id="422" name="Rectangle 421">
                <a:extLst>
                  <a:ext uri="{FF2B5EF4-FFF2-40B4-BE49-F238E27FC236}">
                    <a16:creationId xmlns:a16="http://schemas.microsoft.com/office/drawing/2014/main" id="{B0CEA0AF-4CA0-C6BE-CC3A-ED6708F4B4AF}"/>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23" name="Oval 341">
                <a:extLst>
                  <a:ext uri="{FF2B5EF4-FFF2-40B4-BE49-F238E27FC236}">
                    <a16:creationId xmlns:a16="http://schemas.microsoft.com/office/drawing/2014/main" id="{F23FD09E-33DC-9F8C-5D6A-F1CF47F5AF4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24" name="Oval 341">
                <a:extLst>
                  <a:ext uri="{FF2B5EF4-FFF2-40B4-BE49-F238E27FC236}">
                    <a16:creationId xmlns:a16="http://schemas.microsoft.com/office/drawing/2014/main" id="{F1669991-B9A5-0BB5-AA5C-C72032DF080B}"/>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371" name="Group 254">
              <a:extLst>
                <a:ext uri="{FF2B5EF4-FFF2-40B4-BE49-F238E27FC236}">
                  <a16:creationId xmlns:a16="http://schemas.microsoft.com/office/drawing/2014/main" id="{C9B99F67-C97A-A665-F61F-99E36F9DD1B3}"/>
                </a:ext>
              </a:extLst>
            </p:cNvPr>
            <p:cNvGrpSpPr>
              <a:grpSpLocks noChangeAspect="1"/>
            </p:cNvGrpSpPr>
            <p:nvPr/>
          </p:nvGrpSpPr>
          <p:grpSpPr>
            <a:xfrm>
              <a:off x="9275224" y="2751746"/>
              <a:ext cx="237467" cy="136654"/>
              <a:chOff x="8421867" y="1904979"/>
              <a:chExt cx="347879" cy="255573"/>
            </a:xfrm>
          </p:grpSpPr>
          <p:sp>
            <p:nvSpPr>
              <p:cNvPr id="415" name="Rectangle 60">
                <a:extLst>
                  <a:ext uri="{FF2B5EF4-FFF2-40B4-BE49-F238E27FC236}">
                    <a16:creationId xmlns:a16="http://schemas.microsoft.com/office/drawing/2014/main" id="{DA9D3DA4-3B9B-220A-CDA4-DF08FECA8C8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16" name="Group 719">
                <a:extLst>
                  <a:ext uri="{FF2B5EF4-FFF2-40B4-BE49-F238E27FC236}">
                    <a16:creationId xmlns:a16="http://schemas.microsoft.com/office/drawing/2014/main" id="{A12363A5-1358-57DC-C1B9-AD1870A5C7BC}"/>
                  </a:ext>
                </a:extLst>
              </p:cNvPr>
              <p:cNvGrpSpPr/>
              <p:nvPr/>
            </p:nvGrpSpPr>
            <p:grpSpPr>
              <a:xfrm>
                <a:off x="8487816" y="1907051"/>
                <a:ext cx="216025" cy="108851"/>
                <a:chOff x="8553742" y="2601251"/>
                <a:chExt cx="216024" cy="108852"/>
              </a:xfrm>
            </p:grpSpPr>
            <p:cxnSp>
              <p:nvCxnSpPr>
                <p:cNvPr id="418" name="Straight Connector 532">
                  <a:extLst>
                    <a:ext uri="{FF2B5EF4-FFF2-40B4-BE49-F238E27FC236}">
                      <a16:creationId xmlns:a16="http://schemas.microsoft.com/office/drawing/2014/main" id="{2091F4B6-8AD4-6996-3D2D-8188342F278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19" name="Straight Connector 534">
                  <a:extLst>
                    <a:ext uri="{FF2B5EF4-FFF2-40B4-BE49-F238E27FC236}">
                      <a16:creationId xmlns:a16="http://schemas.microsoft.com/office/drawing/2014/main" id="{475AEF53-498B-AD30-8C2A-5B856005709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20" name="Straight Connector 535">
                  <a:extLst>
                    <a:ext uri="{FF2B5EF4-FFF2-40B4-BE49-F238E27FC236}">
                      <a16:creationId xmlns:a16="http://schemas.microsoft.com/office/drawing/2014/main" id="{95F076C3-BF3F-6934-8E13-FD1EF8B2386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21" name="Straight Connector 536">
                  <a:extLst>
                    <a:ext uri="{FF2B5EF4-FFF2-40B4-BE49-F238E27FC236}">
                      <a16:creationId xmlns:a16="http://schemas.microsoft.com/office/drawing/2014/main" id="{9D42214C-5DF5-4D8A-7EFC-5168FA12F2B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17" name="Trapezoid 531">
                <a:extLst>
                  <a:ext uri="{FF2B5EF4-FFF2-40B4-BE49-F238E27FC236}">
                    <a16:creationId xmlns:a16="http://schemas.microsoft.com/office/drawing/2014/main" id="{8FB351F7-36D6-25C5-E319-4411D93F3DC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72" name="Group 371">
              <a:extLst>
                <a:ext uri="{FF2B5EF4-FFF2-40B4-BE49-F238E27FC236}">
                  <a16:creationId xmlns:a16="http://schemas.microsoft.com/office/drawing/2014/main" id="{70718553-7ADB-7CE7-A438-8C0DC4DA6B64}"/>
                </a:ext>
              </a:extLst>
            </p:cNvPr>
            <p:cNvGrpSpPr/>
            <p:nvPr/>
          </p:nvGrpSpPr>
          <p:grpSpPr>
            <a:xfrm>
              <a:off x="9275808" y="2936084"/>
              <a:ext cx="232031" cy="146276"/>
              <a:chOff x="980945" y="1888766"/>
              <a:chExt cx="272993" cy="172099"/>
            </a:xfrm>
          </p:grpSpPr>
          <p:grpSp>
            <p:nvGrpSpPr>
              <p:cNvPr id="409" name="Group 898">
                <a:extLst>
                  <a:ext uri="{FF2B5EF4-FFF2-40B4-BE49-F238E27FC236}">
                    <a16:creationId xmlns:a16="http://schemas.microsoft.com/office/drawing/2014/main" id="{585C039C-3E0E-7F74-2F11-FC555ECFE5CE}"/>
                  </a:ext>
                </a:extLst>
              </p:cNvPr>
              <p:cNvGrpSpPr/>
              <p:nvPr/>
            </p:nvGrpSpPr>
            <p:grpSpPr>
              <a:xfrm>
                <a:off x="980945" y="1888766"/>
                <a:ext cx="272993" cy="170990"/>
                <a:chOff x="957800" y="1944318"/>
                <a:chExt cx="272993" cy="170990"/>
              </a:xfrm>
            </p:grpSpPr>
            <p:sp>
              <p:nvSpPr>
                <p:cNvPr id="411" name="Rectangle 88">
                  <a:extLst>
                    <a:ext uri="{FF2B5EF4-FFF2-40B4-BE49-F238E27FC236}">
                      <a16:creationId xmlns:a16="http://schemas.microsoft.com/office/drawing/2014/main" id="{2BC60556-D5A9-15B1-47CD-CE77930C23B6}"/>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412" name="Rectangle 88">
                  <a:extLst>
                    <a:ext uri="{FF2B5EF4-FFF2-40B4-BE49-F238E27FC236}">
                      <a16:creationId xmlns:a16="http://schemas.microsoft.com/office/drawing/2014/main" id="{1756FFC7-16A3-DDF4-570F-D26911BF2B08}"/>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413" name="Isosceles Triangle 412">
                  <a:extLst>
                    <a:ext uri="{FF2B5EF4-FFF2-40B4-BE49-F238E27FC236}">
                      <a16:creationId xmlns:a16="http://schemas.microsoft.com/office/drawing/2014/main" id="{44219D2C-E547-6036-7E2E-11BFE344E187}"/>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414" name="Oval 341">
                  <a:extLst>
                    <a:ext uri="{FF2B5EF4-FFF2-40B4-BE49-F238E27FC236}">
                      <a16:creationId xmlns:a16="http://schemas.microsoft.com/office/drawing/2014/main" id="{B6766C31-C64B-3DF6-A734-5376C453994E}"/>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410" name="Trapezoid 409">
                <a:extLst>
                  <a:ext uri="{FF2B5EF4-FFF2-40B4-BE49-F238E27FC236}">
                    <a16:creationId xmlns:a16="http://schemas.microsoft.com/office/drawing/2014/main" id="{3B3466C9-6D8F-5F73-08A8-F8DC7EFEE3BA}"/>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373" name="Group 68">
              <a:extLst>
                <a:ext uri="{FF2B5EF4-FFF2-40B4-BE49-F238E27FC236}">
                  <a16:creationId xmlns:a16="http://schemas.microsoft.com/office/drawing/2014/main" id="{7549CD3F-827E-7D8B-2350-903B93B8A2BC}"/>
                </a:ext>
              </a:extLst>
            </p:cNvPr>
            <p:cNvGrpSpPr/>
            <p:nvPr/>
          </p:nvGrpSpPr>
          <p:grpSpPr>
            <a:xfrm>
              <a:off x="9282797" y="3299925"/>
              <a:ext cx="229650" cy="144412"/>
              <a:chOff x="3417117" y="2447654"/>
              <a:chExt cx="362556" cy="227987"/>
            </a:xfrm>
          </p:grpSpPr>
          <p:sp>
            <p:nvSpPr>
              <p:cNvPr id="406" name="Rectangle 88">
                <a:extLst>
                  <a:ext uri="{FF2B5EF4-FFF2-40B4-BE49-F238E27FC236}">
                    <a16:creationId xmlns:a16="http://schemas.microsoft.com/office/drawing/2014/main" id="{4E16173D-A2FE-5B3D-ACC3-EBD795D4F748}"/>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407" name="Oval 341">
                <a:extLst>
                  <a:ext uri="{FF2B5EF4-FFF2-40B4-BE49-F238E27FC236}">
                    <a16:creationId xmlns:a16="http://schemas.microsoft.com/office/drawing/2014/main" id="{99127884-9FEC-32D6-F82D-2C346D8CEB81}"/>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408" name="Trapezoid 407">
                <a:extLst>
                  <a:ext uri="{FF2B5EF4-FFF2-40B4-BE49-F238E27FC236}">
                    <a16:creationId xmlns:a16="http://schemas.microsoft.com/office/drawing/2014/main" id="{652C06C2-A3B1-0690-EA5A-DEFE54F38901}"/>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382" name="Group 254">
              <a:extLst>
                <a:ext uri="{FF2B5EF4-FFF2-40B4-BE49-F238E27FC236}">
                  <a16:creationId xmlns:a16="http://schemas.microsoft.com/office/drawing/2014/main" id="{8C97F9D9-C6A8-D303-503C-63D398D05EB0}"/>
                </a:ext>
              </a:extLst>
            </p:cNvPr>
            <p:cNvGrpSpPr>
              <a:grpSpLocks noChangeAspect="1"/>
            </p:cNvGrpSpPr>
            <p:nvPr/>
          </p:nvGrpSpPr>
          <p:grpSpPr>
            <a:xfrm>
              <a:off x="9275224" y="3128859"/>
              <a:ext cx="237467" cy="136654"/>
              <a:chOff x="8421867" y="1904979"/>
              <a:chExt cx="347879" cy="255573"/>
            </a:xfrm>
          </p:grpSpPr>
          <p:sp>
            <p:nvSpPr>
              <p:cNvPr id="399" name="Rectangle 60">
                <a:extLst>
                  <a:ext uri="{FF2B5EF4-FFF2-40B4-BE49-F238E27FC236}">
                    <a16:creationId xmlns:a16="http://schemas.microsoft.com/office/drawing/2014/main" id="{9D86C254-E271-B2E0-28E8-28E8377ED9F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00" name="Group 719">
                <a:extLst>
                  <a:ext uri="{FF2B5EF4-FFF2-40B4-BE49-F238E27FC236}">
                    <a16:creationId xmlns:a16="http://schemas.microsoft.com/office/drawing/2014/main" id="{05123985-762C-3820-BE68-AD8A63CD5B17}"/>
                  </a:ext>
                </a:extLst>
              </p:cNvPr>
              <p:cNvGrpSpPr/>
              <p:nvPr/>
            </p:nvGrpSpPr>
            <p:grpSpPr>
              <a:xfrm>
                <a:off x="8487816" y="1907051"/>
                <a:ext cx="216025" cy="108851"/>
                <a:chOff x="8553742" y="2601251"/>
                <a:chExt cx="216024" cy="108852"/>
              </a:xfrm>
            </p:grpSpPr>
            <p:cxnSp>
              <p:nvCxnSpPr>
                <p:cNvPr id="402" name="Straight Connector 532">
                  <a:extLst>
                    <a:ext uri="{FF2B5EF4-FFF2-40B4-BE49-F238E27FC236}">
                      <a16:creationId xmlns:a16="http://schemas.microsoft.com/office/drawing/2014/main" id="{209F78F8-D211-FDE5-ED10-23AFE062943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03" name="Straight Connector 534">
                  <a:extLst>
                    <a:ext uri="{FF2B5EF4-FFF2-40B4-BE49-F238E27FC236}">
                      <a16:creationId xmlns:a16="http://schemas.microsoft.com/office/drawing/2014/main" id="{7B08F134-FE80-106F-4C2B-5C14F54F58E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04" name="Straight Connector 535">
                  <a:extLst>
                    <a:ext uri="{FF2B5EF4-FFF2-40B4-BE49-F238E27FC236}">
                      <a16:creationId xmlns:a16="http://schemas.microsoft.com/office/drawing/2014/main" id="{1A6CE463-9649-3D80-79D9-7F139B0643B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05" name="Straight Connector 536">
                  <a:extLst>
                    <a:ext uri="{FF2B5EF4-FFF2-40B4-BE49-F238E27FC236}">
                      <a16:creationId xmlns:a16="http://schemas.microsoft.com/office/drawing/2014/main" id="{F4968E5A-80E5-3F40-2D69-F6D1F83B338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01" name="Trapezoid 531">
                <a:extLst>
                  <a:ext uri="{FF2B5EF4-FFF2-40B4-BE49-F238E27FC236}">
                    <a16:creationId xmlns:a16="http://schemas.microsoft.com/office/drawing/2014/main" id="{BAD6FD06-7EB9-40D0-F4CA-0781AF8B3DA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83" name="Group 254">
              <a:extLst>
                <a:ext uri="{FF2B5EF4-FFF2-40B4-BE49-F238E27FC236}">
                  <a16:creationId xmlns:a16="http://schemas.microsoft.com/office/drawing/2014/main" id="{9628CD59-5CA1-57A0-4EBD-DA8EC60D2C88}"/>
                </a:ext>
              </a:extLst>
            </p:cNvPr>
            <p:cNvGrpSpPr>
              <a:grpSpLocks noChangeAspect="1"/>
            </p:cNvGrpSpPr>
            <p:nvPr/>
          </p:nvGrpSpPr>
          <p:grpSpPr>
            <a:xfrm>
              <a:off x="9275224" y="3480288"/>
              <a:ext cx="237467" cy="136654"/>
              <a:chOff x="8421867" y="1904979"/>
              <a:chExt cx="347879" cy="255573"/>
            </a:xfrm>
          </p:grpSpPr>
          <p:sp>
            <p:nvSpPr>
              <p:cNvPr id="392" name="Rectangle 60">
                <a:extLst>
                  <a:ext uri="{FF2B5EF4-FFF2-40B4-BE49-F238E27FC236}">
                    <a16:creationId xmlns:a16="http://schemas.microsoft.com/office/drawing/2014/main" id="{75B3B416-BAEC-C017-4832-2011068CE8FB}"/>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393" name="Group 719">
                <a:extLst>
                  <a:ext uri="{FF2B5EF4-FFF2-40B4-BE49-F238E27FC236}">
                    <a16:creationId xmlns:a16="http://schemas.microsoft.com/office/drawing/2014/main" id="{C37417F3-D66C-395F-D495-F6C663321E7D}"/>
                  </a:ext>
                </a:extLst>
              </p:cNvPr>
              <p:cNvGrpSpPr/>
              <p:nvPr/>
            </p:nvGrpSpPr>
            <p:grpSpPr>
              <a:xfrm>
                <a:off x="8487816" y="1907051"/>
                <a:ext cx="216025" cy="108851"/>
                <a:chOff x="8553742" y="2601251"/>
                <a:chExt cx="216024" cy="108852"/>
              </a:xfrm>
            </p:grpSpPr>
            <p:cxnSp>
              <p:nvCxnSpPr>
                <p:cNvPr id="395" name="Straight Connector 532">
                  <a:extLst>
                    <a:ext uri="{FF2B5EF4-FFF2-40B4-BE49-F238E27FC236}">
                      <a16:creationId xmlns:a16="http://schemas.microsoft.com/office/drawing/2014/main" id="{8FF0771A-519B-371C-2BB6-1B70308159E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96" name="Straight Connector 534">
                  <a:extLst>
                    <a:ext uri="{FF2B5EF4-FFF2-40B4-BE49-F238E27FC236}">
                      <a16:creationId xmlns:a16="http://schemas.microsoft.com/office/drawing/2014/main" id="{902A9E92-E4A2-1FE3-7A1B-A2F08C090B8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7" name="Straight Connector 535">
                  <a:extLst>
                    <a:ext uri="{FF2B5EF4-FFF2-40B4-BE49-F238E27FC236}">
                      <a16:creationId xmlns:a16="http://schemas.microsoft.com/office/drawing/2014/main" id="{EB853C4A-4BDA-0DBB-9CDD-0F1CE9EA073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8" name="Straight Connector 536">
                  <a:extLst>
                    <a:ext uri="{FF2B5EF4-FFF2-40B4-BE49-F238E27FC236}">
                      <a16:creationId xmlns:a16="http://schemas.microsoft.com/office/drawing/2014/main" id="{E9B3F239-4DED-14D3-E793-ECBD29B0816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94" name="Trapezoid 531">
                <a:extLst>
                  <a:ext uri="{FF2B5EF4-FFF2-40B4-BE49-F238E27FC236}">
                    <a16:creationId xmlns:a16="http://schemas.microsoft.com/office/drawing/2014/main" id="{46FC7803-8281-C2A0-D6A0-C9EA018B3A4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84" name="Group 254">
              <a:extLst>
                <a:ext uri="{FF2B5EF4-FFF2-40B4-BE49-F238E27FC236}">
                  <a16:creationId xmlns:a16="http://schemas.microsoft.com/office/drawing/2014/main" id="{DAECA1B1-9A14-D2CF-2BBC-4785866D7CE0}"/>
                </a:ext>
              </a:extLst>
            </p:cNvPr>
            <p:cNvGrpSpPr>
              <a:grpSpLocks noChangeAspect="1"/>
            </p:cNvGrpSpPr>
            <p:nvPr/>
          </p:nvGrpSpPr>
          <p:grpSpPr>
            <a:xfrm>
              <a:off x="10507501" y="3185057"/>
              <a:ext cx="237467" cy="136654"/>
              <a:chOff x="8421867" y="1904979"/>
              <a:chExt cx="347879" cy="255573"/>
            </a:xfrm>
          </p:grpSpPr>
          <p:sp>
            <p:nvSpPr>
              <p:cNvPr id="385" name="Rectangle 60">
                <a:extLst>
                  <a:ext uri="{FF2B5EF4-FFF2-40B4-BE49-F238E27FC236}">
                    <a16:creationId xmlns:a16="http://schemas.microsoft.com/office/drawing/2014/main" id="{5C9805DC-5FFA-18DD-7E9A-B83C4084CC31}"/>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386" name="Group 719">
                <a:extLst>
                  <a:ext uri="{FF2B5EF4-FFF2-40B4-BE49-F238E27FC236}">
                    <a16:creationId xmlns:a16="http://schemas.microsoft.com/office/drawing/2014/main" id="{E1755E1D-C049-9BF5-3CBC-219C6A690079}"/>
                  </a:ext>
                </a:extLst>
              </p:cNvPr>
              <p:cNvGrpSpPr/>
              <p:nvPr/>
            </p:nvGrpSpPr>
            <p:grpSpPr>
              <a:xfrm>
                <a:off x="8487816" y="1907051"/>
                <a:ext cx="216025" cy="108851"/>
                <a:chOff x="8553742" y="2601251"/>
                <a:chExt cx="216024" cy="108852"/>
              </a:xfrm>
            </p:grpSpPr>
            <p:cxnSp>
              <p:nvCxnSpPr>
                <p:cNvPr id="388" name="Straight Connector 532">
                  <a:extLst>
                    <a:ext uri="{FF2B5EF4-FFF2-40B4-BE49-F238E27FC236}">
                      <a16:creationId xmlns:a16="http://schemas.microsoft.com/office/drawing/2014/main" id="{BC92C711-3D6F-88F7-C8E6-1CDA51ACD86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89" name="Straight Connector 534">
                  <a:extLst>
                    <a:ext uri="{FF2B5EF4-FFF2-40B4-BE49-F238E27FC236}">
                      <a16:creationId xmlns:a16="http://schemas.microsoft.com/office/drawing/2014/main" id="{A3655383-1C95-42EE-546F-441C3708602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0" name="Straight Connector 535">
                  <a:extLst>
                    <a:ext uri="{FF2B5EF4-FFF2-40B4-BE49-F238E27FC236}">
                      <a16:creationId xmlns:a16="http://schemas.microsoft.com/office/drawing/2014/main" id="{A6BEEE8F-82B6-512C-D89C-3848AB46516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1" name="Straight Connector 536">
                  <a:extLst>
                    <a:ext uri="{FF2B5EF4-FFF2-40B4-BE49-F238E27FC236}">
                      <a16:creationId xmlns:a16="http://schemas.microsoft.com/office/drawing/2014/main" id="{213A6436-1D6D-B663-8864-A65ACFB4F8E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87" name="Trapezoid 531">
                <a:extLst>
                  <a:ext uri="{FF2B5EF4-FFF2-40B4-BE49-F238E27FC236}">
                    <a16:creationId xmlns:a16="http://schemas.microsoft.com/office/drawing/2014/main" id="{C4E0EF24-15B4-69E0-0252-BDE1A0762955}"/>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spTree>
    <p:extLst>
      <p:ext uri="{BB962C8B-B14F-4D97-AF65-F5344CB8AC3E}">
        <p14:creationId xmlns:p14="http://schemas.microsoft.com/office/powerpoint/2010/main" val="409570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618F-DA69-4367-B5D7-F888ED65AD5A}"/>
              </a:ext>
            </a:extLst>
          </p:cNvPr>
          <p:cNvSpPr>
            <a:spLocks noGrp="1"/>
          </p:cNvSpPr>
          <p:nvPr>
            <p:ph type="title"/>
          </p:nvPr>
        </p:nvSpPr>
        <p:spPr/>
        <p:txBody>
          <a:bodyPr>
            <a:normAutofit/>
          </a:bodyPr>
          <a:lstStyle/>
          <a:p>
            <a:r>
              <a:rPr lang="en-GB" sz="3600" dirty="0"/>
              <a:t>Progression of sub-setting – Constraining Semantics</a:t>
            </a:r>
          </a:p>
        </p:txBody>
      </p:sp>
      <p:sp>
        <p:nvSpPr>
          <p:cNvPr id="4" name="Oval 3">
            <a:extLst>
              <a:ext uri="{FF2B5EF4-FFF2-40B4-BE49-F238E27FC236}">
                <a16:creationId xmlns:a16="http://schemas.microsoft.com/office/drawing/2014/main" id="{98861979-771A-4633-B73D-EB7B2763FC00}"/>
              </a:ext>
            </a:extLst>
          </p:cNvPr>
          <p:cNvSpPr/>
          <p:nvPr/>
        </p:nvSpPr>
        <p:spPr>
          <a:xfrm>
            <a:off x="2804161" y="2107475"/>
            <a:ext cx="5808617" cy="364889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FBDC5730-0FE9-413B-ADE5-7674E97EF8D8}"/>
              </a:ext>
            </a:extLst>
          </p:cNvPr>
          <p:cNvSpPr txBox="1"/>
          <p:nvPr/>
        </p:nvSpPr>
        <p:spPr>
          <a:xfrm>
            <a:off x="6640368" y="2658733"/>
            <a:ext cx="702436"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Thing</a:t>
            </a:r>
          </a:p>
        </p:txBody>
      </p:sp>
      <p:sp>
        <p:nvSpPr>
          <p:cNvPr id="6" name="TextBox 5">
            <a:extLst>
              <a:ext uri="{FF2B5EF4-FFF2-40B4-BE49-F238E27FC236}">
                <a16:creationId xmlns:a16="http://schemas.microsoft.com/office/drawing/2014/main" id="{78D4D4E5-3F01-4CB4-BAA5-F2E890A78F2E}"/>
              </a:ext>
            </a:extLst>
          </p:cNvPr>
          <p:cNvSpPr txBox="1"/>
          <p:nvPr/>
        </p:nvSpPr>
        <p:spPr>
          <a:xfrm>
            <a:off x="5300613" y="3008029"/>
            <a:ext cx="1291829"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Component</a:t>
            </a:r>
          </a:p>
        </p:txBody>
      </p:sp>
      <p:sp>
        <p:nvSpPr>
          <p:cNvPr id="7" name="TextBox 6">
            <a:extLst>
              <a:ext uri="{FF2B5EF4-FFF2-40B4-BE49-F238E27FC236}">
                <a16:creationId xmlns:a16="http://schemas.microsoft.com/office/drawing/2014/main" id="{0553C813-DB1F-4430-9080-AC1B9F2F46F0}"/>
              </a:ext>
            </a:extLst>
          </p:cNvPr>
          <p:cNvSpPr txBox="1"/>
          <p:nvPr/>
        </p:nvSpPr>
        <p:spPr>
          <a:xfrm>
            <a:off x="4828903" y="3282127"/>
            <a:ext cx="426720"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PC</a:t>
            </a:r>
          </a:p>
        </p:txBody>
      </p:sp>
      <p:sp>
        <p:nvSpPr>
          <p:cNvPr id="8" name="TextBox 7">
            <a:extLst>
              <a:ext uri="{FF2B5EF4-FFF2-40B4-BE49-F238E27FC236}">
                <a16:creationId xmlns:a16="http://schemas.microsoft.com/office/drawing/2014/main" id="{877FC71F-BA2D-49C7-8849-6A3BF82215A3}"/>
              </a:ext>
            </a:extLst>
          </p:cNvPr>
          <p:cNvSpPr txBox="1"/>
          <p:nvPr/>
        </p:nvSpPr>
        <p:spPr>
          <a:xfrm>
            <a:off x="4904563" y="4489120"/>
            <a:ext cx="1126206"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Controller</a:t>
            </a:r>
          </a:p>
        </p:txBody>
      </p:sp>
      <p:sp>
        <p:nvSpPr>
          <p:cNvPr id="9" name="Oval 8">
            <a:extLst>
              <a:ext uri="{FF2B5EF4-FFF2-40B4-BE49-F238E27FC236}">
                <a16:creationId xmlns:a16="http://schemas.microsoft.com/office/drawing/2014/main" id="{792E99D2-862F-4365-9524-004931B47A40}"/>
              </a:ext>
            </a:extLst>
          </p:cNvPr>
          <p:cNvSpPr/>
          <p:nvPr/>
        </p:nvSpPr>
        <p:spPr>
          <a:xfrm>
            <a:off x="3273029" y="2658735"/>
            <a:ext cx="3615451" cy="243578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0" name="Oval 9">
            <a:extLst>
              <a:ext uri="{FF2B5EF4-FFF2-40B4-BE49-F238E27FC236}">
                <a16:creationId xmlns:a16="http://schemas.microsoft.com/office/drawing/2014/main" id="{AE9553DA-6A24-433B-B1BC-3FD08DF3A1C2}"/>
              </a:ext>
            </a:extLst>
          </p:cNvPr>
          <p:cNvSpPr/>
          <p:nvPr/>
        </p:nvSpPr>
        <p:spPr>
          <a:xfrm>
            <a:off x="3669270" y="3123589"/>
            <a:ext cx="1808388" cy="978497"/>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1" name="Oval 10">
            <a:extLst>
              <a:ext uri="{FF2B5EF4-FFF2-40B4-BE49-F238E27FC236}">
                <a16:creationId xmlns:a16="http://schemas.microsoft.com/office/drawing/2014/main" id="{2398F8EF-0D3D-4415-AA22-3D52548AB053}"/>
              </a:ext>
            </a:extLst>
          </p:cNvPr>
          <p:cNvSpPr/>
          <p:nvPr/>
        </p:nvSpPr>
        <p:spPr>
          <a:xfrm>
            <a:off x="4813917" y="4449938"/>
            <a:ext cx="1269975" cy="480103"/>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2" name="Oval 11">
            <a:extLst>
              <a:ext uri="{FF2B5EF4-FFF2-40B4-BE49-F238E27FC236}">
                <a16:creationId xmlns:a16="http://schemas.microsoft.com/office/drawing/2014/main" id="{1ECCB483-FE2B-49E2-A47C-44562D216016}"/>
              </a:ext>
            </a:extLst>
          </p:cNvPr>
          <p:cNvSpPr/>
          <p:nvPr/>
        </p:nvSpPr>
        <p:spPr>
          <a:xfrm>
            <a:off x="5635125" y="3511117"/>
            <a:ext cx="1174979" cy="78168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3" name="TextBox 12">
            <a:extLst>
              <a:ext uri="{FF2B5EF4-FFF2-40B4-BE49-F238E27FC236}">
                <a16:creationId xmlns:a16="http://schemas.microsoft.com/office/drawing/2014/main" id="{6186F0C2-6D25-4F03-89D1-EA954BFA5A25}"/>
              </a:ext>
            </a:extLst>
          </p:cNvPr>
          <p:cNvSpPr txBox="1"/>
          <p:nvPr/>
        </p:nvSpPr>
        <p:spPr>
          <a:xfrm>
            <a:off x="5664478" y="3701976"/>
            <a:ext cx="1208279"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Equipment</a:t>
            </a:r>
          </a:p>
        </p:txBody>
      </p:sp>
      <p:sp>
        <p:nvSpPr>
          <p:cNvPr id="14" name="Oval 13">
            <a:extLst>
              <a:ext uri="{FF2B5EF4-FFF2-40B4-BE49-F238E27FC236}">
                <a16:creationId xmlns:a16="http://schemas.microsoft.com/office/drawing/2014/main" id="{F782CBC0-F9EC-4F0C-B8DC-CA4CAC99BBBD}"/>
              </a:ext>
            </a:extLst>
          </p:cNvPr>
          <p:cNvSpPr/>
          <p:nvPr/>
        </p:nvSpPr>
        <p:spPr>
          <a:xfrm>
            <a:off x="7163190" y="3764671"/>
            <a:ext cx="1400833" cy="78168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60CC2207-3F3F-4C7A-A950-4C779D63D18D}"/>
              </a:ext>
            </a:extLst>
          </p:cNvPr>
          <p:cNvSpPr txBox="1"/>
          <p:nvPr/>
        </p:nvSpPr>
        <p:spPr>
          <a:xfrm>
            <a:off x="7267193" y="3970844"/>
            <a:ext cx="1296830"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Information</a:t>
            </a:r>
          </a:p>
        </p:txBody>
      </p:sp>
      <p:sp>
        <p:nvSpPr>
          <p:cNvPr id="16" name="TextBox 15">
            <a:extLst>
              <a:ext uri="{FF2B5EF4-FFF2-40B4-BE49-F238E27FC236}">
                <a16:creationId xmlns:a16="http://schemas.microsoft.com/office/drawing/2014/main" id="{72C21032-F1D2-42D6-8E0C-2194D82602AF}"/>
              </a:ext>
            </a:extLst>
          </p:cNvPr>
          <p:cNvSpPr txBox="1"/>
          <p:nvPr/>
        </p:nvSpPr>
        <p:spPr>
          <a:xfrm>
            <a:off x="3897610" y="4216776"/>
            <a:ext cx="496354"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LTP</a:t>
            </a:r>
          </a:p>
        </p:txBody>
      </p:sp>
      <p:sp>
        <p:nvSpPr>
          <p:cNvPr id="17" name="Oval 16">
            <a:extLst>
              <a:ext uri="{FF2B5EF4-FFF2-40B4-BE49-F238E27FC236}">
                <a16:creationId xmlns:a16="http://schemas.microsoft.com/office/drawing/2014/main" id="{7257F357-10A9-4195-9568-0B493DE6FD74}"/>
              </a:ext>
            </a:extLst>
          </p:cNvPr>
          <p:cNvSpPr/>
          <p:nvPr/>
        </p:nvSpPr>
        <p:spPr>
          <a:xfrm>
            <a:off x="3740141" y="4195402"/>
            <a:ext cx="811291" cy="43246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8" name="TextBox 17">
            <a:extLst>
              <a:ext uri="{FF2B5EF4-FFF2-40B4-BE49-F238E27FC236}">
                <a16:creationId xmlns:a16="http://schemas.microsoft.com/office/drawing/2014/main" id="{65ACF1DF-22EF-46C8-B2B4-30D5A6678081}"/>
              </a:ext>
            </a:extLst>
          </p:cNvPr>
          <p:cNvSpPr txBox="1"/>
          <p:nvPr/>
        </p:nvSpPr>
        <p:spPr>
          <a:xfrm>
            <a:off x="365760" y="2351315"/>
            <a:ext cx="2351315" cy="2677656"/>
          </a:xfrm>
          <a:prstGeom prst="rect">
            <a:avLst/>
          </a:prstGeom>
          <a:noFill/>
        </p:spPr>
        <p:txBody>
          <a:bodyPr wrap="square" rtlCol="0">
            <a:spAutoFit/>
          </a:bodyPr>
          <a:lstStyle/>
          <a:p>
            <a:pPr defTabSz="914377"/>
            <a:r>
              <a:rPr lang="en-GB" sz="1400" dirty="0">
                <a:solidFill>
                  <a:prstClr val="black"/>
                </a:solidFill>
                <a:latin typeface="Calibri" panose="020F0502020204030204"/>
              </a:rPr>
              <a:t>Thing has all possible properties. </a:t>
            </a:r>
          </a:p>
          <a:p>
            <a:pPr defTabSz="914377"/>
            <a:endParaRPr lang="en-GB" sz="1400" dirty="0">
              <a:solidFill>
                <a:prstClr val="black"/>
              </a:solidFill>
              <a:latin typeface="Calibri" panose="020F0502020204030204"/>
            </a:endParaRPr>
          </a:p>
          <a:p>
            <a:pPr defTabSz="914377"/>
            <a:r>
              <a:rPr lang="en-GB" sz="1400" dirty="0">
                <a:solidFill>
                  <a:prstClr val="black"/>
                </a:solidFill>
                <a:latin typeface="Calibri" panose="020F0502020204030204"/>
              </a:rPr>
              <a:t>Specific semantics relate to the specific modelled thing and are a narrowing of thing.</a:t>
            </a:r>
          </a:p>
          <a:p>
            <a:pPr defTabSz="914377"/>
            <a:endParaRPr lang="en-GB" sz="1400" dirty="0">
              <a:solidFill>
                <a:prstClr val="black"/>
              </a:solidFill>
              <a:latin typeface="Calibri" panose="020F0502020204030204"/>
            </a:endParaRPr>
          </a:p>
          <a:p>
            <a:pPr defTabSz="914377"/>
            <a:r>
              <a:rPr lang="en-GB" sz="1400" dirty="0">
                <a:solidFill>
                  <a:prstClr val="black"/>
                </a:solidFill>
                <a:latin typeface="Calibri" panose="020F0502020204030204"/>
              </a:rPr>
              <a:t>The definitions do NOT need to be orthogonal/disjoint although the intersections should be minimised.</a:t>
            </a:r>
          </a:p>
          <a:p>
            <a:pPr defTabSz="914377"/>
            <a:endParaRPr lang="en-GB" sz="1400" dirty="0">
              <a:solidFill>
                <a:prstClr val="black"/>
              </a:solidFill>
              <a:latin typeface="Calibri" panose="020F0502020204030204"/>
            </a:endParaRPr>
          </a:p>
        </p:txBody>
      </p:sp>
      <p:sp>
        <p:nvSpPr>
          <p:cNvPr id="19" name="TextBox 18">
            <a:extLst>
              <a:ext uri="{FF2B5EF4-FFF2-40B4-BE49-F238E27FC236}">
                <a16:creationId xmlns:a16="http://schemas.microsoft.com/office/drawing/2014/main" id="{6F95FC1E-A160-47D9-B059-0F427DFBF80E}"/>
              </a:ext>
            </a:extLst>
          </p:cNvPr>
          <p:cNvSpPr txBox="1"/>
          <p:nvPr/>
        </p:nvSpPr>
        <p:spPr>
          <a:xfrm>
            <a:off x="8681557" y="2351315"/>
            <a:ext cx="3373967" cy="2893100"/>
          </a:xfrm>
          <a:prstGeom prst="rect">
            <a:avLst/>
          </a:prstGeom>
          <a:noFill/>
        </p:spPr>
        <p:txBody>
          <a:bodyPr wrap="square" rtlCol="0">
            <a:spAutoFit/>
          </a:bodyPr>
          <a:lstStyle/>
          <a:p>
            <a:pPr defTabSz="914377"/>
            <a:r>
              <a:rPr lang="en-GB" sz="1400" dirty="0">
                <a:solidFill>
                  <a:prstClr val="black"/>
                </a:solidFill>
                <a:latin typeface="Calibri" panose="020F0502020204030204"/>
              </a:rPr>
              <a:t>Consider the LTP</a:t>
            </a:r>
          </a:p>
          <a:p>
            <a:pPr marL="228594" indent="-228594" defTabSz="914377">
              <a:buFont typeface="Arial" panose="020B0604020202020204" pitchFamily="34" charset="0"/>
              <a:buChar char="•"/>
            </a:pPr>
            <a:r>
              <a:rPr lang="en-GB" sz="1400" dirty="0">
                <a:solidFill>
                  <a:prstClr val="black"/>
                </a:solidFill>
                <a:latin typeface="Calibri" panose="020F0502020204030204"/>
              </a:rPr>
              <a:t>Covers all aspects of termination and adaptation</a:t>
            </a:r>
          </a:p>
          <a:p>
            <a:pPr marL="228594" indent="-228594" defTabSz="914377">
              <a:buFont typeface="Arial" panose="020B0604020202020204" pitchFamily="34" charset="0"/>
              <a:buChar char="•"/>
            </a:pPr>
            <a:r>
              <a:rPr lang="en-GB" sz="1400" dirty="0">
                <a:solidFill>
                  <a:prstClr val="black"/>
                </a:solidFill>
                <a:latin typeface="Calibri" panose="020F0502020204030204"/>
              </a:rPr>
              <a:t>Coverage includes recursive definition of encapsulated forwarding</a:t>
            </a:r>
          </a:p>
          <a:p>
            <a:pPr marL="228594" indent="-228594" defTabSz="914377">
              <a:buFont typeface="Arial" panose="020B0604020202020204" pitchFamily="34" charset="0"/>
              <a:buChar char="•"/>
            </a:pPr>
            <a:r>
              <a:rPr lang="en-GB" sz="1400" dirty="0">
                <a:solidFill>
                  <a:prstClr val="black"/>
                </a:solidFill>
                <a:latin typeface="Calibri" panose="020F0502020204030204"/>
              </a:rPr>
              <a:t>All possible properties of termination and adaptation are within the allowed set</a:t>
            </a:r>
          </a:p>
          <a:p>
            <a:pPr marL="228594" indent="-228594" defTabSz="914377">
              <a:buFont typeface="Arial" panose="020B0604020202020204" pitchFamily="34" charset="0"/>
              <a:buChar char="•"/>
            </a:pPr>
            <a:r>
              <a:rPr lang="en-GB" sz="1400" dirty="0">
                <a:solidFill>
                  <a:prstClr val="black"/>
                </a:solidFill>
                <a:latin typeface="Calibri" panose="020F0502020204030204"/>
              </a:rPr>
              <a:t>Specific properties are defined in specific specs. These properties are expressed in the appropriate instances.</a:t>
            </a:r>
          </a:p>
          <a:p>
            <a:pPr marL="228594" indent="-228594" defTabSz="914377">
              <a:buFont typeface="Arial" panose="020B0604020202020204" pitchFamily="34" charset="0"/>
              <a:buChar char="•"/>
            </a:pPr>
            <a:endParaRPr lang="en-GB" sz="1400" dirty="0">
              <a:solidFill>
                <a:prstClr val="black"/>
              </a:solidFill>
              <a:latin typeface="Calibri" panose="020F0502020204030204"/>
            </a:endParaRPr>
          </a:p>
          <a:p>
            <a:pPr defTabSz="914377"/>
            <a:endParaRPr lang="en-GB" sz="1400" dirty="0">
              <a:solidFill>
                <a:prstClr val="black"/>
              </a:solidFill>
              <a:latin typeface="Calibri" panose="020F0502020204030204"/>
            </a:endParaRPr>
          </a:p>
        </p:txBody>
      </p:sp>
      <p:sp>
        <p:nvSpPr>
          <p:cNvPr id="20" name="TextBox 19">
            <a:extLst>
              <a:ext uri="{FF2B5EF4-FFF2-40B4-BE49-F238E27FC236}">
                <a16:creationId xmlns:a16="http://schemas.microsoft.com/office/drawing/2014/main" id="{2B8ECD40-F29C-4AD4-9636-F2BB2BE78CDD}"/>
              </a:ext>
            </a:extLst>
          </p:cNvPr>
          <p:cNvSpPr txBox="1"/>
          <p:nvPr/>
        </p:nvSpPr>
        <p:spPr>
          <a:xfrm>
            <a:off x="1" y="6365558"/>
            <a:ext cx="1397177" cy="461665"/>
          </a:xfrm>
          <a:prstGeom prst="rect">
            <a:avLst/>
          </a:prstGeom>
          <a:noFill/>
        </p:spPr>
        <p:txBody>
          <a:bodyPr wrap="none" rtlCol="0">
            <a:spAutoFit/>
          </a:bodyPr>
          <a:lstStyle/>
          <a:p>
            <a:r>
              <a:rPr lang="en-GB" sz="2400" dirty="0">
                <a:solidFill>
                  <a:schemeClr val="bg1">
                    <a:lumMod val="65000"/>
                  </a:schemeClr>
                </a:solidFill>
              </a:rPr>
              <a:t>Canonical</a:t>
            </a:r>
          </a:p>
        </p:txBody>
      </p:sp>
      <p:sp>
        <p:nvSpPr>
          <p:cNvPr id="3" name="TextBox 2">
            <a:extLst>
              <a:ext uri="{FF2B5EF4-FFF2-40B4-BE49-F238E27FC236}">
                <a16:creationId xmlns:a16="http://schemas.microsoft.com/office/drawing/2014/main" id="{87CB4C65-00BC-4C4B-9AF6-0320081D66DB}"/>
              </a:ext>
            </a:extLst>
          </p:cNvPr>
          <p:cNvSpPr txBox="1"/>
          <p:nvPr/>
        </p:nvSpPr>
        <p:spPr>
          <a:xfrm>
            <a:off x="877616" y="1121091"/>
            <a:ext cx="4600042" cy="369332"/>
          </a:xfrm>
          <a:prstGeom prst="rect">
            <a:avLst/>
          </a:prstGeom>
          <a:noFill/>
        </p:spPr>
        <p:txBody>
          <a:bodyPr wrap="square" rtlCol="0">
            <a:spAutoFit/>
          </a:bodyPr>
          <a:lstStyle/>
          <a:p>
            <a:r>
              <a:rPr lang="en-GB" dirty="0"/>
              <a:t>From </a:t>
            </a:r>
            <a:r>
              <a:rPr lang="en-US" dirty="0"/>
              <a:t>oimt.2019.ND.012.01_SpecModelRework</a:t>
            </a:r>
          </a:p>
        </p:txBody>
      </p:sp>
      <p:sp>
        <p:nvSpPr>
          <p:cNvPr id="21" name="TextBox 20">
            <a:extLst>
              <a:ext uri="{FF2B5EF4-FFF2-40B4-BE49-F238E27FC236}">
                <a16:creationId xmlns:a16="http://schemas.microsoft.com/office/drawing/2014/main" id="{D00493C3-3880-47C0-9ED1-F550F12A8DA4}"/>
              </a:ext>
            </a:extLst>
          </p:cNvPr>
          <p:cNvSpPr txBox="1"/>
          <p:nvPr/>
        </p:nvSpPr>
        <p:spPr>
          <a:xfrm>
            <a:off x="6592442" y="858239"/>
            <a:ext cx="5210499" cy="954107"/>
          </a:xfrm>
          <a:prstGeom prst="rect">
            <a:avLst/>
          </a:prstGeom>
          <a:noFill/>
        </p:spPr>
        <p:txBody>
          <a:bodyPr wrap="square" rtlCol="0">
            <a:spAutoFit/>
          </a:bodyPr>
          <a:lstStyle/>
          <a:p>
            <a:r>
              <a:rPr lang="en-US" sz="1400" dirty="0">
                <a:solidFill>
                  <a:srgbClr val="FF0000"/>
                </a:solidFill>
              </a:rPr>
              <a:t>Discuss… </a:t>
            </a:r>
          </a:p>
          <a:p>
            <a:r>
              <a:rPr lang="en-US" sz="1400" dirty="0">
                <a:solidFill>
                  <a:srgbClr val="0070C0"/>
                </a:solidFill>
              </a:rPr>
              <a:t>CH : I think this is the wrong way of thinking of the problem. Don’t start with thing and try and cull it, assemble small bits. Don’t try and decompose or narrow Thing: </a:t>
            </a:r>
          </a:p>
        </p:txBody>
      </p:sp>
    </p:spTree>
    <p:extLst>
      <p:ext uri="{BB962C8B-B14F-4D97-AF65-F5344CB8AC3E}">
        <p14:creationId xmlns:p14="http://schemas.microsoft.com/office/powerpoint/2010/main" val="2563603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tangle 348">
            <a:extLst>
              <a:ext uri="{FF2B5EF4-FFF2-40B4-BE49-F238E27FC236}">
                <a16:creationId xmlns:a16="http://schemas.microsoft.com/office/drawing/2014/main" id="{F3008A8C-BD15-9E9B-F6AA-7E05F67375ED}"/>
              </a:ext>
            </a:extLst>
          </p:cNvPr>
          <p:cNvSpPr/>
          <p:nvPr/>
        </p:nvSpPr>
        <p:spPr>
          <a:xfrm>
            <a:off x="4007223" y="4075840"/>
            <a:ext cx="1434163" cy="385544"/>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11FCA772-4310-1274-F53C-A73699DFFFC4}"/>
              </a:ext>
            </a:extLst>
          </p:cNvPr>
          <p:cNvSpPr/>
          <p:nvPr/>
        </p:nvSpPr>
        <p:spPr>
          <a:xfrm>
            <a:off x="4067033" y="4160204"/>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611F2EF7-D5EA-9CF4-584D-21397CBB7BED}"/>
              </a:ext>
            </a:extLst>
          </p:cNvPr>
          <p:cNvSpPr/>
          <p:nvPr/>
        </p:nvSpPr>
        <p:spPr>
          <a:xfrm>
            <a:off x="4007223" y="1599231"/>
            <a:ext cx="1434164" cy="1988578"/>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D1C38046-93FA-608F-C01E-EDC7818EC257}"/>
              </a:ext>
            </a:extLst>
          </p:cNvPr>
          <p:cNvSpPr/>
          <p:nvPr/>
        </p:nvSpPr>
        <p:spPr>
          <a:xfrm>
            <a:off x="4067033" y="3133352"/>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7D235771-E232-02F4-9188-885C4FB9C41A}"/>
              </a:ext>
            </a:extLst>
          </p:cNvPr>
          <p:cNvSpPr/>
          <p:nvPr/>
        </p:nvSpPr>
        <p:spPr>
          <a:xfrm>
            <a:off x="4067033" y="2602047"/>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28AADE78-C0E4-9617-0B15-31CDB65BFEA4}"/>
              </a:ext>
            </a:extLst>
          </p:cNvPr>
          <p:cNvSpPr/>
          <p:nvPr/>
        </p:nvSpPr>
        <p:spPr>
          <a:xfrm>
            <a:off x="4067033" y="2083378"/>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71A27AD1-A590-2003-872C-68DB5285A321}"/>
              </a:ext>
            </a:extLst>
          </p:cNvPr>
          <p:cNvSpPr/>
          <p:nvPr/>
        </p:nvSpPr>
        <p:spPr>
          <a:xfrm>
            <a:off x="5015373" y="2083378"/>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7DC66509-C8B6-FE45-30A5-C0A0E5B19340}"/>
              </a:ext>
            </a:extLst>
          </p:cNvPr>
          <p:cNvSpPr/>
          <p:nvPr/>
        </p:nvSpPr>
        <p:spPr>
          <a:xfrm>
            <a:off x="4750417" y="1729899"/>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6F1F9977-0101-F7C1-B53F-DECFAB02AC7D}"/>
              </a:ext>
            </a:extLst>
          </p:cNvPr>
          <p:cNvSpPr/>
          <p:nvPr/>
        </p:nvSpPr>
        <p:spPr>
          <a:xfrm>
            <a:off x="4066768" y="1729899"/>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D18BF-8275-860A-2EA8-C279EC26ACF5}"/>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2B68859-C0F3-306A-B598-490292FB1BC4}"/>
              </a:ext>
            </a:extLst>
          </p:cNvPr>
          <p:cNvSpPr>
            <a:spLocks noGrp="1"/>
          </p:cNvSpPr>
          <p:nvPr>
            <p:ph type="sldNum" sz="quarter" idx="10"/>
          </p:nvPr>
        </p:nvSpPr>
        <p:spPr/>
        <p:txBody>
          <a:bodyPr/>
          <a:lstStyle/>
          <a:p>
            <a:fld id="{C921E2DF-5279-024C-809C-CD16853F95A6}" type="slidenum">
              <a:rPr lang="en-US" smtClean="0"/>
              <a:pPr/>
              <a:t>40</a:t>
            </a:fld>
            <a:endParaRPr lang="en-US"/>
          </a:p>
        </p:txBody>
      </p:sp>
      <p:grpSp>
        <p:nvGrpSpPr>
          <p:cNvPr id="4" name="Group 11">
            <a:extLst>
              <a:ext uri="{FF2B5EF4-FFF2-40B4-BE49-F238E27FC236}">
                <a16:creationId xmlns:a16="http://schemas.microsoft.com/office/drawing/2014/main" id="{4B9EDF58-3AAC-54F7-2DE6-8568411E0057}"/>
              </a:ext>
            </a:extLst>
          </p:cNvPr>
          <p:cNvGrpSpPr/>
          <p:nvPr/>
        </p:nvGrpSpPr>
        <p:grpSpPr>
          <a:xfrm>
            <a:off x="5079397" y="1767387"/>
            <a:ext cx="234124" cy="147225"/>
            <a:chOff x="4487593" y="2873065"/>
            <a:chExt cx="362554" cy="227985"/>
          </a:xfrm>
        </p:grpSpPr>
        <p:sp>
          <p:nvSpPr>
            <p:cNvPr id="5" name="Rectangle 88">
              <a:extLst>
                <a:ext uri="{FF2B5EF4-FFF2-40B4-BE49-F238E27FC236}">
                  <a16:creationId xmlns:a16="http://schemas.microsoft.com/office/drawing/2014/main" id="{D5A9CF59-DEFC-5A15-087B-4635FED963CC}"/>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 name="Trapezoid 5">
              <a:extLst>
                <a:ext uri="{FF2B5EF4-FFF2-40B4-BE49-F238E27FC236}">
                  <a16:creationId xmlns:a16="http://schemas.microsoft.com/office/drawing/2014/main" id="{98BEB60C-5B8C-3A57-0AF1-78BB631CE987}"/>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7" name="Oval 341">
              <a:extLst>
                <a:ext uri="{FF2B5EF4-FFF2-40B4-BE49-F238E27FC236}">
                  <a16:creationId xmlns:a16="http://schemas.microsoft.com/office/drawing/2014/main" id="{F5F865EA-29D3-6405-282B-A4FA3ED9D875}"/>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2" name="Group 11">
            <a:extLst>
              <a:ext uri="{FF2B5EF4-FFF2-40B4-BE49-F238E27FC236}">
                <a16:creationId xmlns:a16="http://schemas.microsoft.com/office/drawing/2014/main" id="{D8195DB5-11BC-FDB8-12E3-3D0BD086D70C}"/>
              </a:ext>
            </a:extLst>
          </p:cNvPr>
          <p:cNvGrpSpPr/>
          <p:nvPr/>
        </p:nvGrpSpPr>
        <p:grpSpPr>
          <a:xfrm>
            <a:off x="5079410" y="2285922"/>
            <a:ext cx="234124" cy="147225"/>
            <a:chOff x="4487593" y="2873065"/>
            <a:chExt cx="362554" cy="227985"/>
          </a:xfrm>
        </p:grpSpPr>
        <p:sp>
          <p:nvSpPr>
            <p:cNvPr id="13" name="Rectangle 88">
              <a:extLst>
                <a:ext uri="{FF2B5EF4-FFF2-40B4-BE49-F238E27FC236}">
                  <a16:creationId xmlns:a16="http://schemas.microsoft.com/office/drawing/2014/main" id="{4F3FB609-1E1B-F36B-24BD-2EE517E05660}"/>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14" name="Isosceles Triangle 13">
              <a:extLst>
                <a:ext uri="{FF2B5EF4-FFF2-40B4-BE49-F238E27FC236}">
                  <a16:creationId xmlns:a16="http://schemas.microsoft.com/office/drawing/2014/main" id="{C353F470-0FE5-C89C-AAA1-2F12AE0D50CE}"/>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5" name="Oval 341">
              <a:extLst>
                <a:ext uri="{FF2B5EF4-FFF2-40B4-BE49-F238E27FC236}">
                  <a16:creationId xmlns:a16="http://schemas.microsoft.com/office/drawing/2014/main" id="{3F0EFDD0-1979-F4B2-9933-BA1775051A27}"/>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6" name="Group 254">
            <a:extLst>
              <a:ext uri="{FF2B5EF4-FFF2-40B4-BE49-F238E27FC236}">
                <a16:creationId xmlns:a16="http://schemas.microsoft.com/office/drawing/2014/main" id="{21BE72A2-3F64-171E-3470-72A104559C88}"/>
              </a:ext>
            </a:extLst>
          </p:cNvPr>
          <p:cNvGrpSpPr>
            <a:grpSpLocks noChangeAspect="1"/>
          </p:cNvGrpSpPr>
          <p:nvPr/>
        </p:nvGrpSpPr>
        <p:grpSpPr>
          <a:xfrm>
            <a:off x="5077725" y="2115998"/>
            <a:ext cx="237467" cy="136654"/>
            <a:chOff x="8421867" y="1904979"/>
            <a:chExt cx="347879" cy="255573"/>
          </a:xfrm>
        </p:grpSpPr>
        <p:sp>
          <p:nvSpPr>
            <p:cNvPr id="17" name="Rectangle 60">
              <a:extLst>
                <a:ext uri="{FF2B5EF4-FFF2-40B4-BE49-F238E27FC236}">
                  <a16:creationId xmlns:a16="http://schemas.microsoft.com/office/drawing/2014/main" id="{3AE2E0A8-D249-2E3A-07B4-5BD0153F86D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8" name="Group 719">
              <a:extLst>
                <a:ext uri="{FF2B5EF4-FFF2-40B4-BE49-F238E27FC236}">
                  <a16:creationId xmlns:a16="http://schemas.microsoft.com/office/drawing/2014/main" id="{7B7721D5-0441-EA2A-B6E2-957FDBEB06B8}"/>
                </a:ext>
              </a:extLst>
            </p:cNvPr>
            <p:cNvGrpSpPr/>
            <p:nvPr/>
          </p:nvGrpSpPr>
          <p:grpSpPr>
            <a:xfrm>
              <a:off x="8487816" y="1907051"/>
              <a:ext cx="216025" cy="108851"/>
              <a:chOff x="8553742" y="2601251"/>
              <a:chExt cx="216024" cy="108852"/>
            </a:xfrm>
          </p:grpSpPr>
          <p:cxnSp>
            <p:nvCxnSpPr>
              <p:cNvPr id="20" name="Straight Connector 532">
                <a:extLst>
                  <a:ext uri="{FF2B5EF4-FFF2-40B4-BE49-F238E27FC236}">
                    <a16:creationId xmlns:a16="http://schemas.microsoft.com/office/drawing/2014/main" id="{6A1DED3A-B474-23DF-B053-4D1F0FF9478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21" name="Straight Connector 534">
                <a:extLst>
                  <a:ext uri="{FF2B5EF4-FFF2-40B4-BE49-F238E27FC236}">
                    <a16:creationId xmlns:a16="http://schemas.microsoft.com/office/drawing/2014/main" id="{7C874E17-AAA3-476B-4C83-E382336F2FC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22" name="Straight Connector 535">
                <a:extLst>
                  <a:ext uri="{FF2B5EF4-FFF2-40B4-BE49-F238E27FC236}">
                    <a16:creationId xmlns:a16="http://schemas.microsoft.com/office/drawing/2014/main" id="{5C49FC61-BA76-DB02-DFDB-7707DFB4AC5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23" name="Straight Connector 536">
                <a:extLst>
                  <a:ext uri="{FF2B5EF4-FFF2-40B4-BE49-F238E27FC236}">
                    <a16:creationId xmlns:a16="http://schemas.microsoft.com/office/drawing/2014/main" id="{839CABBA-ED5F-1035-A551-602421AA4E8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9" name="Trapezoid 531">
              <a:extLst>
                <a:ext uri="{FF2B5EF4-FFF2-40B4-BE49-F238E27FC236}">
                  <a16:creationId xmlns:a16="http://schemas.microsoft.com/office/drawing/2014/main" id="{8C748FC0-E7DF-A0D4-27D8-14C826499DB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24" name="Group 23">
            <a:extLst>
              <a:ext uri="{FF2B5EF4-FFF2-40B4-BE49-F238E27FC236}">
                <a16:creationId xmlns:a16="http://schemas.microsoft.com/office/drawing/2014/main" id="{762DE27F-1984-A368-355A-982A7DB8DBD4}"/>
              </a:ext>
            </a:extLst>
          </p:cNvPr>
          <p:cNvGrpSpPr/>
          <p:nvPr/>
        </p:nvGrpSpPr>
        <p:grpSpPr>
          <a:xfrm>
            <a:off x="4130292" y="2301852"/>
            <a:ext cx="232614" cy="147225"/>
            <a:chOff x="980945" y="1888766"/>
            <a:chExt cx="271916" cy="172099"/>
          </a:xfrm>
        </p:grpSpPr>
        <p:grpSp>
          <p:nvGrpSpPr>
            <p:cNvPr id="25" name="Group 898">
              <a:extLst>
                <a:ext uri="{FF2B5EF4-FFF2-40B4-BE49-F238E27FC236}">
                  <a16:creationId xmlns:a16="http://schemas.microsoft.com/office/drawing/2014/main" id="{8FA20DC6-272D-C4E5-71BD-58E625D341FC}"/>
                </a:ext>
              </a:extLst>
            </p:cNvPr>
            <p:cNvGrpSpPr/>
            <p:nvPr/>
          </p:nvGrpSpPr>
          <p:grpSpPr>
            <a:xfrm>
              <a:off x="980945" y="1888766"/>
              <a:ext cx="271916" cy="170990"/>
              <a:chOff x="957800" y="1944318"/>
              <a:chExt cx="271916" cy="170990"/>
            </a:xfrm>
          </p:grpSpPr>
          <p:sp>
            <p:nvSpPr>
              <p:cNvPr id="27" name="Rectangle 88">
                <a:extLst>
                  <a:ext uri="{FF2B5EF4-FFF2-40B4-BE49-F238E27FC236}">
                    <a16:creationId xmlns:a16="http://schemas.microsoft.com/office/drawing/2014/main" id="{A51D6DAD-07E7-A28D-7F72-1A690FE6E2AE}"/>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28" name="Isosceles Triangle 27">
                <a:extLst>
                  <a:ext uri="{FF2B5EF4-FFF2-40B4-BE49-F238E27FC236}">
                    <a16:creationId xmlns:a16="http://schemas.microsoft.com/office/drawing/2014/main" id="{9EC96E5B-6D82-C782-8A7B-8C8298B69A92}"/>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29" name="Oval 341">
                <a:extLst>
                  <a:ext uri="{FF2B5EF4-FFF2-40B4-BE49-F238E27FC236}">
                    <a16:creationId xmlns:a16="http://schemas.microsoft.com/office/drawing/2014/main" id="{D19EF8D2-7523-0C4A-B98B-7F8BFEB0188F}"/>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26" name="Trapezoid 25">
              <a:extLst>
                <a:ext uri="{FF2B5EF4-FFF2-40B4-BE49-F238E27FC236}">
                  <a16:creationId xmlns:a16="http://schemas.microsoft.com/office/drawing/2014/main" id="{6CC7AD55-E90B-5473-4CE0-AE7ADA617169}"/>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30" name="Group 11">
            <a:extLst>
              <a:ext uri="{FF2B5EF4-FFF2-40B4-BE49-F238E27FC236}">
                <a16:creationId xmlns:a16="http://schemas.microsoft.com/office/drawing/2014/main" id="{07324373-B179-E5E6-BEA0-A9EF19D1B3A3}"/>
              </a:ext>
            </a:extLst>
          </p:cNvPr>
          <p:cNvGrpSpPr/>
          <p:nvPr/>
        </p:nvGrpSpPr>
        <p:grpSpPr>
          <a:xfrm>
            <a:off x="4131963" y="1767387"/>
            <a:ext cx="234124" cy="147225"/>
            <a:chOff x="4487593" y="2873065"/>
            <a:chExt cx="362554" cy="227985"/>
          </a:xfrm>
        </p:grpSpPr>
        <p:sp>
          <p:nvSpPr>
            <p:cNvPr id="31" name="Rectangle 88">
              <a:extLst>
                <a:ext uri="{FF2B5EF4-FFF2-40B4-BE49-F238E27FC236}">
                  <a16:creationId xmlns:a16="http://schemas.microsoft.com/office/drawing/2014/main" id="{DC910EF2-C47F-1897-C81A-E744CE5D3619}"/>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32" name="Trapezoid 31">
              <a:extLst>
                <a:ext uri="{FF2B5EF4-FFF2-40B4-BE49-F238E27FC236}">
                  <a16:creationId xmlns:a16="http://schemas.microsoft.com/office/drawing/2014/main" id="{F428A80A-5BB7-DE39-ACEC-78BDA81067D2}"/>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33" name="Oval 341">
              <a:extLst>
                <a:ext uri="{FF2B5EF4-FFF2-40B4-BE49-F238E27FC236}">
                  <a16:creationId xmlns:a16="http://schemas.microsoft.com/office/drawing/2014/main" id="{F79230D6-75B0-C4A0-C872-DC9B74EE62D7}"/>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8" name="Group 254">
            <a:extLst>
              <a:ext uri="{FF2B5EF4-FFF2-40B4-BE49-F238E27FC236}">
                <a16:creationId xmlns:a16="http://schemas.microsoft.com/office/drawing/2014/main" id="{EC7309F0-E54D-3899-4192-187F59042170}"/>
              </a:ext>
            </a:extLst>
          </p:cNvPr>
          <p:cNvGrpSpPr>
            <a:grpSpLocks noChangeAspect="1"/>
          </p:cNvGrpSpPr>
          <p:nvPr/>
        </p:nvGrpSpPr>
        <p:grpSpPr>
          <a:xfrm>
            <a:off x="4129969" y="2115998"/>
            <a:ext cx="237467" cy="136654"/>
            <a:chOff x="8421867" y="1904979"/>
            <a:chExt cx="347879" cy="255573"/>
          </a:xfrm>
        </p:grpSpPr>
        <p:sp>
          <p:nvSpPr>
            <p:cNvPr id="39" name="Rectangle 60">
              <a:extLst>
                <a:ext uri="{FF2B5EF4-FFF2-40B4-BE49-F238E27FC236}">
                  <a16:creationId xmlns:a16="http://schemas.microsoft.com/office/drawing/2014/main" id="{8CF5BFB5-9312-BB4C-7100-2978D809ED4E}"/>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0" name="Group 719">
              <a:extLst>
                <a:ext uri="{FF2B5EF4-FFF2-40B4-BE49-F238E27FC236}">
                  <a16:creationId xmlns:a16="http://schemas.microsoft.com/office/drawing/2014/main" id="{030D599A-9B30-1A3D-5F14-CC8D01A0DBEE}"/>
                </a:ext>
              </a:extLst>
            </p:cNvPr>
            <p:cNvGrpSpPr/>
            <p:nvPr/>
          </p:nvGrpSpPr>
          <p:grpSpPr>
            <a:xfrm>
              <a:off x="8487816" y="1907051"/>
              <a:ext cx="216025" cy="108851"/>
              <a:chOff x="8553742" y="2601251"/>
              <a:chExt cx="216024" cy="108852"/>
            </a:xfrm>
          </p:grpSpPr>
          <p:cxnSp>
            <p:nvCxnSpPr>
              <p:cNvPr id="42" name="Straight Connector 532">
                <a:extLst>
                  <a:ext uri="{FF2B5EF4-FFF2-40B4-BE49-F238E27FC236}">
                    <a16:creationId xmlns:a16="http://schemas.microsoft.com/office/drawing/2014/main" id="{71A19B29-4292-7AFA-07E5-49A54EB24B3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3" name="Straight Connector 534">
                <a:extLst>
                  <a:ext uri="{FF2B5EF4-FFF2-40B4-BE49-F238E27FC236}">
                    <a16:creationId xmlns:a16="http://schemas.microsoft.com/office/drawing/2014/main" id="{CDF87F3C-1162-612D-DC83-D4F2B989485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4" name="Straight Connector 535">
                <a:extLst>
                  <a:ext uri="{FF2B5EF4-FFF2-40B4-BE49-F238E27FC236}">
                    <a16:creationId xmlns:a16="http://schemas.microsoft.com/office/drawing/2014/main" id="{446D78D2-2146-8563-7360-029D5E00862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5" name="Straight Connector 536">
                <a:extLst>
                  <a:ext uri="{FF2B5EF4-FFF2-40B4-BE49-F238E27FC236}">
                    <a16:creationId xmlns:a16="http://schemas.microsoft.com/office/drawing/2014/main" id="{83495677-7C0D-E67C-B194-A1065AB4852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1" name="Trapezoid 531">
              <a:extLst>
                <a:ext uri="{FF2B5EF4-FFF2-40B4-BE49-F238E27FC236}">
                  <a16:creationId xmlns:a16="http://schemas.microsoft.com/office/drawing/2014/main" id="{1A4DD016-1246-F613-6BD3-B4B4A2138A0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46" name="Group 1040">
            <a:extLst>
              <a:ext uri="{FF2B5EF4-FFF2-40B4-BE49-F238E27FC236}">
                <a16:creationId xmlns:a16="http://schemas.microsoft.com/office/drawing/2014/main" id="{76314737-2B59-5AC3-007C-71BBE992D5CD}"/>
              </a:ext>
            </a:extLst>
          </p:cNvPr>
          <p:cNvGrpSpPr/>
          <p:nvPr/>
        </p:nvGrpSpPr>
        <p:grpSpPr>
          <a:xfrm>
            <a:off x="4598527" y="1773099"/>
            <a:ext cx="234124" cy="84481"/>
            <a:chOff x="1230061" y="3045781"/>
            <a:chExt cx="435339" cy="142407"/>
          </a:xfrm>
        </p:grpSpPr>
        <p:sp>
          <p:nvSpPr>
            <p:cNvPr id="47" name="Rectangle 46">
              <a:extLst>
                <a:ext uri="{FF2B5EF4-FFF2-40B4-BE49-F238E27FC236}">
                  <a16:creationId xmlns:a16="http://schemas.microsoft.com/office/drawing/2014/main" id="{837A5304-C6DF-1CF9-3510-318C644A897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8" name="Oval 341">
              <a:extLst>
                <a:ext uri="{FF2B5EF4-FFF2-40B4-BE49-F238E27FC236}">
                  <a16:creationId xmlns:a16="http://schemas.microsoft.com/office/drawing/2014/main" id="{FAA326AF-7C50-E48B-50D8-478C5F3330E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9" name="Oval 341">
              <a:extLst>
                <a:ext uri="{FF2B5EF4-FFF2-40B4-BE49-F238E27FC236}">
                  <a16:creationId xmlns:a16="http://schemas.microsoft.com/office/drawing/2014/main" id="{959DCD5F-345D-B572-F97F-2D77DA157888}"/>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64" name="Group 11">
            <a:extLst>
              <a:ext uri="{FF2B5EF4-FFF2-40B4-BE49-F238E27FC236}">
                <a16:creationId xmlns:a16="http://schemas.microsoft.com/office/drawing/2014/main" id="{849E0F55-F93D-48B9-4247-BB65EF75E99C}"/>
              </a:ext>
            </a:extLst>
          </p:cNvPr>
          <p:cNvGrpSpPr/>
          <p:nvPr/>
        </p:nvGrpSpPr>
        <p:grpSpPr>
          <a:xfrm>
            <a:off x="6731274" y="2302349"/>
            <a:ext cx="234124" cy="147225"/>
            <a:chOff x="4487593" y="2873065"/>
            <a:chExt cx="362554" cy="227985"/>
          </a:xfrm>
        </p:grpSpPr>
        <p:sp>
          <p:nvSpPr>
            <p:cNvPr id="65" name="Rectangle 88">
              <a:extLst>
                <a:ext uri="{FF2B5EF4-FFF2-40B4-BE49-F238E27FC236}">
                  <a16:creationId xmlns:a16="http://schemas.microsoft.com/office/drawing/2014/main" id="{BE816BE0-7555-0C0C-F7C2-0C88B861EF99}"/>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6" name="Trapezoid 65">
              <a:extLst>
                <a:ext uri="{FF2B5EF4-FFF2-40B4-BE49-F238E27FC236}">
                  <a16:creationId xmlns:a16="http://schemas.microsoft.com/office/drawing/2014/main" id="{ECBE0CC5-0F2F-6AF0-68AA-B4AB306FC3EE}"/>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7" name="Oval 341">
              <a:extLst>
                <a:ext uri="{FF2B5EF4-FFF2-40B4-BE49-F238E27FC236}">
                  <a16:creationId xmlns:a16="http://schemas.microsoft.com/office/drawing/2014/main" id="{B9A69EED-9E38-8F1A-4DEA-A3FB029DC60D}"/>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8" name="Group 254">
            <a:extLst>
              <a:ext uri="{FF2B5EF4-FFF2-40B4-BE49-F238E27FC236}">
                <a16:creationId xmlns:a16="http://schemas.microsoft.com/office/drawing/2014/main" id="{9EC60B27-6E17-D8B8-8033-82B29D579431}"/>
              </a:ext>
            </a:extLst>
          </p:cNvPr>
          <p:cNvGrpSpPr>
            <a:grpSpLocks noChangeAspect="1"/>
          </p:cNvGrpSpPr>
          <p:nvPr/>
        </p:nvGrpSpPr>
        <p:grpSpPr>
          <a:xfrm>
            <a:off x="6729602" y="2508267"/>
            <a:ext cx="237467" cy="136654"/>
            <a:chOff x="8421867" y="1904979"/>
            <a:chExt cx="347879" cy="255573"/>
          </a:xfrm>
        </p:grpSpPr>
        <p:sp>
          <p:nvSpPr>
            <p:cNvPr id="69" name="Rectangle 60">
              <a:extLst>
                <a:ext uri="{FF2B5EF4-FFF2-40B4-BE49-F238E27FC236}">
                  <a16:creationId xmlns:a16="http://schemas.microsoft.com/office/drawing/2014/main" id="{799369DA-AB5E-D08E-89C4-F792A151563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0" name="Group 719">
              <a:extLst>
                <a:ext uri="{FF2B5EF4-FFF2-40B4-BE49-F238E27FC236}">
                  <a16:creationId xmlns:a16="http://schemas.microsoft.com/office/drawing/2014/main" id="{CA1B1EDC-0193-3515-D7A5-577C92C78523}"/>
                </a:ext>
              </a:extLst>
            </p:cNvPr>
            <p:cNvGrpSpPr/>
            <p:nvPr/>
          </p:nvGrpSpPr>
          <p:grpSpPr>
            <a:xfrm>
              <a:off x="8487816" y="1907051"/>
              <a:ext cx="216025" cy="108851"/>
              <a:chOff x="8553742" y="2601251"/>
              <a:chExt cx="216024" cy="108852"/>
            </a:xfrm>
          </p:grpSpPr>
          <p:cxnSp>
            <p:nvCxnSpPr>
              <p:cNvPr id="72" name="Straight Connector 532">
                <a:extLst>
                  <a:ext uri="{FF2B5EF4-FFF2-40B4-BE49-F238E27FC236}">
                    <a16:creationId xmlns:a16="http://schemas.microsoft.com/office/drawing/2014/main" id="{C8D1DF34-B1E8-8B81-5C06-473B22F8522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3" name="Straight Connector 534">
                <a:extLst>
                  <a:ext uri="{FF2B5EF4-FFF2-40B4-BE49-F238E27FC236}">
                    <a16:creationId xmlns:a16="http://schemas.microsoft.com/office/drawing/2014/main" id="{0FA6C7E6-A047-83E1-2C2B-12F28F5D681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4" name="Straight Connector 535">
                <a:extLst>
                  <a:ext uri="{FF2B5EF4-FFF2-40B4-BE49-F238E27FC236}">
                    <a16:creationId xmlns:a16="http://schemas.microsoft.com/office/drawing/2014/main" id="{C42FC4B5-70E0-03F3-6EA6-82944162831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5" name="Straight Connector 536">
                <a:extLst>
                  <a:ext uri="{FF2B5EF4-FFF2-40B4-BE49-F238E27FC236}">
                    <a16:creationId xmlns:a16="http://schemas.microsoft.com/office/drawing/2014/main" id="{CC5C1720-BA26-1B59-BBD0-5B95E941EBE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 name="Trapezoid 531">
              <a:extLst>
                <a:ext uri="{FF2B5EF4-FFF2-40B4-BE49-F238E27FC236}">
                  <a16:creationId xmlns:a16="http://schemas.microsoft.com/office/drawing/2014/main" id="{6911980E-EC46-070B-C385-73FF0F9CAF7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6" name="Group 1040">
            <a:extLst>
              <a:ext uri="{FF2B5EF4-FFF2-40B4-BE49-F238E27FC236}">
                <a16:creationId xmlns:a16="http://schemas.microsoft.com/office/drawing/2014/main" id="{28E24581-A914-7475-796F-348146FFD341}"/>
              </a:ext>
            </a:extLst>
          </p:cNvPr>
          <p:cNvGrpSpPr/>
          <p:nvPr/>
        </p:nvGrpSpPr>
        <p:grpSpPr>
          <a:xfrm>
            <a:off x="6418422" y="2324888"/>
            <a:ext cx="234124" cy="84481"/>
            <a:chOff x="1230061" y="3045781"/>
            <a:chExt cx="435339" cy="142407"/>
          </a:xfrm>
        </p:grpSpPr>
        <p:sp>
          <p:nvSpPr>
            <p:cNvPr id="77" name="Rectangle 76">
              <a:extLst>
                <a:ext uri="{FF2B5EF4-FFF2-40B4-BE49-F238E27FC236}">
                  <a16:creationId xmlns:a16="http://schemas.microsoft.com/office/drawing/2014/main" id="{D9D810E6-D8BF-BF6C-D026-A16DD58FAA41}"/>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8" name="Oval 341">
              <a:extLst>
                <a:ext uri="{FF2B5EF4-FFF2-40B4-BE49-F238E27FC236}">
                  <a16:creationId xmlns:a16="http://schemas.microsoft.com/office/drawing/2014/main" id="{E4033C26-9F76-BC17-8ECD-25533A0EF703}"/>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9" name="Oval 341">
              <a:extLst>
                <a:ext uri="{FF2B5EF4-FFF2-40B4-BE49-F238E27FC236}">
                  <a16:creationId xmlns:a16="http://schemas.microsoft.com/office/drawing/2014/main" id="{8BC40777-09EC-5CA4-CC12-C20D59A7278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80" name="Group 254">
            <a:extLst>
              <a:ext uri="{FF2B5EF4-FFF2-40B4-BE49-F238E27FC236}">
                <a16:creationId xmlns:a16="http://schemas.microsoft.com/office/drawing/2014/main" id="{11AA75A6-9B12-31BB-0CB5-F928B7B14E40}"/>
              </a:ext>
            </a:extLst>
          </p:cNvPr>
          <p:cNvGrpSpPr>
            <a:grpSpLocks noChangeAspect="1"/>
          </p:cNvGrpSpPr>
          <p:nvPr/>
        </p:nvGrpSpPr>
        <p:grpSpPr>
          <a:xfrm>
            <a:off x="4130291" y="2643889"/>
            <a:ext cx="237467" cy="136654"/>
            <a:chOff x="8421867" y="1904979"/>
            <a:chExt cx="347879" cy="255573"/>
          </a:xfrm>
        </p:grpSpPr>
        <p:sp>
          <p:nvSpPr>
            <p:cNvPr id="81" name="Rectangle 60">
              <a:extLst>
                <a:ext uri="{FF2B5EF4-FFF2-40B4-BE49-F238E27FC236}">
                  <a16:creationId xmlns:a16="http://schemas.microsoft.com/office/drawing/2014/main" id="{FDA93A03-F554-66FE-1980-54D63EC1F92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82" name="Group 719">
              <a:extLst>
                <a:ext uri="{FF2B5EF4-FFF2-40B4-BE49-F238E27FC236}">
                  <a16:creationId xmlns:a16="http://schemas.microsoft.com/office/drawing/2014/main" id="{C8B50D41-06C3-F54A-75B6-DBC3081BC998}"/>
                </a:ext>
              </a:extLst>
            </p:cNvPr>
            <p:cNvGrpSpPr/>
            <p:nvPr/>
          </p:nvGrpSpPr>
          <p:grpSpPr>
            <a:xfrm>
              <a:off x="8487816" y="1907051"/>
              <a:ext cx="216025" cy="108851"/>
              <a:chOff x="8553742" y="2601251"/>
              <a:chExt cx="216024" cy="108852"/>
            </a:xfrm>
          </p:grpSpPr>
          <p:cxnSp>
            <p:nvCxnSpPr>
              <p:cNvPr id="84" name="Straight Connector 532">
                <a:extLst>
                  <a:ext uri="{FF2B5EF4-FFF2-40B4-BE49-F238E27FC236}">
                    <a16:creationId xmlns:a16="http://schemas.microsoft.com/office/drawing/2014/main" id="{FDCB793F-4DFB-0CD7-D869-02541899B56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5" name="Straight Connector 534">
                <a:extLst>
                  <a:ext uri="{FF2B5EF4-FFF2-40B4-BE49-F238E27FC236}">
                    <a16:creationId xmlns:a16="http://schemas.microsoft.com/office/drawing/2014/main" id="{F7FDF29E-0D5A-6559-426B-42F3C31BBE7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6" name="Straight Connector 535">
                <a:extLst>
                  <a:ext uri="{FF2B5EF4-FFF2-40B4-BE49-F238E27FC236}">
                    <a16:creationId xmlns:a16="http://schemas.microsoft.com/office/drawing/2014/main" id="{6451E7E3-B87E-6009-9D8C-D83CC6F3D92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7" name="Straight Connector 536">
                <a:extLst>
                  <a:ext uri="{FF2B5EF4-FFF2-40B4-BE49-F238E27FC236}">
                    <a16:creationId xmlns:a16="http://schemas.microsoft.com/office/drawing/2014/main" id="{27613A9C-A2F6-C413-2EB0-58F63DD50E4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3" name="Trapezoid 531">
              <a:extLst>
                <a:ext uri="{FF2B5EF4-FFF2-40B4-BE49-F238E27FC236}">
                  <a16:creationId xmlns:a16="http://schemas.microsoft.com/office/drawing/2014/main" id="{41F435ED-8EA3-588C-3B47-4E5F5B1DD7F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88" name="Group 87">
            <a:extLst>
              <a:ext uri="{FF2B5EF4-FFF2-40B4-BE49-F238E27FC236}">
                <a16:creationId xmlns:a16="http://schemas.microsoft.com/office/drawing/2014/main" id="{93D69665-1400-9A51-4A36-51A63264FFD1}"/>
              </a:ext>
            </a:extLst>
          </p:cNvPr>
          <p:cNvGrpSpPr/>
          <p:nvPr/>
        </p:nvGrpSpPr>
        <p:grpSpPr>
          <a:xfrm>
            <a:off x="4130875" y="2813283"/>
            <a:ext cx="232031" cy="146276"/>
            <a:chOff x="980945" y="1888766"/>
            <a:chExt cx="272993" cy="172099"/>
          </a:xfrm>
        </p:grpSpPr>
        <p:grpSp>
          <p:nvGrpSpPr>
            <p:cNvPr id="89" name="Group 898">
              <a:extLst>
                <a:ext uri="{FF2B5EF4-FFF2-40B4-BE49-F238E27FC236}">
                  <a16:creationId xmlns:a16="http://schemas.microsoft.com/office/drawing/2014/main" id="{2C8A8029-FA1E-52B6-171B-4F306015821E}"/>
                </a:ext>
              </a:extLst>
            </p:cNvPr>
            <p:cNvGrpSpPr/>
            <p:nvPr/>
          </p:nvGrpSpPr>
          <p:grpSpPr>
            <a:xfrm>
              <a:off x="980945" y="1888766"/>
              <a:ext cx="272993" cy="170990"/>
              <a:chOff x="957800" y="1944318"/>
              <a:chExt cx="272993" cy="170990"/>
            </a:xfrm>
          </p:grpSpPr>
          <p:sp>
            <p:nvSpPr>
              <p:cNvPr id="91" name="Rectangle 88">
                <a:extLst>
                  <a:ext uri="{FF2B5EF4-FFF2-40B4-BE49-F238E27FC236}">
                    <a16:creationId xmlns:a16="http://schemas.microsoft.com/office/drawing/2014/main" id="{501CD4B8-E88D-3609-E5C3-7A0374C9A3B5}"/>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92" name="Rectangle 88">
                <a:extLst>
                  <a:ext uri="{FF2B5EF4-FFF2-40B4-BE49-F238E27FC236}">
                    <a16:creationId xmlns:a16="http://schemas.microsoft.com/office/drawing/2014/main" id="{4336C503-DE60-0B21-0B78-488B253B60B6}"/>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93" name="Isosceles Triangle 92">
                <a:extLst>
                  <a:ext uri="{FF2B5EF4-FFF2-40B4-BE49-F238E27FC236}">
                    <a16:creationId xmlns:a16="http://schemas.microsoft.com/office/drawing/2014/main" id="{1AEFF77A-4DEE-DD5F-F42F-494691D0E144}"/>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94" name="Oval 341">
                <a:extLst>
                  <a:ext uri="{FF2B5EF4-FFF2-40B4-BE49-F238E27FC236}">
                    <a16:creationId xmlns:a16="http://schemas.microsoft.com/office/drawing/2014/main" id="{79081C1A-CC9F-881F-70B0-7A3FFAAB84DD}"/>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90" name="Trapezoid 89">
              <a:extLst>
                <a:ext uri="{FF2B5EF4-FFF2-40B4-BE49-F238E27FC236}">
                  <a16:creationId xmlns:a16="http://schemas.microsoft.com/office/drawing/2014/main" id="{90DA5EBF-645C-1042-EF5E-5E409C8890B5}"/>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99" name="Group 68">
            <a:extLst>
              <a:ext uri="{FF2B5EF4-FFF2-40B4-BE49-F238E27FC236}">
                <a16:creationId xmlns:a16="http://schemas.microsoft.com/office/drawing/2014/main" id="{1243B13C-1DDF-8103-E0BD-A94F5E120D5A}"/>
              </a:ext>
            </a:extLst>
          </p:cNvPr>
          <p:cNvGrpSpPr/>
          <p:nvPr/>
        </p:nvGrpSpPr>
        <p:grpSpPr>
          <a:xfrm>
            <a:off x="4137864" y="3338875"/>
            <a:ext cx="229650" cy="144412"/>
            <a:chOff x="3417117" y="2447654"/>
            <a:chExt cx="362556" cy="227987"/>
          </a:xfrm>
        </p:grpSpPr>
        <p:sp>
          <p:nvSpPr>
            <p:cNvPr id="100" name="Rectangle 88">
              <a:extLst>
                <a:ext uri="{FF2B5EF4-FFF2-40B4-BE49-F238E27FC236}">
                  <a16:creationId xmlns:a16="http://schemas.microsoft.com/office/drawing/2014/main" id="{B113A3A7-832B-D0C9-9FA2-CFE8D60C35A0}"/>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101" name="Oval 341">
              <a:extLst>
                <a:ext uri="{FF2B5EF4-FFF2-40B4-BE49-F238E27FC236}">
                  <a16:creationId xmlns:a16="http://schemas.microsoft.com/office/drawing/2014/main" id="{15D32C51-0C01-9D25-D2CB-B5A657FEC052}"/>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102" name="Trapezoid 101">
              <a:extLst>
                <a:ext uri="{FF2B5EF4-FFF2-40B4-BE49-F238E27FC236}">
                  <a16:creationId xmlns:a16="http://schemas.microsoft.com/office/drawing/2014/main" id="{6FFBD657-26E7-A938-051D-63367BC57A6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103" name="Group 254">
            <a:extLst>
              <a:ext uri="{FF2B5EF4-FFF2-40B4-BE49-F238E27FC236}">
                <a16:creationId xmlns:a16="http://schemas.microsoft.com/office/drawing/2014/main" id="{E038BF04-DE6A-3B5D-7476-5AEC62DBF703}"/>
              </a:ext>
            </a:extLst>
          </p:cNvPr>
          <p:cNvGrpSpPr>
            <a:grpSpLocks noChangeAspect="1"/>
          </p:cNvGrpSpPr>
          <p:nvPr/>
        </p:nvGrpSpPr>
        <p:grpSpPr>
          <a:xfrm>
            <a:off x="4130291" y="3169707"/>
            <a:ext cx="237467" cy="136654"/>
            <a:chOff x="8421867" y="1904979"/>
            <a:chExt cx="347879" cy="255573"/>
          </a:xfrm>
        </p:grpSpPr>
        <p:sp>
          <p:nvSpPr>
            <p:cNvPr id="104" name="Rectangle 60">
              <a:extLst>
                <a:ext uri="{FF2B5EF4-FFF2-40B4-BE49-F238E27FC236}">
                  <a16:creationId xmlns:a16="http://schemas.microsoft.com/office/drawing/2014/main" id="{6C11665A-BA2D-626C-D332-41E6FB93119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05" name="Group 719">
              <a:extLst>
                <a:ext uri="{FF2B5EF4-FFF2-40B4-BE49-F238E27FC236}">
                  <a16:creationId xmlns:a16="http://schemas.microsoft.com/office/drawing/2014/main" id="{7E130F90-86EF-D85E-C08B-CD8BDFFEC1D7}"/>
                </a:ext>
              </a:extLst>
            </p:cNvPr>
            <p:cNvGrpSpPr/>
            <p:nvPr/>
          </p:nvGrpSpPr>
          <p:grpSpPr>
            <a:xfrm>
              <a:off x="8487816" y="1907051"/>
              <a:ext cx="216025" cy="108851"/>
              <a:chOff x="8553742" y="2601251"/>
              <a:chExt cx="216024" cy="108852"/>
            </a:xfrm>
          </p:grpSpPr>
          <p:cxnSp>
            <p:nvCxnSpPr>
              <p:cNvPr id="107" name="Straight Connector 532">
                <a:extLst>
                  <a:ext uri="{FF2B5EF4-FFF2-40B4-BE49-F238E27FC236}">
                    <a16:creationId xmlns:a16="http://schemas.microsoft.com/office/drawing/2014/main" id="{C456DC00-6C48-DD45-8EEB-8F21A96552F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8" name="Straight Connector 534">
                <a:extLst>
                  <a:ext uri="{FF2B5EF4-FFF2-40B4-BE49-F238E27FC236}">
                    <a16:creationId xmlns:a16="http://schemas.microsoft.com/office/drawing/2014/main" id="{74E1AF35-AA1B-E102-1F46-A7E2557436B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9" name="Straight Connector 535">
                <a:extLst>
                  <a:ext uri="{FF2B5EF4-FFF2-40B4-BE49-F238E27FC236}">
                    <a16:creationId xmlns:a16="http://schemas.microsoft.com/office/drawing/2014/main" id="{DA4F1DE0-7758-E3B6-9A87-AF4AEC7D960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 name="Straight Connector 536">
                <a:extLst>
                  <a:ext uri="{FF2B5EF4-FFF2-40B4-BE49-F238E27FC236}">
                    <a16:creationId xmlns:a16="http://schemas.microsoft.com/office/drawing/2014/main" id="{4B21E471-0E92-18FC-7CE8-FE96C9F4CCD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6" name="Trapezoid 531">
              <a:extLst>
                <a:ext uri="{FF2B5EF4-FFF2-40B4-BE49-F238E27FC236}">
                  <a16:creationId xmlns:a16="http://schemas.microsoft.com/office/drawing/2014/main" id="{CE9895E9-FD5C-5FDA-8403-56B9A9A65BA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11" name="Group 254">
            <a:extLst>
              <a:ext uri="{FF2B5EF4-FFF2-40B4-BE49-F238E27FC236}">
                <a16:creationId xmlns:a16="http://schemas.microsoft.com/office/drawing/2014/main" id="{C4C24EA2-EDD4-395F-3EAA-2ED080B68799}"/>
              </a:ext>
            </a:extLst>
          </p:cNvPr>
          <p:cNvGrpSpPr>
            <a:grpSpLocks noChangeAspect="1"/>
          </p:cNvGrpSpPr>
          <p:nvPr/>
        </p:nvGrpSpPr>
        <p:grpSpPr>
          <a:xfrm>
            <a:off x="4130291" y="4206294"/>
            <a:ext cx="237467" cy="136654"/>
            <a:chOff x="8421867" y="1904979"/>
            <a:chExt cx="347879" cy="255573"/>
          </a:xfrm>
        </p:grpSpPr>
        <p:sp>
          <p:nvSpPr>
            <p:cNvPr id="112" name="Rectangle 60">
              <a:extLst>
                <a:ext uri="{FF2B5EF4-FFF2-40B4-BE49-F238E27FC236}">
                  <a16:creationId xmlns:a16="http://schemas.microsoft.com/office/drawing/2014/main" id="{8E348AFE-F4C7-D121-7D97-96C2A0CB2B0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13" name="Group 719">
              <a:extLst>
                <a:ext uri="{FF2B5EF4-FFF2-40B4-BE49-F238E27FC236}">
                  <a16:creationId xmlns:a16="http://schemas.microsoft.com/office/drawing/2014/main" id="{E39092FC-13CF-84BA-5414-E5ECA5654969}"/>
                </a:ext>
              </a:extLst>
            </p:cNvPr>
            <p:cNvGrpSpPr/>
            <p:nvPr/>
          </p:nvGrpSpPr>
          <p:grpSpPr>
            <a:xfrm>
              <a:off x="8487816" y="1907051"/>
              <a:ext cx="216025" cy="108851"/>
              <a:chOff x="8553742" y="2601251"/>
              <a:chExt cx="216024" cy="108852"/>
            </a:xfrm>
          </p:grpSpPr>
          <p:cxnSp>
            <p:nvCxnSpPr>
              <p:cNvPr id="115" name="Straight Connector 532">
                <a:extLst>
                  <a:ext uri="{FF2B5EF4-FFF2-40B4-BE49-F238E27FC236}">
                    <a16:creationId xmlns:a16="http://schemas.microsoft.com/office/drawing/2014/main" id="{B6D58963-DE53-1DAB-985C-9FCE6F06CAC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6" name="Straight Connector 534">
                <a:extLst>
                  <a:ext uri="{FF2B5EF4-FFF2-40B4-BE49-F238E27FC236}">
                    <a16:creationId xmlns:a16="http://schemas.microsoft.com/office/drawing/2014/main" id="{021D0F57-5076-E1C4-9543-23DF52219DC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7" name="Straight Connector 535">
                <a:extLst>
                  <a:ext uri="{FF2B5EF4-FFF2-40B4-BE49-F238E27FC236}">
                    <a16:creationId xmlns:a16="http://schemas.microsoft.com/office/drawing/2014/main" id="{8B24A760-055D-B229-4FA1-AA389FE2A7C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8" name="Straight Connector 536">
                <a:extLst>
                  <a:ext uri="{FF2B5EF4-FFF2-40B4-BE49-F238E27FC236}">
                    <a16:creationId xmlns:a16="http://schemas.microsoft.com/office/drawing/2014/main" id="{5A6324E1-F2FD-9EF5-0361-45033C466FCD}"/>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4" name="Trapezoid 531">
              <a:extLst>
                <a:ext uri="{FF2B5EF4-FFF2-40B4-BE49-F238E27FC236}">
                  <a16:creationId xmlns:a16="http://schemas.microsoft.com/office/drawing/2014/main" id="{9B7525F6-3457-5911-F2AA-3DFD9A49FFA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354" name="Straight Connector 353">
            <a:extLst>
              <a:ext uri="{FF2B5EF4-FFF2-40B4-BE49-F238E27FC236}">
                <a16:creationId xmlns:a16="http://schemas.microsoft.com/office/drawing/2014/main" id="{0CC527E0-16B6-FBF0-E113-C96873A7CDFF}"/>
              </a:ext>
            </a:extLst>
          </p:cNvPr>
          <p:cNvCxnSpPr>
            <a:cxnSpLocks/>
          </p:cNvCxnSpPr>
          <p:nvPr/>
        </p:nvCxnSpPr>
        <p:spPr>
          <a:xfrm flipH="1">
            <a:off x="808624" y="3875491"/>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a:extLst>
              <a:ext uri="{FF2B5EF4-FFF2-40B4-BE49-F238E27FC236}">
                <a16:creationId xmlns:a16="http://schemas.microsoft.com/office/drawing/2014/main" id="{533BEBDA-F436-6509-3E69-A522A9FFA1F0}"/>
              </a:ext>
            </a:extLst>
          </p:cNvPr>
          <p:cNvCxnSpPr>
            <a:cxnSpLocks/>
          </p:cNvCxnSpPr>
          <p:nvPr/>
        </p:nvCxnSpPr>
        <p:spPr>
          <a:xfrm flipH="1">
            <a:off x="3794563" y="4292786"/>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63C0F163-A2CC-A6A2-390F-D82A0C8D1C05}"/>
              </a:ext>
            </a:extLst>
          </p:cNvPr>
          <p:cNvCxnSpPr>
            <a:cxnSpLocks/>
            <a:stCxn id="380" idx="0"/>
          </p:cNvCxnSpPr>
          <p:nvPr/>
        </p:nvCxnSpPr>
        <p:spPr>
          <a:xfrm flipV="1">
            <a:off x="4248077" y="3972336"/>
            <a:ext cx="5818"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7561D6B3-003A-F32D-7206-91AB93FDE59C}"/>
              </a:ext>
            </a:extLst>
          </p:cNvPr>
          <p:cNvCxnSpPr>
            <a:cxnSpLocks/>
          </p:cNvCxnSpPr>
          <p:nvPr/>
        </p:nvCxnSpPr>
        <p:spPr>
          <a:xfrm flipV="1">
            <a:off x="4253895" y="3483287"/>
            <a:ext cx="0" cy="130685"/>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6" name="Straight Connector 365">
            <a:extLst>
              <a:ext uri="{FF2B5EF4-FFF2-40B4-BE49-F238E27FC236}">
                <a16:creationId xmlns:a16="http://schemas.microsoft.com/office/drawing/2014/main" id="{F1C6BB17-A103-80E3-2E98-879A579587DB}"/>
              </a:ext>
            </a:extLst>
          </p:cNvPr>
          <p:cNvCxnSpPr>
            <a:cxnSpLocks/>
          </p:cNvCxnSpPr>
          <p:nvPr/>
        </p:nvCxnSpPr>
        <p:spPr>
          <a:xfrm flipH="1">
            <a:off x="5313521" y="2374592"/>
            <a:ext cx="153731"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50" name="Group 349">
            <a:extLst>
              <a:ext uri="{FF2B5EF4-FFF2-40B4-BE49-F238E27FC236}">
                <a16:creationId xmlns:a16="http://schemas.microsoft.com/office/drawing/2014/main" id="{3B5BB246-D66E-2300-2A2E-D83B74CC7852}"/>
              </a:ext>
            </a:extLst>
          </p:cNvPr>
          <p:cNvGrpSpPr/>
          <p:nvPr/>
        </p:nvGrpSpPr>
        <p:grpSpPr>
          <a:xfrm>
            <a:off x="1104333" y="2493035"/>
            <a:ext cx="1474596" cy="1447333"/>
            <a:chOff x="9275224" y="2169609"/>
            <a:chExt cx="1474596" cy="1447333"/>
          </a:xfrm>
        </p:grpSpPr>
        <p:grpSp>
          <p:nvGrpSpPr>
            <p:cNvPr id="351" name="Group 11">
              <a:extLst>
                <a:ext uri="{FF2B5EF4-FFF2-40B4-BE49-F238E27FC236}">
                  <a16:creationId xmlns:a16="http://schemas.microsoft.com/office/drawing/2014/main" id="{3FA72572-AAD5-34E3-FCF1-BF84E7846D83}"/>
                </a:ext>
              </a:extLst>
            </p:cNvPr>
            <p:cNvGrpSpPr/>
            <p:nvPr/>
          </p:nvGrpSpPr>
          <p:grpSpPr>
            <a:xfrm>
              <a:off x="9895460" y="2169609"/>
              <a:ext cx="234124" cy="147225"/>
              <a:chOff x="4487593" y="2873065"/>
              <a:chExt cx="362554" cy="227985"/>
            </a:xfrm>
          </p:grpSpPr>
          <p:sp>
            <p:nvSpPr>
              <p:cNvPr id="473" name="Rectangle 88">
                <a:extLst>
                  <a:ext uri="{FF2B5EF4-FFF2-40B4-BE49-F238E27FC236}">
                    <a16:creationId xmlns:a16="http://schemas.microsoft.com/office/drawing/2014/main" id="{D1FF807F-784F-9B9B-072B-F35DB3B33E87}"/>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474" name="Trapezoid 473">
                <a:extLst>
                  <a:ext uri="{FF2B5EF4-FFF2-40B4-BE49-F238E27FC236}">
                    <a16:creationId xmlns:a16="http://schemas.microsoft.com/office/drawing/2014/main" id="{47498720-9137-2EE0-09F3-0F48C9C4AD8C}"/>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75" name="Oval 341">
                <a:extLst>
                  <a:ext uri="{FF2B5EF4-FFF2-40B4-BE49-F238E27FC236}">
                    <a16:creationId xmlns:a16="http://schemas.microsoft.com/office/drawing/2014/main" id="{90C72298-F059-CB29-8F81-629CC876B489}"/>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52" name="Group 351">
              <a:extLst>
                <a:ext uri="{FF2B5EF4-FFF2-40B4-BE49-F238E27FC236}">
                  <a16:creationId xmlns:a16="http://schemas.microsoft.com/office/drawing/2014/main" id="{EAAE7930-46AE-F0C3-DE53-B6BA0433CF43}"/>
                </a:ext>
              </a:extLst>
            </p:cNvPr>
            <p:cNvGrpSpPr/>
            <p:nvPr/>
          </p:nvGrpSpPr>
          <p:grpSpPr>
            <a:xfrm>
              <a:off x="9895473" y="2557428"/>
              <a:ext cx="234124" cy="147225"/>
              <a:chOff x="4487593" y="2873065"/>
              <a:chExt cx="362554" cy="227985"/>
            </a:xfrm>
          </p:grpSpPr>
          <p:sp>
            <p:nvSpPr>
              <p:cNvPr id="470" name="Rectangle 88">
                <a:extLst>
                  <a:ext uri="{FF2B5EF4-FFF2-40B4-BE49-F238E27FC236}">
                    <a16:creationId xmlns:a16="http://schemas.microsoft.com/office/drawing/2014/main" id="{7D2013BA-CAB1-AFDF-90EC-D32C2FDE41CD}"/>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471" name="Isosceles Triangle 470">
                <a:extLst>
                  <a:ext uri="{FF2B5EF4-FFF2-40B4-BE49-F238E27FC236}">
                    <a16:creationId xmlns:a16="http://schemas.microsoft.com/office/drawing/2014/main" id="{BB962939-ED97-372D-2937-091391A8A3C4}"/>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72" name="Oval 341">
                <a:extLst>
                  <a:ext uri="{FF2B5EF4-FFF2-40B4-BE49-F238E27FC236}">
                    <a16:creationId xmlns:a16="http://schemas.microsoft.com/office/drawing/2014/main" id="{B78F0538-0D3C-BC11-5784-29738A29998B}"/>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53" name="Group 254">
              <a:extLst>
                <a:ext uri="{FF2B5EF4-FFF2-40B4-BE49-F238E27FC236}">
                  <a16:creationId xmlns:a16="http://schemas.microsoft.com/office/drawing/2014/main" id="{35396E89-F8D6-D62A-3255-54114CF3FCB2}"/>
                </a:ext>
              </a:extLst>
            </p:cNvPr>
            <p:cNvGrpSpPr>
              <a:grpSpLocks noChangeAspect="1"/>
            </p:cNvGrpSpPr>
            <p:nvPr/>
          </p:nvGrpSpPr>
          <p:grpSpPr>
            <a:xfrm>
              <a:off x="9893788" y="2375527"/>
              <a:ext cx="237467" cy="136654"/>
              <a:chOff x="8421867" y="1904979"/>
              <a:chExt cx="347879" cy="255573"/>
            </a:xfrm>
          </p:grpSpPr>
          <p:sp>
            <p:nvSpPr>
              <p:cNvPr id="463" name="Rectangle 60">
                <a:extLst>
                  <a:ext uri="{FF2B5EF4-FFF2-40B4-BE49-F238E27FC236}">
                    <a16:creationId xmlns:a16="http://schemas.microsoft.com/office/drawing/2014/main" id="{D2472D7D-6DEA-449A-B0C3-83D6FF7DB29E}"/>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64" name="Group 719">
                <a:extLst>
                  <a:ext uri="{FF2B5EF4-FFF2-40B4-BE49-F238E27FC236}">
                    <a16:creationId xmlns:a16="http://schemas.microsoft.com/office/drawing/2014/main" id="{74E00DCB-26FC-BB93-86C6-774B7A747CB1}"/>
                  </a:ext>
                </a:extLst>
              </p:cNvPr>
              <p:cNvGrpSpPr/>
              <p:nvPr/>
            </p:nvGrpSpPr>
            <p:grpSpPr>
              <a:xfrm>
                <a:off x="8487816" y="1907051"/>
                <a:ext cx="216025" cy="108851"/>
                <a:chOff x="8553742" y="2601251"/>
                <a:chExt cx="216024" cy="108852"/>
              </a:xfrm>
            </p:grpSpPr>
            <p:cxnSp>
              <p:nvCxnSpPr>
                <p:cNvPr id="466" name="Straight Connector 532">
                  <a:extLst>
                    <a:ext uri="{FF2B5EF4-FFF2-40B4-BE49-F238E27FC236}">
                      <a16:creationId xmlns:a16="http://schemas.microsoft.com/office/drawing/2014/main" id="{23BD4CF4-B255-C4AD-FCB3-956F48134AE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67" name="Straight Connector 534">
                  <a:extLst>
                    <a:ext uri="{FF2B5EF4-FFF2-40B4-BE49-F238E27FC236}">
                      <a16:creationId xmlns:a16="http://schemas.microsoft.com/office/drawing/2014/main" id="{F3A1C3E4-0E65-75CE-C461-BD0E7F227AE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68" name="Straight Connector 535">
                  <a:extLst>
                    <a:ext uri="{FF2B5EF4-FFF2-40B4-BE49-F238E27FC236}">
                      <a16:creationId xmlns:a16="http://schemas.microsoft.com/office/drawing/2014/main" id="{C019EA61-777F-4738-C1A3-5BBC257443E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69" name="Straight Connector 536">
                  <a:extLst>
                    <a:ext uri="{FF2B5EF4-FFF2-40B4-BE49-F238E27FC236}">
                      <a16:creationId xmlns:a16="http://schemas.microsoft.com/office/drawing/2014/main" id="{B2C4B6AE-8F7D-9418-31DC-28B492B2056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65" name="Trapezoid 531">
                <a:extLst>
                  <a:ext uri="{FF2B5EF4-FFF2-40B4-BE49-F238E27FC236}">
                    <a16:creationId xmlns:a16="http://schemas.microsoft.com/office/drawing/2014/main" id="{7E3E0919-49C5-E26B-9AC9-F37471D9E36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55" name="Group 354">
              <a:extLst>
                <a:ext uri="{FF2B5EF4-FFF2-40B4-BE49-F238E27FC236}">
                  <a16:creationId xmlns:a16="http://schemas.microsoft.com/office/drawing/2014/main" id="{95765470-C489-6789-A773-CF75135040AF}"/>
                </a:ext>
              </a:extLst>
            </p:cNvPr>
            <p:cNvGrpSpPr/>
            <p:nvPr/>
          </p:nvGrpSpPr>
          <p:grpSpPr>
            <a:xfrm>
              <a:off x="9275225" y="2573358"/>
              <a:ext cx="232614" cy="147225"/>
              <a:chOff x="980945" y="1888766"/>
              <a:chExt cx="271916" cy="172099"/>
            </a:xfrm>
          </p:grpSpPr>
          <p:grpSp>
            <p:nvGrpSpPr>
              <p:cNvPr id="458" name="Group 898">
                <a:extLst>
                  <a:ext uri="{FF2B5EF4-FFF2-40B4-BE49-F238E27FC236}">
                    <a16:creationId xmlns:a16="http://schemas.microsoft.com/office/drawing/2014/main" id="{55C1C89D-479F-FA7C-D276-DC4BBE2C0C1C}"/>
                  </a:ext>
                </a:extLst>
              </p:cNvPr>
              <p:cNvGrpSpPr/>
              <p:nvPr/>
            </p:nvGrpSpPr>
            <p:grpSpPr>
              <a:xfrm>
                <a:off x="980945" y="1888766"/>
                <a:ext cx="271916" cy="170990"/>
                <a:chOff x="957800" y="1944318"/>
                <a:chExt cx="271916" cy="170990"/>
              </a:xfrm>
            </p:grpSpPr>
            <p:sp>
              <p:nvSpPr>
                <p:cNvPr id="460" name="Rectangle 88">
                  <a:extLst>
                    <a:ext uri="{FF2B5EF4-FFF2-40B4-BE49-F238E27FC236}">
                      <a16:creationId xmlns:a16="http://schemas.microsoft.com/office/drawing/2014/main" id="{1CEF7149-965D-37E9-460A-1B184F54C9D9}"/>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61" name="Isosceles Triangle 460">
                  <a:extLst>
                    <a:ext uri="{FF2B5EF4-FFF2-40B4-BE49-F238E27FC236}">
                      <a16:creationId xmlns:a16="http://schemas.microsoft.com/office/drawing/2014/main" id="{055410BE-9AF1-EA7A-DFEB-99DF0B671317}"/>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62" name="Oval 341">
                  <a:extLst>
                    <a:ext uri="{FF2B5EF4-FFF2-40B4-BE49-F238E27FC236}">
                      <a16:creationId xmlns:a16="http://schemas.microsoft.com/office/drawing/2014/main" id="{862053A0-7809-4DEC-45FC-4323F8CCBB00}"/>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459" name="Trapezoid 458">
                <a:extLst>
                  <a:ext uri="{FF2B5EF4-FFF2-40B4-BE49-F238E27FC236}">
                    <a16:creationId xmlns:a16="http://schemas.microsoft.com/office/drawing/2014/main" id="{ADD4A07A-D6CF-E307-3A5A-93457DE54757}"/>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356" name="Group 11">
              <a:extLst>
                <a:ext uri="{FF2B5EF4-FFF2-40B4-BE49-F238E27FC236}">
                  <a16:creationId xmlns:a16="http://schemas.microsoft.com/office/drawing/2014/main" id="{9AF14FF3-D946-021E-3D76-BE81E603444C}"/>
                </a:ext>
              </a:extLst>
            </p:cNvPr>
            <p:cNvGrpSpPr/>
            <p:nvPr/>
          </p:nvGrpSpPr>
          <p:grpSpPr>
            <a:xfrm>
              <a:off x="9276896" y="2169609"/>
              <a:ext cx="234124" cy="147225"/>
              <a:chOff x="4487593" y="2873065"/>
              <a:chExt cx="362554" cy="227985"/>
            </a:xfrm>
          </p:grpSpPr>
          <p:sp>
            <p:nvSpPr>
              <p:cNvPr id="455" name="Rectangle 88">
                <a:extLst>
                  <a:ext uri="{FF2B5EF4-FFF2-40B4-BE49-F238E27FC236}">
                    <a16:creationId xmlns:a16="http://schemas.microsoft.com/office/drawing/2014/main" id="{8EB438BA-680F-EF9C-20B9-802B8DD83810}"/>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456" name="Trapezoid 455">
                <a:extLst>
                  <a:ext uri="{FF2B5EF4-FFF2-40B4-BE49-F238E27FC236}">
                    <a16:creationId xmlns:a16="http://schemas.microsoft.com/office/drawing/2014/main" id="{CD2A85F5-36A1-F045-2FFA-89B4A45A6338}"/>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57" name="Oval 341">
                <a:extLst>
                  <a:ext uri="{FF2B5EF4-FFF2-40B4-BE49-F238E27FC236}">
                    <a16:creationId xmlns:a16="http://schemas.microsoft.com/office/drawing/2014/main" id="{B3EF5AA2-499B-88A6-A70E-140306057BCE}"/>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59" name="Group 254">
              <a:extLst>
                <a:ext uri="{FF2B5EF4-FFF2-40B4-BE49-F238E27FC236}">
                  <a16:creationId xmlns:a16="http://schemas.microsoft.com/office/drawing/2014/main" id="{78881BAC-9190-9898-AB15-6AF78C0FF820}"/>
                </a:ext>
              </a:extLst>
            </p:cNvPr>
            <p:cNvGrpSpPr>
              <a:grpSpLocks noChangeAspect="1"/>
            </p:cNvGrpSpPr>
            <p:nvPr/>
          </p:nvGrpSpPr>
          <p:grpSpPr>
            <a:xfrm>
              <a:off x="9275224" y="2375527"/>
              <a:ext cx="237467" cy="136654"/>
              <a:chOff x="8421867" y="1904979"/>
              <a:chExt cx="347879" cy="255573"/>
            </a:xfrm>
          </p:grpSpPr>
          <p:sp>
            <p:nvSpPr>
              <p:cNvPr id="448" name="Rectangle 60">
                <a:extLst>
                  <a:ext uri="{FF2B5EF4-FFF2-40B4-BE49-F238E27FC236}">
                    <a16:creationId xmlns:a16="http://schemas.microsoft.com/office/drawing/2014/main" id="{41E93501-C016-8E7A-10A1-CDBC30DFC2A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49" name="Group 719">
                <a:extLst>
                  <a:ext uri="{FF2B5EF4-FFF2-40B4-BE49-F238E27FC236}">
                    <a16:creationId xmlns:a16="http://schemas.microsoft.com/office/drawing/2014/main" id="{B73566EC-7391-A481-16CB-A716E7BEC71E}"/>
                  </a:ext>
                </a:extLst>
              </p:cNvPr>
              <p:cNvGrpSpPr/>
              <p:nvPr/>
            </p:nvGrpSpPr>
            <p:grpSpPr>
              <a:xfrm>
                <a:off x="8487816" y="1907051"/>
                <a:ext cx="216025" cy="108851"/>
                <a:chOff x="8553742" y="2601251"/>
                <a:chExt cx="216024" cy="108852"/>
              </a:xfrm>
            </p:grpSpPr>
            <p:cxnSp>
              <p:nvCxnSpPr>
                <p:cNvPr id="451" name="Straight Connector 532">
                  <a:extLst>
                    <a:ext uri="{FF2B5EF4-FFF2-40B4-BE49-F238E27FC236}">
                      <a16:creationId xmlns:a16="http://schemas.microsoft.com/office/drawing/2014/main" id="{D8DB07BC-4A42-B402-2624-18A53292F06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52" name="Straight Connector 534">
                  <a:extLst>
                    <a:ext uri="{FF2B5EF4-FFF2-40B4-BE49-F238E27FC236}">
                      <a16:creationId xmlns:a16="http://schemas.microsoft.com/office/drawing/2014/main" id="{F0646941-DFDB-0663-A8FD-2F7D9D8C7F8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53" name="Straight Connector 535">
                  <a:extLst>
                    <a:ext uri="{FF2B5EF4-FFF2-40B4-BE49-F238E27FC236}">
                      <a16:creationId xmlns:a16="http://schemas.microsoft.com/office/drawing/2014/main" id="{1AF75D7B-654B-1DBA-C3B0-5BF019EC8EF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54" name="Straight Connector 536">
                  <a:extLst>
                    <a:ext uri="{FF2B5EF4-FFF2-40B4-BE49-F238E27FC236}">
                      <a16:creationId xmlns:a16="http://schemas.microsoft.com/office/drawing/2014/main" id="{35BB0B86-73F4-2D71-68FE-B37CBCD6F14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50" name="Trapezoid 531">
                <a:extLst>
                  <a:ext uri="{FF2B5EF4-FFF2-40B4-BE49-F238E27FC236}">
                    <a16:creationId xmlns:a16="http://schemas.microsoft.com/office/drawing/2014/main" id="{0A10D50A-9389-0A8B-7D95-5740CF4197F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64" name="Group 1040">
              <a:extLst>
                <a:ext uri="{FF2B5EF4-FFF2-40B4-BE49-F238E27FC236}">
                  <a16:creationId xmlns:a16="http://schemas.microsoft.com/office/drawing/2014/main" id="{D7D1FDC6-3E48-4586-5BB2-9188427B8C11}"/>
                </a:ext>
              </a:extLst>
            </p:cNvPr>
            <p:cNvGrpSpPr/>
            <p:nvPr/>
          </p:nvGrpSpPr>
          <p:grpSpPr>
            <a:xfrm>
              <a:off x="9584409" y="2175321"/>
              <a:ext cx="234124" cy="84481"/>
              <a:chOff x="1230061" y="3045781"/>
              <a:chExt cx="435339" cy="142407"/>
            </a:xfrm>
          </p:grpSpPr>
          <p:sp>
            <p:nvSpPr>
              <p:cNvPr id="445" name="Rectangle 444">
                <a:extLst>
                  <a:ext uri="{FF2B5EF4-FFF2-40B4-BE49-F238E27FC236}">
                    <a16:creationId xmlns:a16="http://schemas.microsoft.com/office/drawing/2014/main" id="{44FEC181-8229-D639-BE0A-9710697AC43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46" name="Oval 341">
                <a:extLst>
                  <a:ext uri="{FF2B5EF4-FFF2-40B4-BE49-F238E27FC236}">
                    <a16:creationId xmlns:a16="http://schemas.microsoft.com/office/drawing/2014/main" id="{8DB76323-D8A7-ACBB-68BE-0FAC10999FB7}"/>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47" name="Oval 341">
                <a:extLst>
                  <a:ext uri="{FF2B5EF4-FFF2-40B4-BE49-F238E27FC236}">
                    <a16:creationId xmlns:a16="http://schemas.microsoft.com/office/drawing/2014/main" id="{1233315E-6742-C4DE-1D4C-3D1D04B409E5}"/>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365" name="Group 254">
              <a:extLst>
                <a:ext uri="{FF2B5EF4-FFF2-40B4-BE49-F238E27FC236}">
                  <a16:creationId xmlns:a16="http://schemas.microsoft.com/office/drawing/2014/main" id="{A3A2C1BC-60C7-E92C-76DB-DE64103BB835}"/>
                </a:ext>
              </a:extLst>
            </p:cNvPr>
            <p:cNvGrpSpPr>
              <a:grpSpLocks noChangeAspect="1"/>
            </p:cNvGrpSpPr>
            <p:nvPr/>
          </p:nvGrpSpPr>
          <p:grpSpPr>
            <a:xfrm>
              <a:off x="9893788" y="2751746"/>
              <a:ext cx="237467" cy="136654"/>
              <a:chOff x="8421867" y="1904979"/>
              <a:chExt cx="347879" cy="255573"/>
            </a:xfrm>
          </p:grpSpPr>
          <p:sp>
            <p:nvSpPr>
              <p:cNvPr id="438" name="Rectangle 60">
                <a:extLst>
                  <a:ext uri="{FF2B5EF4-FFF2-40B4-BE49-F238E27FC236}">
                    <a16:creationId xmlns:a16="http://schemas.microsoft.com/office/drawing/2014/main" id="{425C7441-AC35-52AA-F857-91EF92A3D6E9}"/>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39" name="Group 719">
                <a:extLst>
                  <a:ext uri="{FF2B5EF4-FFF2-40B4-BE49-F238E27FC236}">
                    <a16:creationId xmlns:a16="http://schemas.microsoft.com/office/drawing/2014/main" id="{942999C2-B5DD-FA70-DBD2-52A32523FCB9}"/>
                  </a:ext>
                </a:extLst>
              </p:cNvPr>
              <p:cNvGrpSpPr/>
              <p:nvPr/>
            </p:nvGrpSpPr>
            <p:grpSpPr>
              <a:xfrm>
                <a:off x="8487816" y="1907051"/>
                <a:ext cx="216025" cy="108851"/>
                <a:chOff x="8553742" y="2601251"/>
                <a:chExt cx="216024" cy="108852"/>
              </a:xfrm>
            </p:grpSpPr>
            <p:cxnSp>
              <p:nvCxnSpPr>
                <p:cNvPr id="441" name="Straight Connector 532">
                  <a:extLst>
                    <a:ext uri="{FF2B5EF4-FFF2-40B4-BE49-F238E27FC236}">
                      <a16:creationId xmlns:a16="http://schemas.microsoft.com/office/drawing/2014/main" id="{E32F23BE-1FE2-1320-F79B-E73F52F243B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42" name="Straight Connector 534">
                  <a:extLst>
                    <a:ext uri="{FF2B5EF4-FFF2-40B4-BE49-F238E27FC236}">
                      <a16:creationId xmlns:a16="http://schemas.microsoft.com/office/drawing/2014/main" id="{E219B9FD-857A-AF6D-DAF8-4D95464A535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43" name="Straight Connector 535">
                  <a:extLst>
                    <a:ext uri="{FF2B5EF4-FFF2-40B4-BE49-F238E27FC236}">
                      <a16:creationId xmlns:a16="http://schemas.microsoft.com/office/drawing/2014/main" id="{F17A2679-7064-F352-456C-53E88AAEFC3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44" name="Straight Connector 536">
                  <a:extLst>
                    <a:ext uri="{FF2B5EF4-FFF2-40B4-BE49-F238E27FC236}">
                      <a16:creationId xmlns:a16="http://schemas.microsoft.com/office/drawing/2014/main" id="{967DF5AE-F41C-6EAB-E46F-7ABEEDF457E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40" name="Trapezoid 531">
                <a:extLst>
                  <a:ext uri="{FF2B5EF4-FFF2-40B4-BE49-F238E27FC236}">
                    <a16:creationId xmlns:a16="http://schemas.microsoft.com/office/drawing/2014/main" id="{04ADADDC-AE21-2429-BCA6-414C8A1A70D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67" name="Group 898">
              <a:extLst>
                <a:ext uri="{FF2B5EF4-FFF2-40B4-BE49-F238E27FC236}">
                  <a16:creationId xmlns:a16="http://schemas.microsoft.com/office/drawing/2014/main" id="{BBC0E693-29B0-48FD-E7D0-3BE32D4EB03C}"/>
                </a:ext>
              </a:extLst>
            </p:cNvPr>
            <p:cNvGrpSpPr/>
            <p:nvPr/>
          </p:nvGrpSpPr>
          <p:grpSpPr>
            <a:xfrm>
              <a:off x="10512354" y="2977604"/>
              <a:ext cx="232614" cy="146276"/>
              <a:chOff x="957800" y="1944318"/>
              <a:chExt cx="271916" cy="170990"/>
            </a:xfrm>
          </p:grpSpPr>
          <p:sp>
            <p:nvSpPr>
              <p:cNvPr id="435" name="Rectangle 88">
                <a:extLst>
                  <a:ext uri="{FF2B5EF4-FFF2-40B4-BE49-F238E27FC236}">
                    <a16:creationId xmlns:a16="http://schemas.microsoft.com/office/drawing/2014/main" id="{01DB4037-B8C2-8237-8576-F9E990A0FF94}"/>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36" name="Isosceles Triangle 435">
                <a:extLst>
                  <a:ext uri="{FF2B5EF4-FFF2-40B4-BE49-F238E27FC236}">
                    <a16:creationId xmlns:a16="http://schemas.microsoft.com/office/drawing/2014/main" id="{A5ED915D-A3D4-216E-FADD-9565CA68B86C}"/>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37" name="Oval 341">
                <a:extLst>
                  <a:ext uri="{FF2B5EF4-FFF2-40B4-BE49-F238E27FC236}">
                    <a16:creationId xmlns:a16="http://schemas.microsoft.com/office/drawing/2014/main" id="{55353AF9-C6EC-F92A-0D0A-4C8C1D26E72C}"/>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368" name="Group 11">
              <a:extLst>
                <a:ext uri="{FF2B5EF4-FFF2-40B4-BE49-F238E27FC236}">
                  <a16:creationId xmlns:a16="http://schemas.microsoft.com/office/drawing/2014/main" id="{64C840AF-B999-081A-7CF4-F4168835B7A7}"/>
                </a:ext>
              </a:extLst>
            </p:cNvPr>
            <p:cNvGrpSpPr/>
            <p:nvPr/>
          </p:nvGrpSpPr>
          <p:grpSpPr>
            <a:xfrm>
              <a:off x="10514025" y="2573855"/>
              <a:ext cx="234124" cy="147225"/>
              <a:chOff x="4487593" y="2873065"/>
              <a:chExt cx="362554" cy="227985"/>
            </a:xfrm>
          </p:grpSpPr>
          <p:sp>
            <p:nvSpPr>
              <p:cNvPr id="432" name="Rectangle 88">
                <a:extLst>
                  <a:ext uri="{FF2B5EF4-FFF2-40B4-BE49-F238E27FC236}">
                    <a16:creationId xmlns:a16="http://schemas.microsoft.com/office/drawing/2014/main" id="{9C01273F-DD1C-4D16-01E5-5E3EA41DFF12}"/>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433" name="Trapezoid 432">
                <a:extLst>
                  <a:ext uri="{FF2B5EF4-FFF2-40B4-BE49-F238E27FC236}">
                    <a16:creationId xmlns:a16="http://schemas.microsoft.com/office/drawing/2014/main" id="{CFC68E45-3231-4BE0-8FA0-0EB91EAC3234}"/>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34" name="Oval 341">
                <a:extLst>
                  <a:ext uri="{FF2B5EF4-FFF2-40B4-BE49-F238E27FC236}">
                    <a16:creationId xmlns:a16="http://schemas.microsoft.com/office/drawing/2014/main" id="{52C08F28-D0D4-4FF3-A9D9-499A1010E4DE}"/>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69" name="Group 254">
              <a:extLst>
                <a:ext uri="{FF2B5EF4-FFF2-40B4-BE49-F238E27FC236}">
                  <a16:creationId xmlns:a16="http://schemas.microsoft.com/office/drawing/2014/main" id="{CB7FEB47-B526-6118-0F70-2B1829EBD201}"/>
                </a:ext>
              </a:extLst>
            </p:cNvPr>
            <p:cNvGrpSpPr>
              <a:grpSpLocks noChangeAspect="1"/>
            </p:cNvGrpSpPr>
            <p:nvPr/>
          </p:nvGrpSpPr>
          <p:grpSpPr>
            <a:xfrm>
              <a:off x="10512353" y="2779773"/>
              <a:ext cx="237467" cy="136654"/>
              <a:chOff x="8421867" y="1904979"/>
              <a:chExt cx="347879" cy="255573"/>
            </a:xfrm>
          </p:grpSpPr>
          <p:sp>
            <p:nvSpPr>
              <p:cNvPr id="425" name="Rectangle 60">
                <a:extLst>
                  <a:ext uri="{FF2B5EF4-FFF2-40B4-BE49-F238E27FC236}">
                    <a16:creationId xmlns:a16="http://schemas.microsoft.com/office/drawing/2014/main" id="{FEC8376E-C0A4-F987-E0CA-79037B5FE76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26" name="Group 719">
                <a:extLst>
                  <a:ext uri="{FF2B5EF4-FFF2-40B4-BE49-F238E27FC236}">
                    <a16:creationId xmlns:a16="http://schemas.microsoft.com/office/drawing/2014/main" id="{2D4148FA-934B-7C6B-3CA4-B4135F6ABB41}"/>
                  </a:ext>
                </a:extLst>
              </p:cNvPr>
              <p:cNvGrpSpPr/>
              <p:nvPr/>
            </p:nvGrpSpPr>
            <p:grpSpPr>
              <a:xfrm>
                <a:off x="8487816" y="1907051"/>
                <a:ext cx="216025" cy="108851"/>
                <a:chOff x="8553742" y="2601251"/>
                <a:chExt cx="216024" cy="108852"/>
              </a:xfrm>
            </p:grpSpPr>
            <p:cxnSp>
              <p:nvCxnSpPr>
                <p:cNvPr id="428" name="Straight Connector 532">
                  <a:extLst>
                    <a:ext uri="{FF2B5EF4-FFF2-40B4-BE49-F238E27FC236}">
                      <a16:creationId xmlns:a16="http://schemas.microsoft.com/office/drawing/2014/main" id="{7E88F46A-7167-298F-CC7A-3EECA5EC97D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29" name="Straight Connector 534">
                  <a:extLst>
                    <a:ext uri="{FF2B5EF4-FFF2-40B4-BE49-F238E27FC236}">
                      <a16:creationId xmlns:a16="http://schemas.microsoft.com/office/drawing/2014/main" id="{C20EB57E-C3F2-59A1-26F8-93C81226253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30" name="Straight Connector 535">
                  <a:extLst>
                    <a:ext uri="{FF2B5EF4-FFF2-40B4-BE49-F238E27FC236}">
                      <a16:creationId xmlns:a16="http://schemas.microsoft.com/office/drawing/2014/main" id="{A3D706AF-3E5B-BCD2-7F85-82A2117616E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31" name="Straight Connector 536">
                  <a:extLst>
                    <a:ext uri="{FF2B5EF4-FFF2-40B4-BE49-F238E27FC236}">
                      <a16:creationId xmlns:a16="http://schemas.microsoft.com/office/drawing/2014/main" id="{A98FC203-B5C2-ED3F-99B8-D15A0144815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27" name="Trapezoid 531">
                <a:extLst>
                  <a:ext uri="{FF2B5EF4-FFF2-40B4-BE49-F238E27FC236}">
                    <a16:creationId xmlns:a16="http://schemas.microsoft.com/office/drawing/2014/main" id="{578DF7B8-0C2F-4EEC-A665-590731D6215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70" name="Group 1040">
              <a:extLst>
                <a:ext uri="{FF2B5EF4-FFF2-40B4-BE49-F238E27FC236}">
                  <a16:creationId xmlns:a16="http://schemas.microsoft.com/office/drawing/2014/main" id="{B3FDE4E0-1FC8-B9BC-D170-4DF919E78F43}"/>
                </a:ext>
              </a:extLst>
            </p:cNvPr>
            <p:cNvGrpSpPr/>
            <p:nvPr/>
          </p:nvGrpSpPr>
          <p:grpSpPr>
            <a:xfrm>
              <a:off x="10201173" y="2596394"/>
              <a:ext cx="234124" cy="84481"/>
              <a:chOff x="1230061" y="3045781"/>
              <a:chExt cx="435339" cy="142407"/>
            </a:xfrm>
          </p:grpSpPr>
          <p:sp>
            <p:nvSpPr>
              <p:cNvPr id="422" name="Rectangle 421">
                <a:extLst>
                  <a:ext uri="{FF2B5EF4-FFF2-40B4-BE49-F238E27FC236}">
                    <a16:creationId xmlns:a16="http://schemas.microsoft.com/office/drawing/2014/main" id="{B0CEA0AF-4CA0-C6BE-CC3A-ED6708F4B4AF}"/>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23" name="Oval 341">
                <a:extLst>
                  <a:ext uri="{FF2B5EF4-FFF2-40B4-BE49-F238E27FC236}">
                    <a16:creationId xmlns:a16="http://schemas.microsoft.com/office/drawing/2014/main" id="{F23FD09E-33DC-9F8C-5D6A-F1CF47F5AF4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24" name="Oval 341">
                <a:extLst>
                  <a:ext uri="{FF2B5EF4-FFF2-40B4-BE49-F238E27FC236}">
                    <a16:creationId xmlns:a16="http://schemas.microsoft.com/office/drawing/2014/main" id="{F1669991-B9A5-0BB5-AA5C-C72032DF080B}"/>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371" name="Group 254">
              <a:extLst>
                <a:ext uri="{FF2B5EF4-FFF2-40B4-BE49-F238E27FC236}">
                  <a16:creationId xmlns:a16="http://schemas.microsoft.com/office/drawing/2014/main" id="{C9B99F67-C97A-A665-F61F-99E36F9DD1B3}"/>
                </a:ext>
              </a:extLst>
            </p:cNvPr>
            <p:cNvGrpSpPr>
              <a:grpSpLocks noChangeAspect="1"/>
            </p:cNvGrpSpPr>
            <p:nvPr/>
          </p:nvGrpSpPr>
          <p:grpSpPr>
            <a:xfrm>
              <a:off x="9275224" y="2751746"/>
              <a:ext cx="237467" cy="136654"/>
              <a:chOff x="8421867" y="1904979"/>
              <a:chExt cx="347879" cy="255573"/>
            </a:xfrm>
          </p:grpSpPr>
          <p:sp>
            <p:nvSpPr>
              <p:cNvPr id="415" name="Rectangle 60">
                <a:extLst>
                  <a:ext uri="{FF2B5EF4-FFF2-40B4-BE49-F238E27FC236}">
                    <a16:creationId xmlns:a16="http://schemas.microsoft.com/office/drawing/2014/main" id="{DA9D3DA4-3B9B-220A-CDA4-DF08FECA8C8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16" name="Group 719">
                <a:extLst>
                  <a:ext uri="{FF2B5EF4-FFF2-40B4-BE49-F238E27FC236}">
                    <a16:creationId xmlns:a16="http://schemas.microsoft.com/office/drawing/2014/main" id="{A12363A5-1358-57DC-C1B9-AD1870A5C7BC}"/>
                  </a:ext>
                </a:extLst>
              </p:cNvPr>
              <p:cNvGrpSpPr/>
              <p:nvPr/>
            </p:nvGrpSpPr>
            <p:grpSpPr>
              <a:xfrm>
                <a:off x="8487816" y="1907051"/>
                <a:ext cx="216025" cy="108851"/>
                <a:chOff x="8553742" y="2601251"/>
                <a:chExt cx="216024" cy="108852"/>
              </a:xfrm>
            </p:grpSpPr>
            <p:cxnSp>
              <p:nvCxnSpPr>
                <p:cNvPr id="418" name="Straight Connector 532">
                  <a:extLst>
                    <a:ext uri="{FF2B5EF4-FFF2-40B4-BE49-F238E27FC236}">
                      <a16:creationId xmlns:a16="http://schemas.microsoft.com/office/drawing/2014/main" id="{2091F4B6-8AD4-6996-3D2D-8188342F278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19" name="Straight Connector 534">
                  <a:extLst>
                    <a:ext uri="{FF2B5EF4-FFF2-40B4-BE49-F238E27FC236}">
                      <a16:creationId xmlns:a16="http://schemas.microsoft.com/office/drawing/2014/main" id="{475AEF53-498B-AD30-8C2A-5B856005709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20" name="Straight Connector 535">
                  <a:extLst>
                    <a:ext uri="{FF2B5EF4-FFF2-40B4-BE49-F238E27FC236}">
                      <a16:creationId xmlns:a16="http://schemas.microsoft.com/office/drawing/2014/main" id="{95F076C3-BF3F-6934-8E13-FD1EF8B2386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21" name="Straight Connector 536">
                  <a:extLst>
                    <a:ext uri="{FF2B5EF4-FFF2-40B4-BE49-F238E27FC236}">
                      <a16:creationId xmlns:a16="http://schemas.microsoft.com/office/drawing/2014/main" id="{9D42214C-5DF5-4D8A-7EFC-5168FA12F2B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17" name="Trapezoid 531">
                <a:extLst>
                  <a:ext uri="{FF2B5EF4-FFF2-40B4-BE49-F238E27FC236}">
                    <a16:creationId xmlns:a16="http://schemas.microsoft.com/office/drawing/2014/main" id="{8FB351F7-36D6-25C5-E319-4411D93F3DC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72" name="Group 371">
              <a:extLst>
                <a:ext uri="{FF2B5EF4-FFF2-40B4-BE49-F238E27FC236}">
                  <a16:creationId xmlns:a16="http://schemas.microsoft.com/office/drawing/2014/main" id="{70718553-7ADB-7CE7-A438-8C0DC4DA6B64}"/>
                </a:ext>
              </a:extLst>
            </p:cNvPr>
            <p:cNvGrpSpPr/>
            <p:nvPr/>
          </p:nvGrpSpPr>
          <p:grpSpPr>
            <a:xfrm>
              <a:off x="9275808" y="2936084"/>
              <a:ext cx="232031" cy="146276"/>
              <a:chOff x="980945" y="1888766"/>
              <a:chExt cx="272993" cy="172099"/>
            </a:xfrm>
          </p:grpSpPr>
          <p:grpSp>
            <p:nvGrpSpPr>
              <p:cNvPr id="409" name="Group 898">
                <a:extLst>
                  <a:ext uri="{FF2B5EF4-FFF2-40B4-BE49-F238E27FC236}">
                    <a16:creationId xmlns:a16="http://schemas.microsoft.com/office/drawing/2014/main" id="{585C039C-3E0E-7F74-2F11-FC555ECFE5CE}"/>
                  </a:ext>
                </a:extLst>
              </p:cNvPr>
              <p:cNvGrpSpPr/>
              <p:nvPr/>
            </p:nvGrpSpPr>
            <p:grpSpPr>
              <a:xfrm>
                <a:off x="980945" y="1888766"/>
                <a:ext cx="272993" cy="170990"/>
                <a:chOff x="957800" y="1944318"/>
                <a:chExt cx="272993" cy="170990"/>
              </a:xfrm>
            </p:grpSpPr>
            <p:sp>
              <p:nvSpPr>
                <p:cNvPr id="411" name="Rectangle 88">
                  <a:extLst>
                    <a:ext uri="{FF2B5EF4-FFF2-40B4-BE49-F238E27FC236}">
                      <a16:creationId xmlns:a16="http://schemas.microsoft.com/office/drawing/2014/main" id="{2BC60556-D5A9-15B1-47CD-CE77930C23B6}"/>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412" name="Rectangle 88">
                  <a:extLst>
                    <a:ext uri="{FF2B5EF4-FFF2-40B4-BE49-F238E27FC236}">
                      <a16:creationId xmlns:a16="http://schemas.microsoft.com/office/drawing/2014/main" id="{1756FFC7-16A3-DDF4-570F-D26911BF2B08}"/>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413" name="Isosceles Triangle 412">
                  <a:extLst>
                    <a:ext uri="{FF2B5EF4-FFF2-40B4-BE49-F238E27FC236}">
                      <a16:creationId xmlns:a16="http://schemas.microsoft.com/office/drawing/2014/main" id="{44219D2C-E547-6036-7E2E-11BFE344E187}"/>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414" name="Oval 341">
                  <a:extLst>
                    <a:ext uri="{FF2B5EF4-FFF2-40B4-BE49-F238E27FC236}">
                      <a16:creationId xmlns:a16="http://schemas.microsoft.com/office/drawing/2014/main" id="{B6766C31-C64B-3DF6-A734-5376C453994E}"/>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410" name="Trapezoid 409">
                <a:extLst>
                  <a:ext uri="{FF2B5EF4-FFF2-40B4-BE49-F238E27FC236}">
                    <a16:creationId xmlns:a16="http://schemas.microsoft.com/office/drawing/2014/main" id="{3B3466C9-6D8F-5F73-08A8-F8DC7EFEE3BA}"/>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373" name="Group 68">
              <a:extLst>
                <a:ext uri="{FF2B5EF4-FFF2-40B4-BE49-F238E27FC236}">
                  <a16:creationId xmlns:a16="http://schemas.microsoft.com/office/drawing/2014/main" id="{7549CD3F-827E-7D8B-2350-903B93B8A2BC}"/>
                </a:ext>
              </a:extLst>
            </p:cNvPr>
            <p:cNvGrpSpPr/>
            <p:nvPr/>
          </p:nvGrpSpPr>
          <p:grpSpPr>
            <a:xfrm>
              <a:off x="9282797" y="3299925"/>
              <a:ext cx="229650" cy="144412"/>
              <a:chOff x="3417117" y="2447654"/>
              <a:chExt cx="362556" cy="227987"/>
            </a:xfrm>
          </p:grpSpPr>
          <p:sp>
            <p:nvSpPr>
              <p:cNvPr id="406" name="Rectangle 88">
                <a:extLst>
                  <a:ext uri="{FF2B5EF4-FFF2-40B4-BE49-F238E27FC236}">
                    <a16:creationId xmlns:a16="http://schemas.microsoft.com/office/drawing/2014/main" id="{4E16173D-A2FE-5B3D-ACC3-EBD795D4F748}"/>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407" name="Oval 341">
                <a:extLst>
                  <a:ext uri="{FF2B5EF4-FFF2-40B4-BE49-F238E27FC236}">
                    <a16:creationId xmlns:a16="http://schemas.microsoft.com/office/drawing/2014/main" id="{99127884-9FEC-32D6-F82D-2C346D8CEB81}"/>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408" name="Trapezoid 407">
                <a:extLst>
                  <a:ext uri="{FF2B5EF4-FFF2-40B4-BE49-F238E27FC236}">
                    <a16:creationId xmlns:a16="http://schemas.microsoft.com/office/drawing/2014/main" id="{652C06C2-A3B1-0690-EA5A-DEFE54F38901}"/>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382" name="Group 254">
              <a:extLst>
                <a:ext uri="{FF2B5EF4-FFF2-40B4-BE49-F238E27FC236}">
                  <a16:creationId xmlns:a16="http://schemas.microsoft.com/office/drawing/2014/main" id="{8C97F9D9-C6A8-D303-503C-63D398D05EB0}"/>
                </a:ext>
              </a:extLst>
            </p:cNvPr>
            <p:cNvGrpSpPr>
              <a:grpSpLocks noChangeAspect="1"/>
            </p:cNvGrpSpPr>
            <p:nvPr/>
          </p:nvGrpSpPr>
          <p:grpSpPr>
            <a:xfrm>
              <a:off x="9275224" y="3128859"/>
              <a:ext cx="237467" cy="136654"/>
              <a:chOff x="8421867" y="1904979"/>
              <a:chExt cx="347879" cy="255573"/>
            </a:xfrm>
          </p:grpSpPr>
          <p:sp>
            <p:nvSpPr>
              <p:cNvPr id="399" name="Rectangle 60">
                <a:extLst>
                  <a:ext uri="{FF2B5EF4-FFF2-40B4-BE49-F238E27FC236}">
                    <a16:creationId xmlns:a16="http://schemas.microsoft.com/office/drawing/2014/main" id="{9D86C254-E271-B2E0-28E8-28E8377ED9F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400" name="Group 719">
                <a:extLst>
                  <a:ext uri="{FF2B5EF4-FFF2-40B4-BE49-F238E27FC236}">
                    <a16:creationId xmlns:a16="http://schemas.microsoft.com/office/drawing/2014/main" id="{05123985-762C-3820-BE68-AD8A63CD5B17}"/>
                  </a:ext>
                </a:extLst>
              </p:cNvPr>
              <p:cNvGrpSpPr/>
              <p:nvPr/>
            </p:nvGrpSpPr>
            <p:grpSpPr>
              <a:xfrm>
                <a:off x="8487816" y="1907051"/>
                <a:ext cx="216025" cy="108851"/>
                <a:chOff x="8553742" y="2601251"/>
                <a:chExt cx="216024" cy="108852"/>
              </a:xfrm>
            </p:grpSpPr>
            <p:cxnSp>
              <p:nvCxnSpPr>
                <p:cNvPr id="402" name="Straight Connector 532">
                  <a:extLst>
                    <a:ext uri="{FF2B5EF4-FFF2-40B4-BE49-F238E27FC236}">
                      <a16:creationId xmlns:a16="http://schemas.microsoft.com/office/drawing/2014/main" id="{209F78F8-D211-FDE5-ED10-23AFE062943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03" name="Straight Connector 534">
                  <a:extLst>
                    <a:ext uri="{FF2B5EF4-FFF2-40B4-BE49-F238E27FC236}">
                      <a16:creationId xmlns:a16="http://schemas.microsoft.com/office/drawing/2014/main" id="{7B08F134-FE80-106F-4C2B-5C14F54F58E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04" name="Straight Connector 535">
                  <a:extLst>
                    <a:ext uri="{FF2B5EF4-FFF2-40B4-BE49-F238E27FC236}">
                      <a16:creationId xmlns:a16="http://schemas.microsoft.com/office/drawing/2014/main" id="{1A6CE463-9649-3D80-79D9-7F139B0643B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05" name="Straight Connector 536">
                  <a:extLst>
                    <a:ext uri="{FF2B5EF4-FFF2-40B4-BE49-F238E27FC236}">
                      <a16:creationId xmlns:a16="http://schemas.microsoft.com/office/drawing/2014/main" id="{F4968E5A-80E5-3F40-2D69-F6D1F83B338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01" name="Trapezoid 531">
                <a:extLst>
                  <a:ext uri="{FF2B5EF4-FFF2-40B4-BE49-F238E27FC236}">
                    <a16:creationId xmlns:a16="http://schemas.microsoft.com/office/drawing/2014/main" id="{BAD6FD06-7EB9-40D0-F4CA-0781AF8B3DA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83" name="Group 254">
              <a:extLst>
                <a:ext uri="{FF2B5EF4-FFF2-40B4-BE49-F238E27FC236}">
                  <a16:creationId xmlns:a16="http://schemas.microsoft.com/office/drawing/2014/main" id="{9628CD59-5CA1-57A0-4EBD-DA8EC60D2C88}"/>
                </a:ext>
              </a:extLst>
            </p:cNvPr>
            <p:cNvGrpSpPr>
              <a:grpSpLocks noChangeAspect="1"/>
            </p:cNvGrpSpPr>
            <p:nvPr/>
          </p:nvGrpSpPr>
          <p:grpSpPr>
            <a:xfrm>
              <a:off x="9275224" y="3480288"/>
              <a:ext cx="237467" cy="136654"/>
              <a:chOff x="8421867" y="1904979"/>
              <a:chExt cx="347879" cy="255573"/>
            </a:xfrm>
          </p:grpSpPr>
          <p:sp>
            <p:nvSpPr>
              <p:cNvPr id="392" name="Rectangle 60">
                <a:extLst>
                  <a:ext uri="{FF2B5EF4-FFF2-40B4-BE49-F238E27FC236}">
                    <a16:creationId xmlns:a16="http://schemas.microsoft.com/office/drawing/2014/main" id="{75B3B416-BAEC-C017-4832-2011068CE8FB}"/>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393" name="Group 719">
                <a:extLst>
                  <a:ext uri="{FF2B5EF4-FFF2-40B4-BE49-F238E27FC236}">
                    <a16:creationId xmlns:a16="http://schemas.microsoft.com/office/drawing/2014/main" id="{C37417F3-D66C-395F-D495-F6C663321E7D}"/>
                  </a:ext>
                </a:extLst>
              </p:cNvPr>
              <p:cNvGrpSpPr/>
              <p:nvPr/>
            </p:nvGrpSpPr>
            <p:grpSpPr>
              <a:xfrm>
                <a:off x="8487816" y="1907051"/>
                <a:ext cx="216025" cy="108851"/>
                <a:chOff x="8553742" y="2601251"/>
                <a:chExt cx="216024" cy="108852"/>
              </a:xfrm>
            </p:grpSpPr>
            <p:cxnSp>
              <p:nvCxnSpPr>
                <p:cNvPr id="395" name="Straight Connector 532">
                  <a:extLst>
                    <a:ext uri="{FF2B5EF4-FFF2-40B4-BE49-F238E27FC236}">
                      <a16:creationId xmlns:a16="http://schemas.microsoft.com/office/drawing/2014/main" id="{8FF0771A-519B-371C-2BB6-1B70308159E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96" name="Straight Connector 534">
                  <a:extLst>
                    <a:ext uri="{FF2B5EF4-FFF2-40B4-BE49-F238E27FC236}">
                      <a16:creationId xmlns:a16="http://schemas.microsoft.com/office/drawing/2014/main" id="{902A9E92-E4A2-1FE3-7A1B-A2F08C090B8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7" name="Straight Connector 535">
                  <a:extLst>
                    <a:ext uri="{FF2B5EF4-FFF2-40B4-BE49-F238E27FC236}">
                      <a16:creationId xmlns:a16="http://schemas.microsoft.com/office/drawing/2014/main" id="{EB853C4A-4BDA-0DBB-9CDD-0F1CE9EA073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8" name="Straight Connector 536">
                  <a:extLst>
                    <a:ext uri="{FF2B5EF4-FFF2-40B4-BE49-F238E27FC236}">
                      <a16:creationId xmlns:a16="http://schemas.microsoft.com/office/drawing/2014/main" id="{E9B3F239-4DED-14D3-E793-ECBD29B0816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94" name="Trapezoid 531">
                <a:extLst>
                  <a:ext uri="{FF2B5EF4-FFF2-40B4-BE49-F238E27FC236}">
                    <a16:creationId xmlns:a16="http://schemas.microsoft.com/office/drawing/2014/main" id="{46FC7803-8281-C2A0-D6A0-C9EA018B3A4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384" name="Group 254">
              <a:extLst>
                <a:ext uri="{FF2B5EF4-FFF2-40B4-BE49-F238E27FC236}">
                  <a16:creationId xmlns:a16="http://schemas.microsoft.com/office/drawing/2014/main" id="{DAECA1B1-9A14-D2CF-2BBC-4785866D7CE0}"/>
                </a:ext>
              </a:extLst>
            </p:cNvPr>
            <p:cNvGrpSpPr>
              <a:grpSpLocks noChangeAspect="1"/>
            </p:cNvGrpSpPr>
            <p:nvPr/>
          </p:nvGrpSpPr>
          <p:grpSpPr>
            <a:xfrm>
              <a:off x="10507501" y="3185057"/>
              <a:ext cx="237467" cy="136654"/>
              <a:chOff x="8421867" y="1904979"/>
              <a:chExt cx="347879" cy="255573"/>
            </a:xfrm>
          </p:grpSpPr>
          <p:sp>
            <p:nvSpPr>
              <p:cNvPr id="385" name="Rectangle 60">
                <a:extLst>
                  <a:ext uri="{FF2B5EF4-FFF2-40B4-BE49-F238E27FC236}">
                    <a16:creationId xmlns:a16="http://schemas.microsoft.com/office/drawing/2014/main" id="{5C9805DC-5FFA-18DD-7E9A-B83C4084CC31}"/>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386" name="Group 719">
                <a:extLst>
                  <a:ext uri="{FF2B5EF4-FFF2-40B4-BE49-F238E27FC236}">
                    <a16:creationId xmlns:a16="http://schemas.microsoft.com/office/drawing/2014/main" id="{E1755E1D-C049-9BF5-3CBC-219C6A690079}"/>
                  </a:ext>
                </a:extLst>
              </p:cNvPr>
              <p:cNvGrpSpPr/>
              <p:nvPr/>
            </p:nvGrpSpPr>
            <p:grpSpPr>
              <a:xfrm>
                <a:off x="8487816" y="1907051"/>
                <a:ext cx="216025" cy="108851"/>
                <a:chOff x="8553742" y="2601251"/>
                <a:chExt cx="216024" cy="108852"/>
              </a:xfrm>
            </p:grpSpPr>
            <p:cxnSp>
              <p:nvCxnSpPr>
                <p:cNvPr id="388" name="Straight Connector 532">
                  <a:extLst>
                    <a:ext uri="{FF2B5EF4-FFF2-40B4-BE49-F238E27FC236}">
                      <a16:creationId xmlns:a16="http://schemas.microsoft.com/office/drawing/2014/main" id="{BC92C711-3D6F-88F7-C8E6-1CDA51ACD86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89" name="Straight Connector 534">
                  <a:extLst>
                    <a:ext uri="{FF2B5EF4-FFF2-40B4-BE49-F238E27FC236}">
                      <a16:creationId xmlns:a16="http://schemas.microsoft.com/office/drawing/2014/main" id="{A3655383-1C95-42EE-546F-441C3708602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0" name="Straight Connector 535">
                  <a:extLst>
                    <a:ext uri="{FF2B5EF4-FFF2-40B4-BE49-F238E27FC236}">
                      <a16:creationId xmlns:a16="http://schemas.microsoft.com/office/drawing/2014/main" id="{A6BEEE8F-82B6-512C-D89C-3848AB46516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1" name="Straight Connector 536">
                  <a:extLst>
                    <a:ext uri="{FF2B5EF4-FFF2-40B4-BE49-F238E27FC236}">
                      <a16:creationId xmlns:a16="http://schemas.microsoft.com/office/drawing/2014/main" id="{213A6436-1D6D-B663-8864-A65ACFB4F8E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87" name="Trapezoid 531">
                <a:extLst>
                  <a:ext uri="{FF2B5EF4-FFF2-40B4-BE49-F238E27FC236}">
                    <a16:creationId xmlns:a16="http://schemas.microsoft.com/office/drawing/2014/main" id="{C4E0EF24-15B4-69E0-0252-BDE1A0762955}"/>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sp>
        <p:nvSpPr>
          <p:cNvPr id="476" name="Rectangle 475">
            <a:extLst>
              <a:ext uri="{FF2B5EF4-FFF2-40B4-BE49-F238E27FC236}">
                <a16:creationId xmlns:a16="http://schemas.microsoft.com/office/drawing/2014/main" id="{A608BCDE-3FB7-A757-0B16-3D3AD7695742}"/>
              </a:ext>
            </a:extLst>
          </p:cNvPr>
          <p:cNvSpPr/>
          <p:nvPr/>
        </p:nvSpPr>
        <p:spPr>
          <a:xfrm>
            <a:off x="8726786" y="4075840"/>
            <a:ext cx="1434163" cy="385544"/>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C12A57D8-47AB-F774-BED6-BDBA26F131DE}"/>
              </a:ext>
            </a:extLst>
          </p:cNvPr>
          <p:cNvSpPr/>
          <p:nvPr/>
        </p:nvSpPr>
        <p:spPr>
          <a:xfrm>
            <a:off x="8786596" y="4160204"/>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2CE0F49B-EE15-6CC9-54B9-11D4993CECBC}"/>
              </a:ext>
            </a:extLst>
          </p:cNvPr>
          <p:cNvSpPr/>
          <p:nvPr/>
        </p:nvSpPr>
        <p:spPr>
          <a:xfrm>
            <a:off x="9734936" y="4160204"/>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9" name="Rectangle 478">
            <a:extLst>
              <a:ext uri="{FF2B5EF4-FFF2-40B4-BE49-F238E27FC236}">
                <a16:creationId xmlns:a16="http://schemas.microsoft.com/office/drawing/2014/main" id="{7E1D9E37-685A-F3C7-E59C-482C1701FD15}"/>
              </a:ext>
            </a:extLst>
          </p:cNvPr>
          <p:cNvSpPr/>
          <p:nvPr/>
        </p:nvSpPr>
        <p:spPr>
          <a:xfrm>
            <a:off x="8726786" y="1599231"/>
            <a:ext cx="1434932" cy="1988578"/>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id="{B919F039-0EED-377A-E6D4-62E2F1BC05CB}"/>
              </a:ext>
            </a:extLst>
          </p:cNvPr>
          <p:cNvSpPr/>
          <p:nvPr/>
        </p:nvSpPr>
        <p:spPr>
          <a:xfrm>
            <a:off x="8786596" y="3133352"/>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2FF0B647-E25E-B912-82D7-DE99B7B6BB28}"/>
              </a:ext>
            </a:extLst>
          </p:cNvPr>
          <p:cNvSpPr/>
          <p:nvPr/>
        </p:nvSpPr>
        <p:spPr>
          <a:xfrm>
            <a:off x="8786596" y="2602047"/>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5E4790D2-2E03-96F0-0744-F2973CC20364}"/>
              </a:ext>
            </a:extLst>
          </p:cNvPr>
          <p:cNvSpPr/>
          <p:nvPr/>
        </p:nvSpPr>
        <p:spPr>
          <a:xfrm>
            <a:off x="8786596" y="2083378"/>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DF9B86FC-9979-AEA1-4167-6323068B80C8}"/>
              </a:ext>
            </a:extLst>
          </p:cNvPr>
          <p:cNvSpPr/>
          <p:nvPr/>
        </p:nvSpPr>
        <p:spPr>
          <a:xfrm>
            <a:off x="9469980" y="1729899"/>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FB1487D2-83C1-BC8D-DFC6-34FEE4A4F93B}"/>
              </a:ext>
            </a:extLst>
          </p:cNvPr>
          <p:cNvSpPr/>
          <p:nvPr/>
        </p:nvSpPr>
        <p:spPr>
          <a:xfrm>
            <a:off x="8786331" y="1729899"/>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5" name="Group 11">
            <a:extLst>
              <a:ext uri="{FF2B5EF4-FFF2-40B4-BE49-F238E27FC236}">
                <a16:creationId xmlns:a16="http://schemas.microsoft.com/office/drawing/2014/main" id="{CBD1AE99-D487-192A-9F3A-870497EE002E}"/>
              </a:ext>
            </a:extLst>
          </p:cNvPr>
          <p:cNvGrpSpPr/>
          <p:nvPr/>
        </p:nvGrpSpPr>
        <p:grpSpPr>
          <a:xfrm>
            <a:off x="9798960" y="1767387"/>
            <a:ext cx="234124" cy="147225"/>
            <a:chOff x="4487593" y="2873065"/>
            <a:chExt cx="362554" cy="227985"/>
          </a:xfrm>
        </p:grpSpPr>
        <p:sp>
          <p:nvSpPr>
            <p:cNvPr id="486" name="Rectangle 88">
              <a:extLst>
                <a:ext uri="{FF2B5EF4-FFF2-40B4-BE49-F238E27FC236}">
                  <a16:creationId xmlns:a16="http://schemas.microsoft.com/office/drawing/2014/main" id="{186FE560-C579-0F5D-E31E-E07132B9D0CB}"/>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487" name="Trapezoid 486">
              <a:extLst>
                <a:ext uri="{FF2B5EF4-FFF2-40B4-BE49-F238E27FC236}">
                  <a16:creationId xmlns:a16="http://schemas.microsoft.com/office/drawing/2014/main" id="{33CC3AD5-583C-6C3D-E09F-A497994FFFA7}"/>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88" name="Oval 341">
              <a:extLst>
                <a:ext uri="{FF2B5EF4-FFF2-40B4-BE49-F238E27FC236}">
                  <a16:creationId xmlns:a16="http://schemas.microsoft.com/office/drawing/2014/main" id="{500A5FE5-DF99-A5C4-2303-522E900842AD}"/>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489" name="Group 488">
            <a:extLst>
              <a:ext uri="{FF2B5EF4-FFF2-40B4-BE49-F238E27FC236}">
                <a16:creationId xmlns:a16="http://schemas.microsoft.com/office/drawing/2014/main" id="{00F3E7AF-D547-2471-D481-FAB0F23902C7}"/>
              </a:ext>
            </a:extLst>
          </p:cNvPr>
          <p:cNvGrpSpPr/>
          <p:nvPr/>
        </p:nvGrpSpPr>
        <p:grpSpPr>
          <a:xfrm>
            <a:off x="8849855" y="2301852"/>
            <a:ext cx="232614" cy="147225"/>
            <a:chOff x="980945" y="1888766"/>
            <a:chExt cx="271916" cy="172099"/>
          </a:xfrm>
        </p:grpSpPr>
        <p:grpSp>
          <p:nvGrpSpPr>
            <p:cNvPr id="490" name="Group 898">
              <a:extLst>
                <a:ext uri="{FF2B5EF4-FFF2-40B4-BE49-F238E27FC236}">
                  <a16:creationId xmlns:a16="http://schemas.microsoft.com/office/drawing/2014/main" id="{FEAFDEE8-D08F-6D19-D75D-208B3B1C9897}"/>
                </a:ext>
              </a:extLst>
            </p:cNvPr>
            <p:cNvGrpSpPr/>
            <p:nvPr/>
          </p:nvGrpSpPr>
          <p:grpSpPr>
            <a:xfrm>
              <a:off x="980945" y="1888766"/>
              <a:ext cx="271916" cy="170990"/>
              <a:chOff x="957800" y="1944318"/>
              <a:chExt cx="271916" cy="170990"/>
            </a:xfrm>
          </p:grpSpPr>
          <p:sp>
            <p:nvSpPr>
              <p:cNvPr id="492" name="Rectangle 88">
                <a:extLst>
                  <a:ext uri="{FF2B5EF4-FFF2-40B4-BE49-F238E27FC236}">
                    <a16:creationId xmlns:a16="http://schemas.microsoft.com/office/drawing/2014/main" id="{39188438-C071-1ACD-7163-E614FF2AC8A4}"/>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93" name="Isosceles Triangle 492">
                <a:extLst>
                  <a:ext uri="{FF2B5EF4-FFF2-40B4-BE49-F238E27FC236}">
                    <a16:creationId xmlns:a16="http://schemas.microsoft.com/office/drawing/2014/main" id="{56182B44-FCF4-BF13-30A0-05A68215EF4C}"/>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94" name="Oval 341">
                <a:extLst>
                  <a:ext uri="{FF2B5EF4-FFF2-40B4-BE49-F238E27FC236}">
                    <a16:creationId xmlns:a16="http://schemas.microsoft.com/office/drawing/2014/main" id="{9021F502-6D2B-0DAF-0044-6624475D0A0B}"/>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491" name="Trapezoid 490">
              <a:extLst>
                <a:ext uri="{FF2B5EF4-FFF2-40B4-BE49-F238E27FC236}">
                  <a16:creationId xmlns:a16="http://schemas.microsoft.com/office/drawing/2014/main" id="{6BFD2200-BCA3-DD98-11F3-799D29EBF88C}"/>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495" name="Group 11">
            <a:extLst>
              <a:ext uri="{FF2B5EF4-FFF2-40B4-BE49-F238E27FC236}">
                <a16:creationId xmlns:a16="http://schemas.microsoft.com/office/drawing/2014/main" id="{AA7CE62D-444D-4AC1-915E-A8B473E35665}"/>
              </a:ext>
            </a:extLst>
          </p:cNvPr>
          <p:cNvGrpSpPr/>
          <p:nvPr/>
        </p:nvGrpSpPr>
        <p:grpSpPr>
          <a:xfrm>
            <a:off x="8851526" y="1767387"/>
            <a:ext cx="234124" cy="147225"/>
            <a:chOff x="4487593" y="2873065"/>
            <a:chExt cx="362554" cy="227985"/>
          </a:xfrm>
        </p:grpSpPr>
        <p:sp>
          <p:nvSpPr>
            <p:cNvPr id="496" name="Rectangle 88">
              <a:extLst>
                <a:ext uri="{FF2B5EF4-FFF2-40B4-BE49-F238E27FC236}">
                  <a16:creationId xmlns:a16="http://schemas.microsoft.com/office/drawing/2014/main" id="{5E26ED32-1D7B-97BC-6A3B-04BAC52E4441}"/>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497" name="Trapezoid 496">
              <a:extLst>
                <a:ext uri="{FF2B5EF4-FFF2-40B4-BE49-F238E27FC236}">
                  <a16:creationId xmlns:a16="http://schemas.microsoft.com/office/drawing/2014/main" id="{E740CB40-B8DF-C8B0-BCFF-45D3B5FD82A2}"/>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498" name="Oval 341">
              <a:extLst>
                <a:ext uri="{FF2B5EF4-FFF2-40B4-BE49-F238E27FC236}">
                  <a16:creationId xmlns:a16="http://schemas.microsoft.com/office/drawing/2014/main" id="{CA60B5B7-8AED-226E-DF39-2927B86550E4}"/>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499" name="Group 254">
            <a:extLst>
              <a:ext uri="{FF2B5EF4-FFF2-40B4-BE49-F238E27FC236}">
                <a16:creationId xmlns:a16="http://schemas.microsoft.com/office/drawing/2014/main" id="{5B777C4E-B379-12D1-DEE9-05A247021387}"/>
              </a:ext>
            </a:extLst>
          </p:cNvPr>
          <p:cNvGrpSpPr>
            <a:grpSpLocks noChangeAspect="1"/>
          </p:cNvGrpSpPr>
          <p:nvPr/>
        </p:nvGrpSpPr>
        <p:grpSpPr>
          <a:xfrm>
            <a:off x="8849532" y="2115998"/>
            <a:ext cx="237467" cy="136654"/>
            <a:chOff x="8421867" y="1904979"/>
            <a:chExt cx="347879" cy="255573"/>
          </a:xfrm>
        </p:grpSpPr>
        <p:sp>
          <p:nvSpPr>
            <p:cNvPr id="500" name="Rectangle 60">
              <a:extLst>
                <a:ext uri="{FF2B5EF4-FFF2-40B4-BE49-F238E27FC236}">
                  <a16:creationId xmlns:a16="http://schemas.microsoft.com/office/drawing/2014/main" id="{C2B81CD4-ABC8-2CB3-E1A9-3D9B4E8E3B99}"/>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01" name="Group 719">
              <a:extLst>
                <a:ext uri="{FF2B5EF4-FFF2-40B4-BE49-F238E27FC236}">
                  <a16:creationId xmlns:a16="http://schemas.microsoft.com/office/drawing/2014/main" id="{D0D31BB2-E273-E1A0-F403-1E41EB1DF8A8}"/>
                </a:ext>
              </a:extLst>
            </p:cNvPr>
            <p:cNvGrpSpPr/>
            <p:nvPr/>
          </p:nvGrpSpPr>
          <p:grpSpPr>
            <a:xfrm>
              <a:off x="8487816" y="1907051"/>
              <a:ext cx="216025" cy="108851"/>
              <a:chOff x="8553742" y="2601251"/>
              <a:chExt cx="216024" cy="108852"/>
            </a:xfrm>
          </p:grpSpPr>
          <p:cxnSp>
            <p:nvCxnSpPr>
              <p:cNvPr id="503" name="Straight Connector 532">
                <a:extLst>
                  <a:ext uri="{FF2B5EF4-FFF2-40B4-BE49-F238E27FC236}">
                    <a16:creationId xmlns:a16="http://schemas.microsoft.com/office/drawing/2014/main" id="{2C3CDB23-2D1D-94BD-7DF0-D35F4538C5D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04" name="Straight Connector 534">
                <a:extLst>
                  <a:ext uri="{FF2B5EF4-FFF2-40B4-BE49-F238E27FC236}">
                    <a16:creationId xmlns:a16="http://schemas.microsoft.com/office/drawing/2014/main" id="{1692C97C-9465-BCD5-7398-23D156C775E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05" name="Straight Connector 535">
                <a:extLst>
                  <a:ext uri="{FF2B5EF4-FFF2-40B4-BE49-F238E27FC236}">
                    <a16:creationId xmlns:a16="http://schemas.microsoft.com/office/drawing/2014/main" id="{583F04C8-0DFC-DEA9-9811-EFA26D2405A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06" name="Straight Connector 536">
                <a:extLst>
                  <a:ext uri="{FF2B5EF4-FFF2-40B4-BE49-F238E27FC236}">
                    <a16:creationId xmlns:a16="http://schemas.microsoft.com/office/drawing/2014/main" id="{965DA25D-08DA-434C-65B2-C37B9899A6E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02" name="Trapezoid 531">
              <a:extLst>
                <a:ext uri="{FF2B5EF4-FFF2-40B4-BE49-F238E27FC236}">
                  <a16:creationId xmlns:a16="http://schemas.microsoft.com/office/drawing/2014/main" id="{47B94BB3-3E31-D3A6-F007-E5472FBD0B0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07" name="Group 1040">
            <a:extLst>
              <a:ext uri="{FF2B5EF4-FFF2-40B4-BE49-F238E27FC236}">
                <a16:creationId xmlns:a16="http://schemas.microsoft.com/office/drawing/2014/main" id="{463C06BB-1194-AC62-5551-FF3D709846CB}"/>
              </a:ext>
            </a:extLst>
          </p:cNvPr>
          <p:cNvGrpSpPr/>
          <p:nvPr/>
        </p:nvGrpSpPr>
        <p:grpSpPr>
          <a:xfrm>
            <a:off x="9318090" y="1773099"/>
            <a:ext cx="234124" cy="84481"/>
            <a:chOff x="1230061" y="3045781"/>
            <a:chExt cx="435339" cy="142407"/>
          </a:xfrm>
        </p:grpSpPr>
        <p:sp>
          <p:nvSpPr>
            <p:cNvPr id="508" name="Rectangle 507">
              <a:extLst>
                <a:ext uri="{FF2B5EF4-FFF2-40B4-BE49-F238E27FC236}">
                  <a16:creationId xmlns:a16="http://schemas.microsoft.com/office/drawing/2014/main" id="{643A37C8-AAC9-88C4-C028-BC8995D0F131}"/>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09" name="Oval 341">
              <a:extLst>
                <a:ext uri="{FF2B5EF4-FFF2-40B4-BE49-F238E27FC236}">
                  <a16:creationId xmlns:a16="http://schemas.microsoft.com/office/drawing/2014/main" id="{2656B563-7423-FFC0-E6F6-CC4167CF7EC7}"/>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10" name="Oval 341">
              <a:extLst>
                <a:ext uri="{FF2B5EF4-FFF2-40B4-BE49-F238E27FC236}">
                  <a16:creationId xmlns:a16="http://schemas.microsoft.com/office/drawing/2014/main" id="{968D6380-8E8D-7E99-E084-DBE4E2250251}"/>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511" name="Group 254">
            <a:extLst>
              <a:ext uri="{FF2B5EF4-FFF2-40B4-BE49-F238E27FC236}">
                <a16:creationId xmlns:a16="http://schemas.microsoft.com/office/drawing/2014/main" id="{4418485A-F452-4491-D4E4-3781388F3B7E}"/>
              </a:ext>
            </a:extLst>
          </p:cNvPr>
          <p:cNvGrpSpPr>
            <a:grpSpLocks noChangeAspect="1"/>
          </p:cNvGrpSpPr>
          <p:nvPr/>
        </p:nvGrpSpPr>
        <p:grpSpPr>
          <a:xfrm>
            <a:off x="9797288" y="4206294"/>
            <a:ext cx="237467" cy="136654"/>
            <a:chOff x="8421867" y="1904979"/>
            <a:chExt cx="347879" cy="255573"/>
          </a:xfrm>
        </p:grpSpPr>
        <p:sp>
          <p:nvSpPr>
            <p:cNvPr id="512" name="Rectangle 60">
              <a:extLst>
                <a:ext uri="{FF2B5EF4-FFF2-40B4-BE49-F238E27FC236}">
                  <a16:creationId xmlns:a16="http://schemas.microsoft.com/office/drawing/2014/main" id="{EF66645D-76EB-6913-E551-5CAFC84D601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13" name="Group 719">
              <a:extLst>
                <a:ext uri="{FF2B5EF4-FFF2-40B4-BE49-F238E27FC236}">
                  <a16:creationId xmlns:a16="http://schemas.microsoft.com/office/drawing/2014/main" id="{F1E704F8-3144-CD39-FC79-87255613A6BE}"/>
                </a:ext>
              </a:extLst>
            </p:cNvPr>
            <p:cNvGrpSpPr/>
            <p:nvPr/>
          </p:nvGrpSpPr>
          <p:grpSpPr>
            <a:xfrm>
              <a:off x="8487816" y="1907051"/>
              <a:ext cx="216025" cy="108851"/>
              <a:chOff x="8553742" y="2601251"/>
              <a:chExt cx="216024" cy="108852"/>
            </a:xfrm>
          </p:grpSpPr>
          <p:cxnSp>
            <p:nvCxnSpPr>
              <p:cNvPr id="515" name="Straight Connector 532">
                <a:extLst>
                  <a:ext uri="{FF2B5EF4-FFF2-40B4-BE49-F238E27FC236}">
                    <a16:creationId xmlns:a16="http://schemas.microsoft.com/office/drawing/2014/main" id="{6EC2AC88-47B6-6D04-B1BB-8D2D3266A97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16" name="Straight Connector 534">
                <a:extLst>
                  <a:ext uri="{FF2B5EF4-FFF2-40B4-BE49-F238E27FC236}">
                    <a16:creationId xmlns:a16="http://schemas.microsoft.com/office/drawing/2014/main" id="{18E135C6-9302-AA41-E3BB-3CE375DD424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17" name="Straight Connector 535">
                <a:extLst>
                  <a:ext uri="{FF2B5EF4-FFF2-40B4-BE49-F238E27FC236}">
                    <a16:creationId xmlns:a16="http://schemas.microsoft.com/office/drawing/2014/main" id="{8D4C33C9-4D2A-F13D-A6DD-BC4D38A35DB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18" name="Straight Connector 536">
                <a:extLst>
                  <a:ext uri="{FF2B5EF4-FFF2-40B4-BE49-F238E27FC236}">
                    <a16:creationId xmlns:a16="http://schemas.microsoft.com/office/drawing/2014/main" id="{7BC4F7E8-15C6-A66E-2809-09729CFED77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14" name="Trapezoid 531">
              <a:extLst>
                <a:ext uri="{FF2B5EF4-FFF2-40B4-BE49-F238E27FC236}">
                  <a16:creationId xmlns:a16="http://schemas.microsoft.com/office/drawing/2014/main" id="{AD74C980-887A-917E-9EDB-CD172B11C02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19" name="Group 11">
            <a:extLst>
              <a:ext uri="{FF2B5EF4-FFF2-40B4-BE49-F238E27FC236}">
                <a16:creationId xmlns:a16="http://schemas.microsoft.com/office/drawing/2014/main" id="{EDAACA1A-5D5B-3796-C793-3D00FE9909C3}"/>
              </a:ext>
            </a:extLst>
          </p:cNvPr>
          <p:cNvGrpSpPr/>
          <p:nvPr/>
        </p:nvGrpSpPr>
        <p:grpSpPr>
          <a:xfrm>
            <a:off x="10879561" y="4867206"/>
            <a:ext cx="234124" cy="183392"/>
            <a:chOff x="4487593" y="2873065"/>
            <a:chExt cx="362554" cy="227985"/>
          </a:xfrm>
        </p:grpSpPr>
        <p:sp>
          <p:nvSpPr>
            <p:cNvPr id="520" name="Rectangle 88">
              <a:extLst>
                <a:ext uri="{FF2B5EF4-FFF2-40B4-BE49-F238E27FC236}">
                  <a16:creationId xmlns:a16="http://schemas.microsoft.com/office/drawing/2014/main" id="{2D6C856E-FF1F-755B-B57A-AA7297FA151D}"/>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521" name="Trapezoid 520">
              <a:extLst>
                <a:ext uri="{FF2B5EF4-FFF2-40B4-BE49-F238E27FC236}">
                  <a16:creationId xmlns:a16="http://schemas.microsoft.com/office/drawing/2014/main" id="{8753ABF3-3C62-25BA-301B-B6EB20D8286E}"/>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522" name="Oval 341">
              <a:extLst>
                <a:ext uri="{FF2B5EF4-FFF2-40B4-BE49-F238E27FC236}">
                  <a16:creationId xmlns:a16="http://schemas.microsoft.com/office/drawing/2014/main" id="{4D3C366B-2A51-5EC2-878F-967EEE070686}"/>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23" name="Group 254">
            <a:extLst>
              <a:ext uri="{FF2B5EF4-FFF2-40B4-BE49-F238E27FC236}">
                <a16:creationId xmlns:a16="http://schemas.microsoft.com/office/drawing/2014/main" id="{B310FA62-307B-5012-A17E-092538E87463}"/>
              </a:ext>
            </a:extLst>
          </p:cNvPr>
          <p:cNvGrpSpPr>
            <a:grpSpLocks noChangeAspect="1"/>
          </p:cNvGrpSpPr>
          <p:nvPr/>
        </p:nvGrpSpPr>
        <p:grpSpPr>
          <a:xfrm>
            <a:off x="10877889" y="5073124"/>
            <a:ext cx="237467" cy="170224"/>
            <a:chOff x="8421867" y="1904979"/>
            <a:chExt cx="347879" cy="255573"/>
          </a:xfrm>
        </p:grpSpPr>
        <p:sp>
          <p:nvSpPr>
            <p:cNvPr id="524" name="Rectangle 60">
              <a:extLst>
                <a:ext uri="{FF2B5EF4-FFF2-40B4-BE49-F238E27FC236}">
                  <a16:creationId xmlns:a16="http://schemas.microsoft.com/office/drawing/2014/main" id="{197ACEC0-1F31-E4DF-AD4B-2CC27426857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25" name="Group 719">
              <a:extLst>
                <a:ext uri="{FF2B5EF4-FFF2-40B4-BE49-F238E27FC236}">
                  <a16:creationId xmlns:a16="http://schemas.microsoft.com/office/drawing/2014/main" id="{33A8E555-8438-D2E6-AEC0-568AF8E55ADF}"/>
                </a:ext>
              </a:extLst>
            </p:cNvPr>
            <p:cNvGrpSpPr/>
            <p:nvPr/>
          </p:nvGrpSpPr>
          <p:grpSpPr>
            <a:xfrm>
              <a:off x="8487816" y="1907051"/>
              <a:ext cx="216025" cy="108851"/>
              <a:chOff x="8553742" y="2601251"/>
              <a:chExt cx="216024" cy="108852"/>
            </a:xfrm>
          </p:grpSpPr>
          <p:cxnSp>
            <p:nvCxnSpPr>
              <p:cNvPr id="527" name="Straight Connector 532">
                <a:extLst>
                  <a:ext uri="{FF2B5EF4-FFF2-40B4-BE49-F238E27FC236}">
                    <a16:creationId xmlns:a16="http://schemas.microsoft.com/office/drawing/2014/main" id="{F719FD17-5BDA-B1AC-C671-FDDE04AB230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28" name="Straight Connector 534">
                <a:extLst>
                  <a:ext uri="{FF2B5EF4-FFF2-40B4-BE49-F238E27FC236}">
                    <a16:creationId xmlns:a16="http://schemas.microsoft.com/office/drawing/2014/main" id="{9FAB77B0-8285-60ED-0C00-FD1C422F233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29" name="Straight Connector 535">
                <a:extLst>
                  <a:ext uri="{FF2B5EF4-FFF2-40B4-BE49-F238E27FC236}">
                    <a16:creationId xmlns:a16="http://schemas.microsoft.com/office/drawing/2014/main" id="{6AFFA298-DA25-243D-CE71-64B230BF998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30" name="Straight Connector 536">
                <a:extLst>
                  <a:ext uri="{FF2B5EF4-FFF2-40B4-BE49-F238E27FC236}">
                    <a16:creationId xmlns:a16="http://schemas.microsoft.com/office/drawing/2014/main" id="{AA78C30E-6806-4D59-77A3-F64271DA624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26" name="Trapezoid 531">
              <a:extLst>
                <a:ext uri="{FF2B5EF4-FFF2-40B4-BE49-F238E27FC236}">
                  <a16:creationId xmlns:a16="http://schemas.microsoft.com/office/drawing/2014/main" id="{28F95BA8-9D5D-F13C-DBA1-9F7BB46C300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31" name="Group 1040">
            <a:extLst>
              <a:ext uri="{FF2B5EF4-FFF2-40B4-BE49-F238E27FC236}">
                <a16:creationId xmlns:a16="http://schemas.microsoft.com/office/drawing/2014/main" id="{871A0EC0-F91D-1AD5-4E08-6BD5AF92D163}"/>
              </a:ext>
            </a:extLst>
          </p:cNvPr>
          <p:cNvGrpSpPr/>
          <p:nvPr/>
        </p:nvGrpSpPr>
        <p:grpSpPr>
          <a:xfrm>
            <a:off x="10566709" y="4889745"/>
            <a:ext cx="234124" cy="105234"/>
            <a:chOff x="1230061" y="3045781"/>
            <a:chExt cx="435339" cy="142407"/>
          </a:xfrm>
        </p:grpSpPr>
        <p:sp>
          <p:nvSpPr>
            <p:cNvPr id="532" name="Rectangle 531">
              <a:extLst>
                <a:ext uri="{FF2B5EF4-FFF2-40B4-BE49-F238E27FC236}">
                  <a16:creationId xmlns:a16="http://schemas.microsoft.com/office/drawing/2014/main" id="{A2F31E09-F176-CDBF-20AA-D401EC1B86DF}"/>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33" name="Oval 341">
              <a:extLst>
                <a:ext uri="{FF2B5EF4-FFF2-40B4-BE49-F238E27FC236}">
                  <a16:creationId xmlns:a16="http://schemas.microsoft.com/office/drawing/2014/main" id="{EDC3FDF9-4E1E-E383-DA5E-F7649249B15C}"/>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34" name="Oval 341">
              <a:extLst>
                <a:ext uri="{FF2B5EF4-FFF2-40B4-BE49-F238E27FC236}">
                  <a16:creationId xmlns:a16="http://schemas.microsoft.com/office/drawing/2014/main" id="{992C33C6-D2F5-8006-6FD9-F6EA5825FED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535" name="Group 254">
            <a:extLst>
              <a:ext uri="{FF2B5EF4-FFF2-40B4-BE49-F238E27FC236}">
                <a16:creationId xmlns:a16="http://schemas.microsoft.com/office/drawing/2014/main" id="{52F0F4DC-E239-86B8-76D3-C3DA6F19F884}"/>
              </a:ext>
            </a:extLst>
          </p:cNvPr>
          <p:cNvGrpSpPr>
            <a:grpSpLocks noChangeAspect="1"/>
          </p:cNvGrpSpPr>
          <p:nvPr/>
        </p:nvGrpSpPr>
        <p:grpSpPr>
          <a:xfrm>
            <a:off x="8849854" y="2643889"/>
            <a:ext cx="237467" cy="136654"/>
            <a:chOff x="8421867" y="1904979"/>
            <a:chExt cx="347879" cy="255573"/>
          </a:xfrm>
        </p:grpSpPr>
        <p:sp>
          <p:nvSpPr>
            <p:cNvPr id="536" name="Rectangle 60">
              <a:extLst>
                <a:ext uri="{FF2B5EF4-FFF2-40B4-BE49-F238E27FC236}">
                  <a16:creationId xmlns:a16="http://schemas.microsoft.com/office/drawing/2014/main" id="{7849C3B5-2B6E-4118-F1CA-A3514D856C7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37" name="Group 719">
              <a:extLst>
                <a:ext uri="{FF2B5EF4-FFF2-40B4-BE49-F238E27FC236}">
                  <a16:creationId xmlns:a16="http://schemas.microsoft.com/office/drawing/2014/main" id="{9FECD94F-9DF9-0E88-333F-64F3BBC0961B}"/>
                </a:ext>
              </a:extLst>
            </p:cNvPr>
            <p:cNvGrpSpPr/>
            <p:nvPr/>
          </p:nvGrpSpPr>
          <p:grpSpPr>
            <a:xfrm>
              <a:off x="8487816" y="1907051"/>
              <a:ext cx="216025" cy="108851"/>
              <a:chOff x="8553742" y="2601251"/>
              <a:chExt cx="216024" cy="108852"/>
            </a:xfrm>
          </p:grpSpPr>
          <p:cxnSp>
            <p:nvCxnSpPr>
              <p:cNvPr id="539" name="Straight Connector 532">
                <a:extLst>
                  <a:ext uri="{FF2B5EF4-FFF2-40B4-BE49-F238E27FC236}">
                    <a16:creationId xmlns:a16="http://schemas.microsoft.com/office/drawing/2014/main" id="{1458F92C-C397-48DE-79CD-2B71F26D4AD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40" name="Straight Connector 534">
                <a:extLst>
                  <a:ext uri="{FF2B5EF4-FFF2-40B4-BE49-F238E27FC236}">
                    <a16:creationId xmlns:a16="http://schemas.microsoft.com/office/drawing/2014/main" id="{3C71BF48-63F7-4DE7-4847-A722C8ED7A4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41" name="Straight Connector 535">
                <a:extLst>
                  <a:ext uri="{FF2B5EF4-FFF2-40B4-BE49-F238E27FC236}">
                    <a16:creationId xmlns:a16="http://schemas.microsoft.com/office/drawing/2014/main" id="{15F7D3F4-F3AA-86DD-F583-D60DCFD28EE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42" name="Straight Connector 536">
                <a:extLst>
                  <a:ext uri="{FF2B5EF4-FFF2-40B4-BE49-F238E27FC236}">
                    <a16:creationId xmlns:a16="http://schemas.microsoft.com/office/drawing/2014/main" id="{3227F6CA-2AA0-C7FC-763B-BF1549A03E6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38" name="Trapezoid 531">
              <a:extLst>
                <a:ext uri="{FF2B5EF4-FFF2-40B4-BE49-F238E27FC236}">
                  <a16:creationId xmlns:a16="http://schemas.microsoft.com/office/drawing/2014/main" id="{2E3C869E-340F-F0EF-9BF1-C1301D30D995}"/>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43" name="Group 542">
            <a:extLst>
              <a:ext uri="{FF2B5EF4-FFF2-40B4-BE49-F238E27FC236}">
                <a16:creationId xmlns:a16="http://schemas.microsoft.com/office/drawing/2014/main" id="{30958E07-EE93-68BC-37ED-7AA6FE858CF7}"/>
              </a:ext>
            </a:extLst>
          </p:cNvPr>
          <p:cNvGrpSpPr/>
          <p:nvPr/>
        </p:nvGrpSpPr>
        <p:grpSpPr>
          <a:xfrm>
            <a:off x="8850438" y="2813283"/>
            <a:ext cx="232031" cy="146276"/>
            <a:chOff x="980945" y="1888766"/>
            <a:chExt cx="272993" cy="172099"/>
          </a:xfrm>
        </p:grpSpPr>
        <p:grpSp>
          <p:nvGrpSpPr>
            <p:cNvPr id="544" name="Group 898">
              <a:extLst>
                <a:ext uri="{FF2B5EF4-FFF2-40B4-BE49-F238E27FC236}">
                  <a16:creationId xmlns:a16="http://schemas.microsoft.com/office/drawing/2014/main" id="{884B3E6A-D913-3A84-B8C3-3E7A1FF39C80}"/>
                </a:ext>
              </a:extLst>
            </p:cNvPr>
            <p:cNvGrpSpPr/>
            <p:nvPr/>
          </p:nvGrpSpPr>
          <p:grpSpPr>
            <a:xfrm>
              <a:off x="980945" y="1888766"/>
              <a:ext cx="272993" cy="170990"/>
              <a:chOff x="957800" y="1944318"/>
              <a:chExt cx="272993" cy="170990"/>
            </a:xfrm>
          </p:grpSpPr>
          <p:sp>
            <p:nvSpPr>
              <p:cNvPr id="546" name="Rectangle 88">
                <a:extLst>
                  <a:ext uri="{FF2B5EF4-FFF2-40B4-BE49-F238E27FC236}">
                    <a16:creationId xmlns:a16="http://schemas.microsoft.com/office/drawing/2014/main" id="{7463E39C-AA16-9EDA-B99F-20EE30C41199}"/>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547" name="Rectangle 88">
                <a:extLst>
                  <a:ext uri="{FF2B5EF4-FFF2-40B4-BE49-F238E27FC236}">
                    <a16:creationId xmlns:a16="http://schemas.microsoft.com/office/drawing/2014/main" id="{F34D1B57-ACEB-3473-65C7-ED77E6F3036A}"/>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548" name="Isosceles Triangle 547">
                <a:extLst>
                  <a:ext uri="{FF2B5EF4-FFF2-40B4-BE49-F238E27FC236}">
                    <a16:creationId xmlns:a16="http://schemas.microsoft.com/office/drawing/2014/main" id="{3A94DB69-31BA-EDC5-1952-A47E7B1E5E2D}"/>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549" name="Oval 341">
                <a:extLst>
                  <a:ext uri="{FF2B5EF4-FFF2-40B4-BE49-F238E27FC236}">
                    <a16:creationId xmlns:a16="http://schemas.microsoft.com/office/drawing/2014/main" id="{9D9C298C-9802-DB40-1015-774561922F34}"/>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545" name="Trapezoid 544">
              <a:extLst>
                <a:ext uri="{FF2B5EF4-FFF2-40B4-BE49-F238E27FC236}">
                  <a16:creationId xmlns:a16="http://schemas.microsoft.com/office/drawing/2014/main" id="{ACF3DBB9-B22D-96C7-E478-1D9BAAAAB8E7}"/>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550" name="Group 68">
            <a:extLst>
              <a:ext uri="{FF2B5EF4-FFF2-40B4-BE49-F238E27FC236}">
                <a16:creationId xmlns:a16="http://schemas.microsoft.com/office/drawing/2014/main" id="{0096C210-36FE-CC03-1D9E-35F5257DCF1F}"/>
              </a:ext>
            </a:extLst>
          </p:cNvPr>
          <p:cNvGrpSpPr/>
          <p:nvPr/>
        </p:nvGrpSpPr>
        <p:grpSpPr>
          <a:xfrm>
            <a:off x="8857427" y="3338875"/>
            <a:ext cx="229650" cy="144412"/>
            <a:chOff x="3417117" y="2447654"/>
            <a:chExt cx="362556" cy="227987"/>
          </a:xfrm>
        </p:grpSpPr>
        <p:sp>
          <p:nvSpPr>
            <p:cNvPr id="551" name="Rectangle 88">
              <a:extLst>
                <a:ext uri="{FF2B5EF4-FFF2-40B4-BE49-F238E27FC236}">
                  <a16:creationId xmlns:a16="http://schemas.microsoft.com/office/drawing/2014/main" id="{9D353EBC-C64E-D523-24E2-4A76E308026C}"/>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552" name="Oval 341">
              <a:extLst>
                <a:ext uri="{FF2B5EF4-FFF2-40B4-BE49-F238E27FC236}">
                  <a16:creationId xmlns:a16="http://schemas.microsoft.com/office/drawing/2014/main" id="{B61391C1-7AB9-327F-99F3-59308968371B}"/>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553" name="Trapezoid 552">
              <a:extLst>
                <a:ext uri="{FF2B5EF4-FFF2-40B4-BE49-F238E27FC236}">
                  <a16:creationId xmlns:a16="http://schemas.microsoft.com/office/drawing/2014/main" id="{1A3EC5AF-E1A7-89BE-CEEF-530ADED46FE5}"/>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554" name="Group 254">
            <a:extLst>
              <a:ext uri="{FF2B5EF4-FFF2-40B4-BE49-F238E27FC236}">
                <a16:creationId xmlns:a16="http://schemas.microsoft.com/office/drawing/2014/main" id="{F8C049D6-A14A-9F9D-1272-4AA64D77379D}"/>
              </a:ext>
            </a:extLst>
          </p:cNvPr>
          <p:cNvGrpSpPr>
            <a:grpSpLocks noChangeAspect="1"/>
          </p:cNvGrpSpPr>
          <p:nvPr/>
        </p:nvGrpSpPr>
        <p:grpSpPr>
          <a:xfrm>
            <a:off x="8849854" y="3169707"/>
            <a:ext cx="237467" cy="136654"/>
            <a:chOff x="8421867" y="1904979"/>
            <a:chExt cx="347879" cy="255573"/>
          </a:xfrm>
        </p:grpSpPr>
        <p:sp>
          <p:nvSpPr>
            <p:cNvPr id="555" name="Rectangle 60">
              <a:extLst>
                <a:ext uri="{FF2B5EF4-FFF2-40B4-BE49-F238E27FC236}">
                  <a16:creationId xmlns:a16="http://schemas.microsoft.com/office/drawing/2014/main" id="{2F420130-E999-134C-9B04-D9B0B163E88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56" name="Group 719">
              <a:extLst>
                <a:ext uri="{FF2B5EF4-FFF2-40B4-BE49-F238E27FC236}">
                  <a16:creationId xmlns:a16="http://schemas.microsoft.com/office/drawing/2014/main" id="{C2268513-6B1F-2F49-B5D5-A4189AC1A08B}"/>
                </a:ext>
              </a:extLst>
            </p:cNvPr>
            <p:cNvGrpSpPr/>
            <p:nvPr/>
          </p:nvGrpSpPr>
          <p:grpSpPr>
            <a:xfrm>
              <a:off x="8487816" y="1907051"/>
              <a:ext cx="216025" cy="108851"/>
              <a:chOff x="8553742" y="2601251"/>
              <a:chExt cx="216024" cy="108852"/>
            </a:xfrm>
          </p:grpSpPr>
          <p:cxnSp>
            <p:nvCxnSpPr>
              <p:cNvPr id="558" name="Straight Connector 532">
                <a:extLst>
                  <a:ext uri="{FF2B5EF4-FFF2-40B4-BE49-F238E27FC236}">
                    <a16:creationId xmlns:a16="http://schemas.microsoft.com/office/drawing/2014/main" id="{861FD43C-B2C0-4F3E-D950-C04A4DC9844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59" name="Straight Connector 534">
                <a:extLst>
                  <a:ext uri="{FF2B5EF4-FFF2-40B4-BE49-F238E27FC236}">
                    <a16:creationId xmlns:a16="http://schemas.microsoft.com/office/drawing/2014/main" id="{973D174D-50D0-E188-C259-0BF06F57295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60" name="Straight Connector 535">
                <a:extLst>
                  <a:ext uri="{FF2B5EF4-FFF2-40B4-BE49-F238E27FC236}">
                    <a16:creationId xmlns:a16="http://schemas.microsoft.com/office/drawing/2014/main" id="{5FACA326-375E-6559-1730-6325BE74A1A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61" name="Straight Connector 536">
                <a:extLst>
                  <a:ext uri="{FF2B5EF4-FFF2-40B4-BE49-F238E27FC236}">
                    <a16:creationId xmlns:a16="http://schemas.microsoft.com/office/drawing/2014/main" id="{F915D53E-9139-B56F-239B-4790D66F904D}"/>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57" name="Trapezoid 531">
              <a:extLst>
                <a:ext uri="{FF2B5EF4-FFF2-40B4-BE49-F238E27FC236}">
                  <a16:creationId xmlns:a16="http://schemas.microsoft.com/office/drawing/2014/main" id="{24904A13-0F2E-50A7-A395-43406C5E48E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62" name="Group 254">
            <a:extLst>
              <a:ext uri="{FF2B5EF4-FFF2-40B4-BE49-F238E27FC236}">
                <a16:creationId xmlns:a16="http://schemas.microsoft.com/office/drawing/2014/main" id="{6E37C870-E7E3-7864-D584-22307627C80A}"/>
              </a:ext>
            </a:extLst>
          </p:cNvPr>
          <p:cNvGrpSpPr>
            <a:grpSpLocks noChangeAspect="1"/>
          </p:cNvGrpSpPr>
          <p:nvPr/>
        </p:nvGrpSpPr>
        <p:grpSpPr>
          <a:xfrm>
            <a:off x="8849854" y="4206294"/>
            <a:ext cx="237467" cy="136654"/>
            <a:chOff x="8421867" y="1904979"/>
            <a:chExt cx="347879" cy="255573"/>
          </a:xfrm>
        </p:grpSpPr>
        <p:sp>
          <p:nvSpPr>
            <p:cNvPr id="563" name="Rectangle 60">
              <a:extLst>
                <a:ext uri="{FF2B5EF4-FFF2-40B4-BE49-F238E27FC236}">
                  <a16:creationId xmlns:a16="http://schemas.microsoft.com/office/drawing/2014/main" id="{440BCD12-7C5E-0E73-08FB-F4F2162F4609}"/>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64" name="Group 719">
              <a:extLst>
                <a:ext uri="{FF2B5EF4-FFF2-40B4-BE49-F238E27FC236}">
                  <a16:creationId xmlns:a16="http://schemas.microsoft.com/office/drawing/2014/main" id="{AE07C596-F866-6F65-6DA3-579C70844966}"/>
                </a:ext>
              </a:extLst>
            </p:cNvPr>
            <p:cNvGrpSpPr/>
            <p:nvPr/>
          </p:nvGrpSpPr>
          <p:grpSpPr>
            <a:xfrm>
              <a:off x="8487816" y="1907051"/>
              <a:ext cx="216025" cy="108851"/>
              <a:chOff x="8553742" y="2601251"/>
              <a:chExt cx="216024" cy="108852"/>
            </a:xfrm>
          </p:grpSpPr>
          <p:cxnSp>
            <p:nvCxnSpPr>
              <p:cNvPr id="566" name="Straight Connector 532">
                <a:extLst>
                  <a:ext uri="{FF2B5EF4-FFF2-40B4-BE49-F238E27FC236}">
                    <a16:creationId xmlns:a16="http://schemas.microsoft.com/office/drawing/2014/main" id="{748E57C5-4E91-645B-60D5-1622C6E49C9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67" name="Straight Connector 534">
                <a:extLst>
                  <a:ext uri="{FF2B5EF4-FFF2-40B4-BE49-F238E27FC236}">
                    <a16:creationId xmlns:a16="http://schemas.microsoft.com/office/drawing/2014/main" id="{DCE785A3-AF1C-B2C6-C9BC-BD2FD6DDAE5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68" name="Straight Connector 535">
                <a:extLst>
                  <a:ext uri="{FF2B5EF4-FFF2-40B4-BE49-F238E27FC236}">
                    <a16:creationId xmlns:a16="http://schemas.microsoft.com/office/drawing/2014/main" id="{EDC06A4B-7FBE-71F6-9948-8D8EF60F1C16}"/>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69" name="Straight Connector 536">
                <a:extLst>
                  <a:ext uri="{FF2B5EF4-FFF2-40B4-BE49-F238E27FC236}">
                    <a16:creationId xmlns:a16="http://schemas.microsoft.com/office/drawing/2014/main" id="{359BB0E0-6CEA-5CF7-CD27-E00D849CFF5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65" name="Trapezoid 531">
              <a:extLst>
                <a:ext uri="{FF2B5EF4-FFF2-40B4-BE49-F238E27FC236}">
                  <a16:creationId xmlns:a16="http://schemas.microsoft.com/office/drawing/2014/main" id="{4FB6595E-EE8D-ADD3-5584-96DE51BD5DD3}"/>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570" name="Straight Connector 569">
            <a:extLst>
              <a:ext uri="{FF2B5EF4-FFF2-40B4-BE49-F238E27FC236}">
                <a16:creationId xmlns:a16="http://schemas.microsoft.com/office/drawing/2014/main" id="{92C3DC90-72BE-53CD-B586-23F3329FA807}"/>
              </a:ext>
            </a:extLst>
          </p:cNvPr>
          <p:cNvCxnSpPr>
            <a:cxnSpLocks/>
          </p:cNvCxnSpPr>
          <p:nvPr/>
        </p:nvCxnSpPr>
        <p:spPr>
          <a:xfrm flipH="1">
            <a:off x="8514126" y="4292786"/>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1" name="Straight Connector 570">
            <a:extLst>
              <a:ext uri="{FF2B5EF4-FFF2-40B4-BE49-F238E27FC236}">
                <a16:creationId xmlns:a16="http://schemas.microsoft.com/office/drawing/2014/main" id="{0B1F8BA2-1FF4-FF9C-CEB8-5E756186102E}"/>
              </a:ext>
            </a:extLst>
          </p:cNvPr>
          <p:cNvCxnSpPr>
            <a:cxnSpLocks/>
            <a:stCxn id="477" idx="0"/>
          </p:cNvCxnSpPr>
          <p:nvPr/>
        </p:nvCxnSpPr>
        <p:spPr>
          <a:xfrm flipV="1">
            <a:off x="8967640" y="3972336"/>
            <a:ext cx="5818"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2" name="Straight Connector 571">
            <a:extLst>
              <a:ext uri="{FF2B5EF4-FFF2-40B4-BE49-F238E27FC236}">
                <a16:creationId xmlns:a16="http://schemas.microsoft.com/office/drawing/2014/main" id="{D6A8C4C2-386E-32A8-C950-74A03C42ED7D}"/>
              </a:ext>
            </a:extLst>
          </p:cNvPr>
          <p:cNvCxnSpPr>
            <a:cxnSpLocks/>
            <a:stCxn id="478" idx="0"/>
          </p:cNvCxnSpPr>
          <p:nvPr/>
        </p:nvCxnSpPr>
        <p:spPr>
          <a:xfrm flipV="1">
            <a:off x="9915980" y="3972336"/>
            <a:ext cx="7800"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3" name="Straight Connector 572">
            <a:extLst>
              <a:ext uri="{FF2B5EF4-FFF2-40B4-BE49-F238E27FC236}">
                <a16:creationId xmlns:a16="http://schemas.microsoft.com/office/drawing/2014/main" id="{BA86079B-15AB-003C-8A47-FFBBC5B4FB10}"/>
              </a:ext>
            </a:extLst>
          </p:cNvPr>
          <p:cNvCxnSpPr>
            <a:cxnSpLocks/>
          </p:cNvCxnSpPr>
          <p:nvPr/>
        </p:nvCxnSpPr>
        <p:spPr>
          <a:xfrm flipV="1">
            <a:off x="8973458" y="3483287"/>
            <a:ext cx="0" cy="130685"/>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4" name="Straight Connector 573">
            <a:extLst>
              <a:ext uri="{FF2B5EF4-FFF2-40B4-BE49-F238E27FC236}">
                <a16:creationId xmlns:a16="http://schemas.microsoft.com/office/drawing/2014/main" id="{6C6D1B56-44B4-C34A-A367-F013A7AAE231}"/>
              </a:ext>
            </a:extLst>
          </p:cNvPr>
          <p:cNvCxnSpPr>
            <a:cxnSpLocks/>
          </p:cNvCxnSpPr>
          <p:nvPr/>
        </p:nvCxnSpPr>
        <p:spPr>
          <a:xfrm flipV="1">
            <a:off x="9916035" y="1914612"/>
            <a:ext cx="0" cy="1707609"/>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575" name="Group 574">
            <a:extLst>
              <a:ext uri="{FF2B5EF4-FFF2-40B4-BE49-F238E27FC236}">
                <a16:creationId xmlns:a16="http://schemas.microsoft.com/office/drawing/2014/main" id="{A2FB97BE-125A-FB95-0C32-B76CE0775086}"/>
              </a:ext>
            </a:extLst>
          </p:cNvPr>
          <p:cNvGrpSpPr/>
          <p:nvPr/>
        </p:nvGrpSpPr>
        <p:grpSpPr>
          <a:xfrm>
            <a:off x="9820309" y="4850779"/>
            <a:ext cx="234124" cy="183392"/>
            <a:chOff x="4487593" y="2873065"/>
            <a:chExt cx="362554" cy="227985"/>
          </a:xfrm>
        </p:grpSpPr>
        <p:sp>
          <p:nvSpPr>
            <p:cNvPr id="576" name="Rectangle 88">
              <a:extLst>
                <a:ext uri="{FF2B5EF4-FFF2-40B4-BE49-F238E27FC236}">
                  <a16:creationId xmlns:a16="http://schemas.microsoft.com/office/drawing/2014/main" id="{0727A316-AE64-F2C0-135D-196E0761CA9F}"/>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577" name="Isosceles Triangle 576">
              <a:extLst>
                <a:ext uri="{FF2B5EF4-FFF2-40B4-BE49-F238E27FC236}">
                  <a16:creationId xmlns:a16="http://schemas.microsoft.com/office/drawing/2014/main" id="{EDE2712F-9ECE-3808-89D7-C10E369E7591}"/>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578" name="Oval 341">
              <a:extLst>
                <a:ext uri="{FF2B5EF4-FFF2-40B4-BE49-F238E27FC236}">
                  <a16:creationId xmlns:a16="http://schemas.microsoft.com/office/drawing/2014/main" id="{0DB8D013-60E0-F898-ECD7-2A88A26B7B0F}"/>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79" name="Group 254">
            <a:extLst>
              <a:ext uri="{FF2B5EF4-FFF2-40B4-BE49-F238E27FC236}">
                <a16:creationId xmlns:a16="http://schemas.microsoft.com/office/drawing/2014/main" id="{E7E0D4C6-BC69-32CE-2A2E-BD406D284201}"/>
              </a:ext>
            </a:extLst>
          </p:cNvPr>
          <p:cNvGrpSpPr>
            <a:grpSpLocks noChangeAspect="1"/>
          </p:cNvGrpSpPr>
          <p:nvPr/>
        </p:nvGrpSpPr>
        <p:grpSpPr>
          <a:xfrm>
            <a:off x="9818624" y="5338698"/>
            <a:ext cx="237467" cy="170224"/>
            <a:chOff x="8421867" y="1904979"/>
            <a:chExt cx="347879" cy="255573"/>
          </a:xfrm>
        </p:grpSpPr>
        <p:sp>
          <p:nvSpPr>
            <p:cNvPr id="580" name="Rectangle 60">
              <a:extLst>
                <a:ext uri="{FF2B5EF4-FFF2-40B4-BE49-F238E27FC236}">
                  <a16:creationId xmlns:a16="http://schemas.microsoft.com/office/drawing/2014/main" id="{EF1F5867-3B60-5811-9D9C-5C03060FB90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581" name="Group 719">
              <a:extLst>
                <a:ext uri="{FF2B5EF4-FFF2-40B4-BE49-F238E27FC236}">
                  <a16:creationId xmlns:a16="http://schemas.microsoft.com/office/drawing/2014/main" id="{B5759A97-D55A-3DCC-5AD4-3688E65947AE}"/>
                </a:ext>
              </a:extLst>
            </p:cNvPr>
            <p:cNvGrpSpPr/>
            <p:nvPr/>
          </p:nvGrpSpPr>
          <p:grpSpPr>
            <a:xfrm>
              <a:off x="8487816" y="1907051"/>
              <a:ext cx="216025" cy="108851"/>
              <a:chOff x="8553742" y="2601251"/>
              <a:chExt cx="216024" cy="108852"/>
            </a:xfrm>
          </p:grpSpPr>
          <p:cxnSp>
            <p:nvCxnSpPr>
              <p:cNvPr id="583" name="Straight Connector 532">
                <a:extLst>
                  <a:ext uri="{FF2B5EF4-FFF2-40B4-BE49-F238E27FC236}">
                    <a16:creationId xmlns:a16="http://schemas.microsoft.com/office/drawing/2014/main" id="{D5629669-AEF9-F4FF-62D9-964175837CE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84" name="Straight Connector 534">
                <a:extLst>
                  <a:ext uri="{FF2B5EF4-FFF2-40B4-BE49-F238E27FC236}">
                    <a16:creationId xmlns:a16="http://schemas.microsoft.com/office/drawing/2014/main" id="{AF679C51-9647-19EA-3E92-7FBE438321B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85" name="Straight Connector 535">
                <a:extLst>
                  <a:ext uri="{FF2B5EF4-FFF2-40B4-BE49-F238E27FC236}">
                    <a16:creationId xmlns:a16="http://schemas.microsoft.com/office/drawing/2014/main" id="{423E327B-2D8E-5CA3-FE90-160311AE438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86" name="Straight Connector 536">
                <a:extLst>
                  <a:ext uri="{FF2B5EF4-FFF2-40B4-BE49-F238E27FC236}">
                    <a16:creationId xmlns:a16="http://schemas.microsoft.com/office/drawing/2014/main" id="{7663C935-0E62-7A56-3792-76857B4BA0D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82" name="Trapezoid 531">
              <a:extLst>
                <a:ext uri="{FF2B5EF4-FFF2-40B4-BE49-F238E27FC236}">
                  <a16:creationId xmlns:a16="http://schemas.microsoft.com/office/drawing/2014/main" id="{1BF273D0-6965-E717-055F-34BECADBB99F}"/>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587" name="Straight Connector 586">
            <a:extLst>
              <a:ext uri="{FF2B5EF4-FFF2-40B4-BE49-F238E27FC236}">
                <a16:creationId xmlns:a16="http://schemas.microsoft.com/office/drawing/2014/main" id="{CE18DFF2-07DD-4EC9-8027-45D7F1EC94E0}"/>
              </a:ext>
            </a:extLst>
          </p:cNvPr>
          <p:cNvCxnSpPr>
            <a:cxnSpLocks/>
          </p:cNvCxnSpPr>
          <p:nvPr/>
        </p:nvCxnSpPr>
        <p:spPr>
          <a:xfrm flipH="1">
            <a:off x="10054420" y="4939449"/>
            <a:ext cx="153731"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a:extLst>
              <a:ext uri="{FF2B5EF4-FFF2-40B4-BE49-F238E27FC236}">
                <a16:creationId xmlns:a16="http://schemas.microsoft.com/office/drawing/2014/main" id="{6D6C0031-986B-5EDB-557A-A2FB56D41159}"/>
              </a:ext>
            </a:extLst>
          </p:cNvPr>
          <p:cNvCxnSpPr>
            <a:stCxn id="577" idx="3"/>
            <a:endCxn id="478" idx="2"/>
          </p:cNvCxnSpPr>
          <p:nvPr/>
        </p:nvCxnSpPr>
        <p:spPr>
          <a:xfrm flipH="1" flipV="1">
            <a:off x="9915980" y="4398308"/>
            <a:ext cx="21379" cy="4690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913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4C5F9F-078A-2F12-6CFA-994136982AB6}"/>
              </a:ext>
            </a:extLst>
          </p:cNvPr>
          <p:cNvPicPr>
            <a:picLocks noChangeAspect="1"/>
          </p:cNvPicPr>
          <p:nvPr/>
        </p:nvPicPr>
        <p:blipFill>
          <a:blip r:embed="rId2"/>
          <a:stretch>
            <a:fillRect/>
          </a:stretch>
        </p:blipFill>
        <p:spPr>
          <a:xfrm>
            <a:off x="591929" y="0"/>
            <a:ext cx="11008141" cy="6858000"/>
          </a:xfrm>
          <a:prstGeom prst="rect">
            <a:avLst/>
          </a:prstGeom>
          <a:ln w="57150">
            <a:noFill/>
          </a:ln>
        </p:spPr>
      </p:pic>
      <p:cxnSp>
        <p:nvCxnSpPr>
          <p:cNvPr id="7" name="Straight Connector 6">
            <a:extLst>
              <a:ext uri="{FF2B5EF4-FFF2-40B4-BE49-F238E27FC236}">
                <a16:creationId xmlns:a16="http://schemas.microsoft.com/office/drawing/2014/main" id="{0DFA9FD9-2FC4-940A-0F55-44D91972D70B}"/>
              </a:ext>
            </a:extLst>
          </p:cNvPr>
          <p:cNvCxnSpPr>
            <a:cxnSpLocks/>
          </p:cNvCxnSpPr>
          <p:nvPr/>
        </p:nvCxnSpPr>
        <p:spPr>
          <a:xfrm flipV="1">
            <a:off x="4224191" y="6277384"/>
            <a:ext cx="1077085" cy="580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0EBBED-EFBB-1880-CF7A-76385AE373D2}"/>
              </a:ext>
            </a:extLst>
          </p:cNvPr>
          <p:cNvCxnSpPr>
            <a:cxnSpLocks/>
          </p:cNvCxnSpPr>
          <p:nvPr/>
        </p:nvCxnSpPr>
        <p:spPr>
          <a:xfrm flipV="1">
            <a:off x="4224191" y="5695366"/>
            <a:ext cx="1077085" cy="580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3BE013-975B-7B7C-079B-93EC345F3283}"/>
              </a:ext>
            </a:extLst>
          </p:cNvPr>
          <p:cNvCxnSpPr>
            <a:cxnSpLocks/>
          </p:cNvCxnSpPr>
          <p:nvPr/>
        </p:nvCxnSpPr>
        <p:spPr>
          <a:xfrm flipV="1">
            <a:off x="2900273" y="4594440"/>
            <a:ext cx="1077085" cy="580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F62525C-31D7-1EE9-2237-5F2F0E8D8CE4}"/>
              </a:ext>
            </a:extLst>
          </p:cNvPr>
          <p:cNvSpPr/>
          <p:nvPr/>
        </p:nvSpPr>
        <p:spPr>
          <a:xfrm>
            <a:off x="4156874" y="1946606"/>
            <a:ext cx="3769796" cy="1772702"/>
          </a:xfrm>
          <a:prstGeom prst="rec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CF2CDBAD-EA47-6301-0E23-A534219037CC}"/>
              </a:ext>
            </a:extLst>
          </p:cNvPr>
          <p:cNvSpPr/>
          <p:nvPr/>
        </p:nvSpPr>
        <p:spPr>
          <a:xfrm>
            <a:off x="6995439" y="192838"/>
            <a:ext cx="1576359" cy="979614"/>
          </a:xfrm>
          <a:prstGeom prst="rec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D98C0429-7EFD-653D-518D-B05BE261AE92}"/>
              </a:ext>
            </a:extLst>
          </p:cNvPr>
          <p:cNvSpPr/>
          <p:nvPr/>
        </p:nvSpPr>
        <p:spPr>
          <a:xfrm>
            <a:off x="2518805" y="753819"/>
            <a:ext cx="1576359" cy="979614"/>
          </a:xfrm>
          <a:prstGeom prst="rec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B1BE23DA-251F-230D-983F-79056CD30D88}"/>
              </a:ext>
            </a:extLst>
          </p:cNvPr>
          <p:cNvSpPr/>
          <p:nvPr/>
        </p:nvSpPr>
        <p:spPr>
          <a:xfrm>
            <a:off x="8992532" y="854795"/>
            <a:ext cx="1576359" cy="979614"/>
          </a:xfrm>
          <a:prstGeom prst="rec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CB337193-49FE-C7D5-964A-F5357AAB6B4A}"/>
              </a:ext>
            </a:extLst>
          </p:cNvPr>
          <p:cNvSpPr/>
          <p:nvPr/>
        </p:nvSpPr>
        <p:spPr>
          <a:xfrm>
            <a:off x="8992532" y="4023994"/>
            <a:ext cx="1952219" cy="979614"/>
          </a:xfrm>
          <a:prstGeom prst="rec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66DBB1AD-0890-979A-638C-2B85D9C388E4}"/>
              </a:ext>
            </a:extLst>
          </p:cNvPr>
          <p:cNvSpPr/>
          <p:nvPr/>
        </p:nvSpPr>
        <p:spPr>
          <a:xfrm>
            <a:off x="4224191" y="4294668"/>
            <a:ext cx="1194891" cy="590080"/>
          </a:xfrm>
          <a:prstGeom prst="rec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cxnSp>
        <p:nvCxnSpPr>
          <p:cNvPr id="22" name="Straight Connector 21">
            <a:extLst>
              <a:ext uri="{FF2B5EF4-FFF2-40B4-BE49-F238E27FC236}">
                <a16:creationId xmlns:a16="http://schemas.microsoft.com/office/drawing/2014/main" id="{15079150-9434-8D43-7C4F-72F0E6ACACBD}"/>
              </a:ext>
            </a:extLst>
          </p:cNvPr>
          <p:cNvCxnSpPr>
            <a:cxnSpLocks/>
          </p:cNvCxnSpPr>
          <p:nvPr/>
        </p:nvCxnSpPr>
        <p:spPr>
          <a:xfrm flipV="1">
            <a:off x="8083742" y="5196446"/>
            <a:ext cx="1077085" cy="580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A93BB73-BF4A-113C-37CB-3A6A935A68AD}"/>
              </a:ext>
            </a:extLst>
          </p:cNvPr>
          <p:cNvSpPr/>
          <p:nvPr/>
        </p:nvSpPr>
        <p:spPr>
          <a:xfrm>
            <a:off x="6588727" y="4294668"/>
            <a:ext cx="1194891" cy="590080"/>
          </a:xfrm>
          <a:prstGeom prst="rec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9564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3BD1125-9296-3C13-DC1C-4B02408C71AB}"/>
              </a:ext>
            </a:extLst>
          </p:cNvPr>
          <p:cNvPicPr>
            <a:picLocks noChangeAspect="1"/>
          </p:cNvPicPr>
          <p:nvPr/>
        </p:nvPicPr>
        <p:blipFill>
          <a:blip r:embed="rId2"/>
          <a:stretch>
            <a:fillRect/>
          </a:stretch>
        </p:blipFill>
        <p:spPr>
          <a:xfrm>
            <a:off x="591929" y="0"/>
            <a:ext cx="11008141" cy="6858000"/>
          </a:xfrm>
          <a:prstGeom prst="rect">
            <a:avLst/>
          </a:prstGeom>
          <a:ln w="57150">
            <a:noFill/>
          </a:ln>
        </p:spPr>
      </p:pic>
    </p:spTree>
    <p:extLst>
      <p:ext uri="{BB962C8B-B14F-4D97-AF65-F5344CB8AC3E}">
        <p14:creationId xmlns:p14="http://schemas.microsoft.com/office/powerpoint/2010/main" val="312633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BDC4F96A-A096-BCDE-A569-390377053B9F}"/>
              </a:ext>
            </a:extLst>
          </p:cNvPr>
          <p:cNvSpPr/>
          <p:nvPr/>
        </p:nvSpPr>
        <p:spPr>
          <a:xfrm>
            <a:off x="5592135" y="936229"/>
            <a:ext cx="4333529" cy="4402688"/>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38B9A3C-F8F6-1600-3CCC-D5F3AF34C71C}"/>
              </a:ext>
            </a:extLst>
          </p:cNvPr>
          <p:cNvSpPr/>
          <p:nvPr/>
        </p:nvSpPr>
        <p:spPr>
          <a:xfrm>
            <a:off x="5763099" y="1194620"/>
            <a:ext cx="3388280" cy="3517492"/>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958CA7F9-4D20-1BCF-64B4-D87F77B4C51C}"/>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9479F36B-8334-A084-DF30-7B13B745F52A}"/>
              </a:ext>
            </a:extLst>
          </p:cNvPr>
          <p:cNvSpPr>
            <a:spLocks noGrp="1"/>
          </p:cNvSpPr>
          <p:nvPr>
            <p:ph type="sldNum" sz="quarter" idx="10"/>
          </p:nvPr>
        </p:nvSpPr>
        <p:spPr/>
        <p:txBody>
          <a:bodyPr/>
          <a:lstStyle/>
          <a:p>
            <a:fld id="{26510C2A-92AE-47A8-BADC-1CB2D4610093}" type="slidenum">
              <a:rPr lang="en-US" smtClean="0"/>
              <a:t>43</a:t>
            </a:fld>
            <a:endParaRPr lang="en-US"/>
          </a:p>
        </p:txBody>
      </p:sp>
      <p:sp>
        <p:nvSpPr>
          <p:cNvPr id="4" name="Date Placeholder 3">
            <a:extLst>
              <a:ext uri="{FF2B5EF4-FFF2-40B4-BE49-F238E27FC236}">
                <a16:creationId xmlns:a16="http://schemas.microsoft.com/office/drawing/2014/main" id="{192FC1DB-0BDE-DAC7-4708-0B0348FE8703}"/>
              </a:ext>
            </a:extLst>
          </p:cNvPr>
          <p:cNvSpPr>
            <a:spLocks noGrp="1"/>
          </p:cNvSpPr>
          <p:nvPr>
            <p:ph type="dt" sz="half" idx="4294967295"/>
          </p:nvPr>
        </p:nvSpPr>
        <p:spPr>
          <a:xfrm>
            <a:off x="0" y="0"/>
            <a:ext cx="0" cy="0"/>
          </a:xfrm>
        </p:spPr>
        <p:txBody>
          <a:bodyPr/>
          <a:lstStyle/>
          <a:p>
            <a:fld id="{4F457C43-2976-4825-99A1-48F2CFE91A7B}" type="datetime1">
              <a:rPr lang="en-US" smtClean="0"/>
              <a:t>1/25/2024</a:t>
            </a:fld>
            <a:endParaRPr lang="en-US"/>
          </a:p>
        </p:txBody>
      </p:sp>
      <p:sp>
        <p:nvSpPr>
          <p:cNvPr id="8" name="TextBox 7">
            <a:extLst>
              <a:ext uri="{FF2B5EF4-FFF2-40B4-BE49-F238E27FC236}">
                <a16:creationId xmlns:a16="http://schemas.microsoft.com/office/drawing/2014/main" id="{005A9C64-7064-1769-0FFF-7410491E75A6}"/>
              </a:ext>
            </a:extLst>
          </p:cNvPr>
          <p:cNvSpPr txBox="1"/>
          <p:nvPr/>
        </p:nvSpPr>
        <p:spPr>
          <a:xfrm>
            <a:off x="3798637" y="5519542"/>
            <a:ext cx="1037478" cy="446597"/>
          </a:xfrm>
          <a:prstGeom prst="rect">
            <a:avLst/>
          </a:prstGeom>
          <a:noFill/>
        </p:spPr>
        <p:txBody>
          <a:bodyPr wrap="square">
            <a:spAutoFit/>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LtpSpec</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Occurence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6" name="TextBox 75">
            <a:extLst>
              <a:ext uri="{FF2B5EF4-FFF2-40B4-BE49-F238E27FC236}">
                <a16:creationId xmlns:a16="http://schemas.microsoft.com/office/drawing/2014/main" id="{ED6F451A-1B7F-E526-8B5A-65889CF85C37}"/>
              </a:ext>
            </a:extLst>
          </p:cNvPr>
          <p:cNvSpPr txBox="1"/>
          <p:nvPr/>
        </p:nvSpPr>
        <p:spPr>
          <a:xfrm>
            <a:off x="3594026" y="1901479"/>
            <a:ext cx="1244611" cy="446597"/>
          </a:xfrm>
          <a:prstGeom prst="rect">
            <a:avLst/>
          </a:prstGeom>
          <a:noFill/>
        </p:spPr>
        <p:txBody>
          <a:bodyPr wrap="square">
            <a:spAutoFit/>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Adapter/Mapping Occurrence</a:t>
            </a:r>
          </a:p>
        </p:txBody>
      </p:sp>
      <p:sp>
        <p:nvSpPr>
          <p:cNvPr id="77" name="TextBox 76">
            <a:extLst>
              <a:ext uri="{FF2B5EF4-FFF2-40B4-BE49-F238E27FC236}">
                <a16:creationId xmlns:a16="http://schemas.microsoft.com/office/drawing/2014/main" id="{FAD0E4C8-50A8-C4AB-53F7-2B72025A5F24}"/>
              </a:ext>
            </a:extLst>
          </p:cNvPr>
          <p:cNvSpPr txBox="1"/>
          <p:nvPr/>
        </p:nvSpPr>
        <p:spPr>
          <a:xfrm>
            <a:off x="4336041" y="3052304"/>
            <a:ext cx="1407762" cy="446597"/>
          </a:xfrm>
          <a:prstGeom prst="rect">
            <a:avLst/>
          </a:prstGeom>
          <a:noFill/>
        </p:spPr>
        <p:txBody>
          <a:bodyPr wrap="square">
            <a:spAutoFit/>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TerminationSpec</a:t>
            </a:r>
            <a:r>
              <a:rPr lang="en-US" sz="1100" dirty="0">
                <a:effectLst/>
                <a:latin typeface="Calibri" panose="020F0502020204030204" pitchFamily="34" charset="0"/>
                <a:ea typeface="Calibri" panose="020F0502020204030204" pitchFamily="34" charset="0"/>
                <a:cs typeface="Times New Roman" panose="02020603050405020304" pitchFamily="18" charset="0"/>
              </a:rPr>
              <a:t> Occurrence</a:t>
            </a:r>
          </a:p>
        </p:txBody>
      </p:sp>
      <p:sp>
        <p:nvSpPr>
          <p:cNvPr id="78" name="TextBox 77">
            <a:extLst>
              <a:ext uri="{FF2B5EF4-FFF2-40B4-BE49-F238E27FC236}">
                <a16:creationId xmlns:a16="http://schemas.microsoft.com/office/drawing/2014/main" id="{4487E7F7-6718-918F-EB3B-25DCCA3DE132}"/>
              </a:ext>
            </a:extLst>
          </p:cNvPr>
          <p:cNvSpPr txBox="1"/>
          <p:nvPr/>
        </p:nvSpPr>
        <p:spPr>
          <a:xfrm>
            <a:off x="9988174" y="3454382"/>
            <a:ext cx="1804724" cy="446597"/>
          </a:xfrm>
          <a:prstGeom prst="rect">
            <a:avLst/>
          </a:prstGeom>
          <a:noFill/>
        </p:spPr>
        <p:txBody>
          <a:bodyPr wrap="square">
            <a:spAutoFit/>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InternalForwardingSpec</a:t>
            </a:r>
            <a:r>
              <a:rPr lang="en-US" sz="1100" dirty="0">
                <a:latin typeface="Calibri" panose="020F0502020204030204" pitchFamily="34" charset="0"/>
                <a:ea typeface="Calibri" panose="020F0502020204030204" pitchFamily="34" charset="0"/>
                <a:cs typeface="Times New Roman" panose="02020603050405020304" pitchFamily="18" charset="0"/>
              </a:rPr>
              <a:t> Occurrence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TextBox 78">
            <a:extLst>
              <a:ext uri="{FF2B5EF4-FFF2-40B4-BE49-F238E27FC236}">
                <a16:creationId xmlns:a16="http://schemas.microsoft.com/office/drawing/2014/main" id="{B53E03DB-E459-B42F-885F-DA6DB07B9490}"/>
              </a:ext>
            </a:extLst>
          </p:cNvPr>
          <p:cNvSpPr txBox="1"/>
          <p:nvPr/>
        </p:nvSpPr>
        <p:spPr>
          <a:xfrm>
            <a:off x="10019135" y="1658308"/>
            <a:ext cx="1804725" cy="446597"/>
          </a:xfrm>
          <a:prstGeom prst="rect">
            <a:avLst/>
          </a:prstGeom>
          <a:noFill/>
        </p:spPr>
        <p:txBody>
          <a:bodyPr wrap="square">
            <a:spAutoFit/>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InternalForwardingSpecPort</a:t>
            </a:r>
            <a:r>
              <a:rPr lang="en-US" sz="1100" dirty="0">
                <a:effectLst/>
                <a:latin typeface="Calibri" panose="020F0502020204030204" pitchFamily="34" charset="0"/>
                <a:ea typeface="Calibri" panose="020F0502020204030204" pitchFamily="34" charset="0"/>
                <a:cs typeface="Times New Roman" panose="02020603050405020304" pitchFamily="18" charset="0"/>
              </a:rPr>
              <a:t> Occurrence</a:t>
            </a:r>
          </a:p>
        </p:txBody>
      </p:sp>
      <p:sp>
        <p:nvSpPr>
          <p:cNvPr id="81" name="TextBox 80">
            <a:extLst>
              <a:ext uri="{FF2B5EF4-FFF2-40B4-BE49-F238E27FC236}">
                <a16:creationId xmlns:a16="http://schemas.microsoft.com/office/drawing/2014/main" id="{FD80D74C-0E4B-FB01-2A35-A9033F8C6DDD}"/>
              </a:ext>
            </a:extLst>
          </p:cNvPr>
          <p:cNvSpPr txBox="1"/>
          <p:nvPr/>
        </p:nvSpPr>
        <p:spPr>
          <a:xfrm>
            <a:off x="3252077" y="3822160"/>
            <a:ext cx="2208181" cy="446597"/>
          </a:xfrm>
          <a:prstGeom prst="rect">
            <a:avLst/>
          </a:prstGeom>
          <a:noFill/>
        </p:spPr>
        <p:txBody>
          <a:bodyPr wrap="square">
            <a:spAutoFit/>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ConnectionPointAndAdapterSpec</a:t>
            </a:r>
            <a:r>
              <a:rPr lang="en-US" sz="1100" dirty="0">
                <a:effectLst/>
                <a:latin typeface="Calibri" panose="020F0502020204030204" pitchFamily="34" charset="0"/>
                <a:ea typeface="Calibri" panose="020F0502020204030204" pitchFamily="34" charset="0"/>
                <a:cs typeface="Times New Roman" panose="02020603050405020304" pitchFamily="18" charset="0"/>
              </a:rPr>
              <a:t> Occurrence</a:t>
            </a:r>
          </a:p>
        </p:txBody>
      </p:sp>
      <p:sp>
        <p:nvSpPr>
          <p:cNvPr id="82" name="TextBox 81">
            <a:extLst>
              <a:ext uri="{FF2B5EF4-FFF2-40B4-BE49-F238E27FC236}">
                <a16:creationId xmlns:a16="http://schemas.microsoft.com/office/drawing/2014/main" id="{B6F2DE21-2A3A-353F-BBCF-5953E261BF59}"/>
              </a:ext>
            </a:extLst>
          </p:cNvPr>
          <p:cNvSpPr txBox="1"/>
          <p:nvPr/>
        </p:nvSpPr>
        <p:spPr>
          <a:xfrm>
            <a:off x="3383909" y="4822805"/>
            <a:ext cx="1161487" cy="446597"/>
          </a:xfrm>
          <a:prstGeom prst="rect">
            <a:avLst/>
          </a:prstGeom>
          <a:noFill/>
        </p:spPr>
        <p:txBody>
          <a:bodyPr wrap="square">
            <a:spAutoFit/>
          </a:bodyPr>
          <a:lstStyle/>
          <a:p>
            <a:pPr>
              <a:lnSpc>
                <a:spcPct val="107000"/>
              </a:lnSpc>
              <a:spcAft>
                <a:spcPts val="800"/>
              </a:spcAft>
            </a:pPr>
            <a:r>
              <a:rPr lang="en-US" sz="1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LpSpec</a:t>
            </a:r>
            <a:r>
              <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Occurrence</a:t>
            </a:r>
          </a:p>
        </p:txBody>
      </p:sp>
      <p:sp>
        <p:nvSpPr>
          <p:cNvPr id="83" name="TextBox 82">
            <a:extLst>
              <a:ext uri="{FF2B5EF4-FFF2-40B4-BE49-F238E27FC236}">
                <a16:creationId xmlns:a16="http://schemas.microsoft.com/office/drawing/2014/main" id="{FE70F5AD-6C9F-CBD8-0E67-8EA8A9EBE375}"/>
              </a:ext>
            </a:extLst>
          </p:cNvPr>
          <p:cNvSpPr txBox="1"/>
          <p:nvPr/>
        </p:nvSpPr>
        <p:spPr>
          <a:xfrm>
            <a:off x="10186655" y="5018726"/>
            <a:ext cx="1407762" cy="446597"/>
          </a:xfrm>
          <a:prstGeom prst="rect">
            <a:avLst/>
          </a:prstGeom>
          <a:noFill/>
        </p:spPr>
        <p:txBody>
          <a:bodyPr wrap="square">
            <a:spAutoFit/>
          </a:bodyPr>
          <a:lstStyle/>
          <a:p>
            <a:pPr>
              <a:lnSpc>
                <a:spcPct val="107000"/>
              </a:lnSpc>
              <a:spcAft>
                <a:spcPts val="800"/>
              </a:spcAft>
            </a:pPr>
            <a:r>
              <a:rPr lang="en-US" sz="1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LpPortSpec</a:t>
            </a:r>
            <a:r>
              <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Occurrence</a:t>
            </a:r>
          </a:p>
        </p:txBody>
      </p:sp>
      <p:cxnSp>
        <p:nvCxnSpPr>
          <p:cNvPr id="114" name="Straight Arrow Connector 113">
            <a:extLst>
              <a:ext uri="{FF2B5EF4-FFF2-40B4-BE49-F238E27FC236}">
                <a16:creationId xmlns:a16="http://schemas.microsoft.com/office/drawing/2014/main" id="{09A6405E-13A9-1D6A-D277-DAC5A8D0CC64}"/>
              </a:ext>
            </a:extLst>
          </p:cNvPr>
          <p:cNvCxnSpPr/>
          <p:nvPr/>
        </p:nvCxnSpPr>
        <p:spPr>
          <a:xfrm flipV="1">
            <a:off x="4446639" y="5143674"/>
            <a:ext cx="1511709" cy="599167"/>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76597B8-F758-C28B-E4BC-B7190A015E45}"/>
              </a:ext>
            </a:extLst>
          </p:cNvPr>
          <p:cNvCxnSpPr>
            <a:cxnSpLocks/>
          </p:cNvCxnSpPr>
          <p:nvPr/>
        </p:nvCxnSpPr>
        <p:spPr>
          <a:xfrm flipV="1">
            <a:off x="4271788" y="4358148"/>
            <a:ext cx="1716057" cy="596728"/>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88">
            <a:extLst>
              <a:ext uri="{FF2B5EF4-FFF2-40B4-BE49-F238E27FC236}">
                <a16:creationId xmlns:a16="http://schemas.microsoft.com/office/drawing/2014/main" id="{84AC3578-846B-67A7-69D1-C85DE68B6DF2}"/>
              </a:ext>
            </a:extLst>
          </p:cNvPr>
          <p:cNvSpPr>
            <a:spLocks noChangeArrowheads="1"/>
          </p:cNvSpPr>
          <p:nvPr/>
        </p:nvSpPr>
        <p:spPr bwMode="auto">
          <a:xfrm>
            <a:off x="6182417" y="2751708"/>
            <a:ext cx="1541904" cy="1569501"/>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30" name="Isosceles Triangle 29">
            <a:extLst>
              <a:ext uri="{FF2B5EF4-FFF2-40B4-BE49-F238E27FC236}">
                <a16:creationId xmlns:a16="http://schemas.microsoft.com/office/drawing/2014/main" id="{0EF7E2EE-2E2E-6F68-A09D-8C29272ABF1A}"/>
              </a:ext>
            </a:extLst>
          </p:cNvPr>
          <p:cNvSpPr/>
          <p:nvPr/>
        </p:nvSpPr>
        <p:spPr>
          <a:xfrm flipV="1">
            <a:off x="6653801" y="2834850"/>
            <a:ext cx="598965" cy="49608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1" name="Oval 341">
            <a:extLst>
              <a:ext uri="{FF2B5EF4-FFF2-40B4-BE49-F238E27FC236}">
                <a16:creationId xmlns:a16="http://schemas.microsoft.com/office/drawing/2014/main" id="{6A735116-29A9-076B-EF1C-463AD3B083D0}"/>
              </a:ext>
            </a:extLst>
          </p:cNvPr>
          <p:cNvSpPr>
            <a:spLocks noChangeArrowheads="1"/>
          </p:cNvSpPr>
          <p:nvPr/>
        </p:nvSpPr>
        <p:spPr bwMode="auto">
          <a:xfrm>
            <a:off x="6824699" y="3170886"/>
            <a:ext cx="277651" cy="24770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28" name="Trapezoid 27">
            <a:extLst>
              <a:ext uri="{FF2B5EF4-FFF2-40B4-BE49-F238E27FC236}">
                <a16:creationId xmlns:a16="http://schemas.microsoft.com/office/drawing/2014/main" id="{AEB94770-B886-C8EE-3F19-0FF25079D694}"/>
              </a:ext>
            </a:extLst>
          </p:cNvPr>
          <p:cNvSpPr/>
          <p:nvPr/>
        </p:nvSpPr>
        <p:spPr>
          <a:xfrm rot="10800000">
            <a:off x="6392833" y="4023989"/>
            <a:ext cx="1140329" cy="217307"/>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32" name="Group 254">
            <a:extLst>
              <a:ext uri="{FF2B5EF4-FFF2-40B4-BE49-F238E27FC236}">
                <a16:creationId xmlns:a16="http://schemas.microsoft.com/office/drawing/2014/main" id="{F0158F7B-F1F5-05EF-B41C-A03BCD56C52A}"/>
              </a:ext>
            </a:extLst>
          </p:cNvPr>
          <p:cNvGrpSpPr>
            <a:grpSpLocks noChangeAspect="1"/>
          </p:cNvGrpSpPr>
          <p:nvPr/>
        </p:nvGrpSpPr>
        <p:grpSpPr>
          <a:xfrm>
            <a:off x="6165528" y="1629314"/>
            <a:ext cx="1574073" cy="905824"/>
            <a:chOff x="8421867" y="1904979"/>
            <a:chExt cx="347879" cy="255573"/>
          </a:xfrm>
        </p:grpSpPr>
        <p:sp>
          <p:nvSpPr>
            <p:cNvPr id="33" name="Rectangle 60">
              <a:extLst>
                <a:ext uri="{FF2B5EF4-FFF2-40B4-BE49-F238E27FC236}">
                  <a16:creationId xmlns:a16="http://schemas.microsoft.com/office/drawing/2014/main" id="{BCD066C6-EAEE-B7BA-AB40-3514EB13965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34" name="Group 719">
              <a:extLst>
                <a:ext uri="{FF2B5EF4-FFF2-40B4-BE49-F238E27FC236}">
                  <a16:creationId xmlns:a16="http://schemas.microsoft.com/office/drawing/2014/main" id="{E86A5783-3550-FD29-08D8-89AB3F79E8E1}"/>
                </a:ext>
              </a:extLst>
            </p:cNvPr>
            <p:cNvGrpSpPr/>
            <p:nvPr/>
          </p:nvGrpSpPr>
          <p:grpSpPr>
            <a:xfrm>
              <a:off x="8487816" y="1907051"/>
              <a:ext cx="216025" cy="108851"/>
              <a:chOff x="8553742" y="2601251"/>
              <a:chExt cx="216024" cy="108852"/>
            </a:xfrm>
          </p:grpSpPr>
          <p:cxnSp>
            <p:nvCxnSpPr>
              <p:cNvPr id="36" name="Straight Connector 532">
                <a:extLst>
                  <a:ext uri="{FF2B5EF4-FFF2-40B4-BE49-F238E27FC236}">
                    <a16:creationId xmlns:a16="http://schemas.microsoft.com/office/drawing/2014/main" id="{6D7A08D2-1EEE-7CFA-34F7-1E450833286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7" name="Straight Connector 534">
                <a:extLst>
                  <a:ext uri="{FF2B5EF4-FFF2-40B4-BE49-F238E27FC236}">
                    <a16:creationId xmlns:a16="http://schemas.microsoft.com/office/drawing/2014/main" id="{0581C222-E98D-D43E-734C-D6760EC001C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8" name="Straight Connector 535">
                <a:extLst>
                  <a:ext uri="{FF2B5EF4-FFF2-40B4-BE49-F238E27FC236}">
                    <a16:creationId xmlns:a16="http://schemas.microsoft.com/office/drawing/2014/main" id="{E37303F9-EA5D-0571-06EC-E32DED3F5C3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 name="Straight Connector 536">
                <a:extLst>
                  <a:ext uri="{FF2B5EF4-FFF2-40B4-BE49-F238E27FC236}">
                    <a16:creationId xmlns:a16="http://schemas.microsoft.com/office/drawing/2014/main" id="{423EAB7D-FE57-55CB-0299-37C47EA9915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5" name="Trapezoid 531">
              <a:extLst>
                <a:ext uri="{FF2B5EF4-FFF2-40B4-BE49-F238E27FC236}">
                  <a16:creationId xmlns:a16="http://schemas.microsoft.com/office/drawing/2014/main" id="{4100013E-1974-986F-1DAA-6ECC7A5A33C5}"/>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3" name="Oval 42">
            <a:extLst>
              <a:ext uri="{FF2B5EF4-FFF2-40B4-BE49-F238E27FC236}">
                <a16:creationId xmlns:a16="http://schemas.microsoft.com/office/drawing/2014/main" id="{626D7B2E-E4E3-43DF-137B-F943B96843B2}"/>
              </a:ext>
            </a:extLst>
          </p:cNvPr>
          <p:cNvSpPr/>
          <p:nvPr/>
        </p:nvSpPr>
        <p:spPr>
          <a:xfrm>
            <a:off x="6824696" y="1037536"/>
            <a:ext cx="277651" cy="2776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FBE8E8A3-8FDA-C537-D04F-7078885498D3}"/>
              </a:ext>
            </a:extLst>
          </p:cNvPr>
          <p:cNvSpPr/>
          <p:nvPr/>
        </p:nvSpPr>
        <p:spPr>
          <a:xfrm>
            <a:off x="9044626" y="3857612"/>
            <a:ext cx="277651" cy="2776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D719F3F-6105-D3C5-012A-CA9F2415900F}"/>
              </a:ext>
            </a:extLst>
          </p:cNvPr>
          <p:cNvSpPr/>
          <p:nvPr/>
        </p:nvSpPr>
        <p:spPr>
          <a:xfrm>
            <a:off x="6824696" y="4545154"/>
            <a:ext cx="277651" cy="2776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78142E81-F858-0F8C-5368-2E64C8A202FF}"/>
              </a:ext>
            </a:extLst>
          </p:cNvPr>
          <p:cNvCxnSpPr>
            <a:cxnSpLocks/>
            <a:stCxn id="33" idx="0"/>
          </p:cNvCxnSpPr>
          <p:nvPr/>
        </p:nvCxnSpPr>
        <p:spPr>
          <a:xfrm flipH="1" flipV="1">
            <a:off x="6948774" y="1315187"/>
            <a:ext cx="3788" cy="31412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9" name="Group 1040">
            <a:extLst>
              <a:ext uri="{FF2B5EF4-FFF2-40B4-BE49-F238E27FC236}">
                <a16:creationId xmlns:a16="http://schemas.microsoft.com/office/drawing/2014/main" id="{0A96AB33-C289-6B25-8C19-D22CE7F32E03}"/>
              </a:ext>
            </a:extLst>
          </p:cNvPr>
          <p:cNvGrpSpPr/>
          <p:nvPr/>
        </p:nvGrpSpPr>
        <p:grpSpPr>
          <a:xfrm>
            <a:off x="8058382" y="3853027"/>
            <a:ext cx="790156" cy="285119"/>
            <a:chOff x="1230061" y="3045781"/>
            <a:chExt cx="435339" cy="142407"/>
          </a:xfrm>
        </p:grpSpPr>
        <p:sp>
          <p:nvSpPr>
            <p:cNvPr id="50" name="Rectangle 49">
              <a:extLst>
                <a:ext uri="{FF2B5EF4-FFF2-40B4-BE49-F238E27FC236}">
                  <a16:creationId xmlns:a16="http://schemas.microsoft.com/office/drawing/2014/main" id="{702BA8A5-E93B-3A5A-C5EE-306BB16336BF}"/>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1" name="Oval 341">
              <a:extLst>
                <a:ext uri="{FF2B5EF4-FFF2-40B4-BE49-F238E27FC236}">
                  <a16:creationId xmlns:a16="http://schemas.microsoft.com/office/drawing/2014/main" id="{3230F06F-92E9-9E32-C76E-73031BC84049}"/>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2" name="Oval 341">
              <a:extLst>
                <a:ext uri="{FF2B5EF4-FFF2-40B4-BE49-F238E27FC236}">
                  <a16:creationId xmlns:a16="http://schemas.microsoft.com/office/drawing/2014/main" id="{83B781D4-17A9-CF81-02DC-E7C1B21CBA15}"/>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54" name="Straight Connector 53">
            <a:extLst>
              <a:ext uri="{FF2B5EF4-FFF2-40B4-BE49-F238E27FC236}">
                <a16:creationId xmlns:a16="http://schemas.microsoft.com/office/drawing/2014/main" id="{B1267411-9ACE-B8B4-A30B-DB7607B657C8}"/>
              </a:ext>
            </a:extLst>
          </p:cNvPr>
          <p:cNvCxnSpPr>
            <a:cxnSpLocks/>
            <a:endCxn id="51" idx="2"/>
          </p:cNvCxnSpPr>
          <p:nvPr/>
        </p:nvCxnSpPr>
        <p:spPr>
          <a:xfrm>
            <a:off x="7093974" y="3995587"/>
            <a:ext cx="1022317"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6C5773EF-E788-2B6B-FA88-E615496EECAC}"/>
              </a:ext>
            </a:extLst>
          </p:cNvPr>
          <p:cNvCxnSpPr>
            <a:stCxn id="52" idx="6"/>
            <a:endCxn id="44" idx="2"/>
          </p:cNvCxnSpPr>
          <p:nvPr/>
        </p:nvCxnSpPr>
        <p:spPr>
          <a:xfrm>
            <a:off x="8789289" y="3995587"/>
            <a:ext cx="255337" cy="851"/>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3ABF731-72BC-FFE8-CFBE-FCB67AF8BE3F}"/>
              </a:ext>
            </a:extLst>
          </p:cNvPr>
          <p:cNvCxnSpPr>
            <a:cxnSpLocks/>
            <a:stCxn id="45" idx="0"/>
          </p:cNvCxnSpPr>
          <p:nvPr/>
        </p:nvCxnSpPr>
        <p:spPr>
          <a:xfrm flipV="1">
            <a:off x="6963522" y="4240560"/>
            <a:ext cx="0" cy="30459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62" name="Group 1040">
            <a:extLst>
              <a:ext uri="{FF2B5EF4-FFF2-40B4-BE49-F238E27FC236}">
                <a16:creationId xmlns:a16="http://schemas.microsoft.com/office/drawing/2014/main" id="{9B35DECB-3D6C-760B-BEB7-D960DB449C28}"/>
              </a:ext>
            </a:extLst>
          </p:cNvPr>
          <p:cNvGrpSpPr/>
          <p:nvPr/>
        </p:nvGrpSpPr>
        <p:grpSpPr>
          <a:xfrm rot="16200000">
            <a:off x="6752897" y="3564362"/>
            <a:ext cx="420200" cy="151624"/>
            <a:chOff x="1230061" y="3045781"/>
            <a:chExt cx="435339" cy="142407"/>
          </a:xfrm>
        </p:grpSpPr>
        <p:sp>
          <p:nvSpPr>
            <p:cNvPr id="63" name="Rectangle 62">
              <a:extLst>
                <a:ext uri="{FF2B5EF4-FFF2-40B4-BE49-F238E27FC236}">
                  <a16:creationId xmlns:a16="http://schemas.microsoft.com/office/drawing/2014/main" id="{1327C678-53AC-C2F3-F406-001391E9803C}"/>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64" name="Oval 341">
              <a:extLst>
                <a:ext uri="{FF2B5EF4-FFF2-40B4-BE49-F238E27FC236}">
                  <a16:creationId xmlns:a16="http://schemas.microsoft.com/office/drawing/2014/main" id="{19C9837E-E9B4-55E5-F797-E1C5F87429C3}"/>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65" name="Oval 341">
              <a:extLst>
                <a:ext uri="{FF2B5EF4-FFF2-40B4-BE49-F238E27FC236}">
                  <a16:creationId xmlns:a16="http://schemas.microsoft.com/office/drawing/2014/main" id="{095865D0-4399-CCE8-6C05-F11BE4D74E51}"/>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66" name="Oval 65">
            <a:extLst>
              <a:ext uri="{FF2B5EF4-FFF2-40B4-BE49-F238E27FC236}">
                <a16:creationId xmlns:a16="http://schemas.microsoft.com/office/drawing/2014/main" id="{CA28A1C7-5F76-360A-0BFE-881A7BC4FFA9}"/>
              </a:ext>
            </a:extLst>
          </p:cNvPr>
          <p:cNvSpPr/>
          <p:nvPr/>
        </p:nvSpPr>
        <p:spPr>
          <a:xfrm>
            <a:off x="9044626" y="3143334"/>
            <a:ext cx="277651" cy="2776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7" name="Group 1040">
            <a:extLst>
              <a:ext uri="{FF2B5EF4-FFF2-40B4-BE49-F238E27FC236}">
                <a16:creationId xmlns:a16="http://schemas.microsoft.com/office/drawing/2014/main" id="{62DD89B1-82E4-0A9F-A421-48A5051826B5}"/>
              </a:ext>
            </a:extLst>
          </p:cNvPr>
          <p:cNvGrpSpPr/>
          <p:nvPr/>
        </p:nvGrpSpPr>
        <p:grpSpPr>
          <a:xfrm>
            <a:off x="8058382" y="3138749"/>
            <a:ext cx="790156" cy="285119"/>
            <a:chOff x="1230061" y="3045781"/>
            <a:chExt cx="435339" cy="142407"/>
          </a:xfrm>
        </p:grpSpPr>
        <p:sp>
          <p:nvSpPr>
            <p:cNvPr id="68" name="Rectangle 67">
              <a:extLst>
                <a:ext uri="{FF2B5EF4-FFF2-40B4-BE49-F238E27FC236}">
                  <a16:creationId xmlns:a16="http://schemas.microsoft.com/office/drawing/2014/main" id="{724C435D-8404-A49B-F20C-B4C564707EC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69" name="Oval 341">
              <a:extLst>
                <a:ext uri="{FF2B5EF4-FFF2-40B4-BE49-F238E27FC236}">
                  <a16:creationId xmlns:a16="http://schemas.microsoft.com/office/drawing/2014/main" id="{FAD1A0AB-EB29-80BD-3C68-FB80E279190A}"/>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0" name="Oval 341">
              <a:extLst>
                <a:ext uri="{FF2B5EF4-FFF2-40B4-BE49-F238E27FC236}">
                  <a16:creationId xmlns:a16="http://schemas.microsoft.com/office/drawing/2014/main" id="{8DDA856B-6112-BACC-199C-B736E153954C}"/>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71" name="Straight Connector 70">
            <a:extLst>
              <a:ext uri="{FF2B5EF4-FFF2-40B4-BE49-F238E27FC236}">
                <a16:creationId xmlns:a16="http://schemas.microsoft.com/office/drawing/2014/main" id="{F1414A1D-1F2D-6622-E741-0D18FC972816}"/>
              </a:ext>
            </a:extLst>
          </p:cNvPr>
          <p:cNvCxnSpPr>
            <a:cxnSpLocks/>
            <a:stCxn id="31" idx="6"/>
            <a:endCxn id="69" idx="2"/>
          </p:cNvCxnSpPr>
          <p:nvPr/>
        </p:nvCxnSpPr>
        <p:spPr>
          <a:xfrm flipV="1">
            <a:off x="7102350" y="3281309"/>
            <a:ext cx="1013941" cy="1342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2193BE7F-83C1-FEAD-BB1F-384A15F4A5FD}"/>
              </a:ext>
            </a:extLst>
          </p:cNvPr>
          <p:cNvCxnSpPr>
            <a:stCxn id="70" idx="6"/>
            <a:endCxn id="66" idx="2"/>
          </p:cNvCxnSpPr>
          <p:nvPr/>
        </p:nvCxnSpPr>
        <p:spPr>
          <a:xfrm>
            <a:off x="8789289" y="3281309"/>
            <a:ext cx="255337" cy="851"/>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2328F7E6-3A7E-89AB-0EEC-AA49A71FA521}"/>
              </a:ext>
            </a:extLst>
          </p:cNvPr>
          <p:cNvCxnSpPr>
            <a:stCxn id="33" idx="2"/>
            <a:endCxn id="30" idx="3"/>
          </p:cNvCxnSpPr>
          <p:nvPr/>
        </p:nvCxnSpPr>
        <p:spPr>
          <a:xfrm>
            <a:off x="6952565" y="2535138"/>
            <a:ext cx="719" cy="299712"/>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0" name="Oval 341">
            <a:extLst>
              <a:ext uri="{FF2B5EF4-FFF2-40B4-BE49-F238E27FC236}">
                <a16:creationId xmlns:a16="http://schemas.microsoft.com/office/drawing/2014/main" id="{D917FB9D-A5F6-911E-DA1B-53B67A82BBF4}"/>
              </a:ext>
            </a:extLst>
          </p:cNvPr>
          <p:cNvSpPr>
            <a:spLocks noChangeArrowheads="1"/>
          </p:cNvSpPr>
          <p:nvPr/>
        </p:nvSpPr>
        <p:spPr bwMode="auto">
          <a:xfrm>
            <a:off x="6824699" y="3893725"/>
            <a:ext cx="277651" cy="24770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135" name="Oval 134">
            <a:extLst>
              <a:ext uri="{FF2B5EF4-FFF2-40B4-BE49-F238E27FC236}">
                <a16:creationId xmlns:a16="http://schemas.microsoft.com/office/drawing/2014/main" id="{DB2FA235-DDAF-9BE1-DF99-8DBC5E56E28B}"/>
              </a:ext>
            </a:extLst>
          </p:cNvPr>
          <p:cNvSpPr/>
          <p:nvPr/>
        </p:nvSpPr>
        <p:spPr>
          <a:xfrm>
            <a:off x="5896050" y="4555843"/>
            <a:ext cx="277651" cy="2776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7" name="Connector: Elbow 136">
            <a:extLst>
              <a:ext uri="{FF2B5EF4-FFF2-40B4-BE49-F238E27FC236}">
                <a16:creationId xmlns:a16="http://schemas.microsoft.com/office/drawing/2014/main" id="{DC1D916D-FCA5-F22D-7934-6A122372EC29}"/>
              </a:ext>
            </a:extLst>
          </p:cNvPr>
          <p:cNvCxnSpPr>
            <a:stCxn id="33" idx="2"/>
            <a:endCxn id="135" idx="0"/>
          </p:cNvCxnSpPr>
          <p:nvPr/>
        </p:nvCxnSpPr>
        <p:spPr>
          <a:xfrm rot="5400000">
            <a:off x="5483369" y="3086646"/>
            <a:ext cx="2020705" cy="917689"/>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4EF381BE-2EF0-B4A8-02CC-34F93F35E5D7}"/>
              </a:ext>
            </a:extLst>
          </p:cNvPr>
          <p:cNvCxnSpPr>
            <a:cxnSpLocks/>
          </p:cNvCxnSpPr>
          <p:nvPr/>
        </p:nvCxnSpPr>
        <p:spPr>
          <a:xfrm flipV="1">
            <a:off x="4838637" y="2117139"/>
            <a:ext cx="1739144" cy="8384"/>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33B79B41-356B-EDCB-CE29-8DEBF577E558}"/>
              </a:ext>
            </a:extLst>
          </p:cNvPr>
          <p:cNvCxnSpPr>
            <a:cxnSpLocks/>
          </p:cNvCxnSpPr>
          <p:nvPr/>
        </p:nvCxnSpPr>
        <p:spPr>
          <a:xfrm flipV="1">
            <a:off x="5474475" y="3024164"/>
            <a:ext cx="1420396" cy="163405"/>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0E1397C-4515-55C0-A8A7-8C05572A43E9}"/>
              </a:ext>
            </a:extLst>
          </p:cNvPr>
          <p:cNvCxnSpPr>
            <a:cxnSpLocks/>
            <a:stCxn id="79" idx="1"/>
          </p:cNvCxnSpPr>
          <p:nvPr/>
        </p:nvCxnSpPr>
        <p:spPr>
          <a:xfrm flipH="1">
            <a:off x="6990735" y="1881607"/>
            <a:ext cx="3028400" cy="1606387"/>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59E07EBA-CD3F-82AD-DACB-D78C9D2E6658}"/>
              </a:ext>
            </a:extLst>
          </p:cNvPr>
          <p:cNvCxnSpPr>
            <a:cxnSpLocks/>
          </p:cNvCxnSpPr>
          <p:nvPr/>
        </p:nvCxnSpPr>
        <p:spPr>
          <a:xfrm>
            <a:off x="5408132" y="4050617"/>
            <a:ext cx="1118029" cy="57554"/>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E5CE79EC-8D89-ECB9-3156-E6B09E4716D1}"/>
              </a:ext>
            </a:extLst>
          </p:cNvPr>
          <p:cNvCxnSpPr>
            <a:cxnSpLocks/>
          </p:cNvCxnSpPr>
          <p:nvPr/>
        </p:nvCxnSpPr>
        <p:spPr>
          <a:xfrm flipH="1">
            <a:off x="8234065" y="1882352"/>
            <a:ext cx="1785070" cy="132026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13A3D902-F15F-880F-E7E2-8C990D2EEB28}"/>
              </a:ext>
            </a:extLst>
          </p:cNvPr>
          <p:cNvCxnSpPr>
            <a:cxnSpLocks/>
          </p:cNvCxnSpPr>
          <p:nvPr/>
        </p:nvCxnSpPr>
        <p:spPr>
          <a:xfrm flipH="1" flipV="1">
            <a:off x="6983361" y="3650971"/>
            <a:ext cx="3004813" cy="27455"/>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012662C6-A0DA-1A32-1693-835101179C62}"/>
              </a:ext>
            </a:extLst>
          </p:cNvPr>
          <p:cNvCxnSpPr>
            <a:cxnSpLocks/>
          </p:cNvCxnSpPr>
          <p:nvPr/>
        </p:nvCxnSpPr>
        <p:spPr>
          <a:xfrm flipH="1">
            <a:off x="8443452" y="3678426"/>
            <a:ext cx="1544722" cy="356003"/>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DBCFE61-20CA-5BC4-ACBF-0C99194FF9F0}"/>
              </a:ext>
            </a:extLst>
          </p:cNvPr>
          <p:cNvCxnSpPr>
            <a:cxnSpLocks/>
          </p:cNvCxnSpPr>
          <p:nvPr/>
        </p:nvCxnSpPr>
        <p:spPr>
          <a:xfrm flipH="1" flipV="1">
            <a:off x="9195619" y="3996813"/>
            <a:ext cx="991036" cy="1245957"/>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F87EEB14-9581-DB3B-F3BF-6764C43A904D}"/>
              </a:ext>
            </a:extLst>
          </p:cNvPr>
          <p:cNvCxnSpPr>
            <a:cxnSpLocks/>
          </p:cNvCxnSpPr>
          <p:nvPr/>
        </p:nvCxnSpPr>
        <p:spPr>
          <a:xfrm flipH="1" flipV="1">
            <a:off x="6998110" y="4720229"/>
            <a:ext cx="3188545" cy="522541"/>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803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Rectangle 277">
            <a:extLst>
              <a:ext uri="{FF2B5EF4-FFF2-40B4-BE49-F238E27FC236}">
                <a16:creationId xmlns:a16="http://schemas.microsoft.com/office/drawing/2014/main" id="{BC106DBE-AC8E-6C8C-319F-3152FAA41575}"/>
              </a:ext>
            </a:extLst>
          </p:cNvPr>
          <p:cNvSpPr/>
          <p:nvPr/>
        </p:nvSpPr>
        <p:spPr>
          <a:xfrm>
            <a:off x="3200385" y="1073248"/>
            <a:ext cx="2504074" cy="4083551"/>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FB1D6-308D-F09F-76C3-88E1F57414D7}"/>
              </a:ext>
            </a:extLst>
          </p:cNvPr>
          <p:cNvSpPr>
            <a:spLocks noGrp="1"/>
          </p:cNvSpPr>
          <p:nvPr>
            <p:ph type="title"/>
          </p:nvPr>
        </p:nvSpPr>
        <p:spPr/>
        <p:txBody>
          <a:bodyPr/>
          <a:lstStyle/>
          <a:p>
            <a:endParaRPr lang="en-US"/>
          </a:p>
        </p:txBody>
      </p:sp>
      <p:sp>
        <p:nvSpPr>
          <p:cNvPr id="42" name="Rectangle 41">
            <a:extLst>
              <a:ext uri="{FF2B5EF4-FFF2-40B4-BE49-F238E27FC236}">
                <a16:creationId xmlns:a16="http://schemas.microsoft.com/office/drawing/2014/main" id="{356CDAD4-38D1-1C71-20C2-B2F86285521F}"/>
              </a:ext>
            </a:extLst>
          </p:cNvPr>
          <p:cNvSpPr/>
          <p:nvPr/>
        </p:nvSpPr>
        <p:spPr>
          <a:xfrm>
            <a:off x="814197" y="4582043"/>
            <a:ext cx="1434163" cy="385544"/>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7DE8CF3-AC96-3C24-AE9B-7E4B05950F7D}"/>
              </a:ext>
            </a:extLst>
          </p:cNvPr>
          <p:cNvSpPr/>
          <p:nvPr/>
        </p:nvSpPr>
        <p:spPr>
          <a:xfrm>
            <a:off x="874007" y="4666407"/>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46DC6E0-60D2-D7CC-C818-B52B6730FC99}"/>
              </a:ext>
            </a:extLst>
          </p:cNvPr>
          <p:cNvSpPr/>
          <p:nvPr/>
        </p:nvSpPr>
        <p:spPr>
          <a:xfrm>
            <a:off x="1822347" y="4666407"/>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A11D58B-DEFA-FA3D-359D-FC941073751C}"/>
              </a:ext>
            </a:extLst>
          </p:cNvPr>
          <p:cNvSpPr/>
          <p:nvPr/>
        </p:nvSpPr>
        <p:spPr>
          <a:xfrm>
            <a:off x="814197" y="2105434"/>
            <a:ext cx="1434932" cy="1988578"/>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7885557-44B6-CDB4-38EC-80925F154746}"/>
              </a:ext>
            </a:extLst>
          </p:cNvPr>
          <p:cNvSpPr/>
          <p:nvPr/>
        </p:nvSpPr>
        <p:spPr>
          <a:xfrm>
            <a:off x="874007" y="3639555"/>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3E46192-8555-BCE7-EEE9-4153874603C0}"/>
              </a:ext>
            </a:extLst>
          </p:cNvPr>
          <p:cNvSpPr/>
          <p:nvPr/>
        </p:nvSpPr>
        <p:spPr>
          <a:xfrm>
            <a:off x="874007" y="3108250"/>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0029F6A-146A-D286-A82F-0A40B629C432}"/>
              </a:ext>
            </a:extLst>
          </p:cNvPr>
          <p:cNvSpPr/>
          <p:nvPr/>
        </p:nvSpPr>
        <p:spPr>
          <a:xfrm>
            <a:off x="874007" y="2589581"/>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BE696B3-3AF0-30FC-3681-0BB43F71E8CA}"/>
              </a:ext>
            </a:extLst>
          </p:cNvPr>
          <p:cNvSpPr/>
          <p:nvPr/>
        </p:nvSpPr>
        <p:spPr>
          <a:xfrm>
            <a:off x="1557391" y="2236102"/>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2621C4F-81DB-61F2-5043-7ACB3E932BDE}"/>
              </a:ext>
            </a:extLst>
          </p:cNvPr>
          <p:cNvSpPr/>
          <p:nvPr/>
        </p:nvSpPr>
        <p:spPr>
          <a:xfrm>
            <a:off x="873742" y="2236102"/>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11">
            <a:extLst>
              <a:ext uri="{FF2B5EF4-FFF2-40B4-BE49-F238E27FC236}">
                <a16:creationId xmlns:a16="http://schemas.microsoft.com/office/drawing/2014/main" id="{6BB7A185-A0D4-9223-C1BD-5F193B6159F1}"/>
              </a:ext>
            </a:extLst>
          </p:cNvPr>
          <p:cNvGrpSpPr/>
          <p:nvPr/>
        </p:nvGrpSpPr>
        <p:grpSpPr>
          <a:xfrm>
            <a:off x="1886371" y="2273590"/>
            <a:ext cx="234124" cy="147225"/>
            <a:chOff x="4487593" y="2873065"/>
            <a:chExt cx="362554" cy="227985"/>
          </a:xfrm>
        </p:grpSpPr>
        <p:sp>
          <p:nvSpPr>
            <p:cNvPr id="52" name="Rectangle 88">
              <a:extLst>
                <a:ext uri="{FF2B5EF4-FFF2-40B4-BE49-F238E27FC236}">
                  <a16:creationId xmlns:a16="http://schemas.microsoft.com/office/drawing/2014/main" id="{3169642C-6E83-56FE-431A-6273A67F8416}"/>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53" name="Trapezoid 52">
              <a:extLst>
                <a:ext uri="{FF2B5EF4-FFF2-40B4-BE49-F238E27FC236}">
                  <a16:creationId xmlns:a16="http://schemas.microsoft.com/office/drawing/2014/main" id="{A88D7846-92E9-9BAE-4E4C-66B5A7FF1782}"/>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54" name="Oval 341">
              <a:extLst>
                <a:ext uri="{FF2B5EF4-FFF2-40B4-BE49-F238E27FC236}">
                  <a16:creationId xmlns:a16="http://schemas.microsoft.com/office/drawing/2014/main" id="{EADC6549-F5A2-DB41-ACCB-34E84B387107}"/>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55" name="Group 54">
            <a:extLst>
              <a:ext uri="{FF2B5EF4-FFF2-40B4-BE49-F238E27FC236}">
                <a16:creationId xmlns:a16="http://schemas.microsoft.com/office/drawing/2014/main" id="{53F70026-139C-8BCF-5B53-F3F28DE84473}"/>
              </a:ext>
            </a:extLst>
          </p:cNvPr>
          <p:cNvGrpSpPr/>
          <p:nvPr/>
        </p:nvGrpSpPr>
        <p:grpSpPr>
          <a:xfrm>
            <a:off x="937266" y="2808055"/>
            <a:ext cx="232614" cy="147225"/>
            <a:chOff x="980945" y="1888766"/>
            <a:chExt cx="271916" cy="172099"/>
          </a:xfrm>
        </p:grpSpPr>
        <p:grpSp>
          <p:nvGrpSpPr>
            <p:cNvPr id="56" name="Group 898">
              <a:extLst>
                <a:ext uri="{FF2B5EF4-FFF2-40B4-BE49-F238E27FC236}">
                  <a16:creationId xmlns:a16="http://schemas.microsoft.com/office/drawing/2014/main" id="{FC9432E0-2295-7A50-5CD8-9A901C8902F7}"/>
                </a:ext>
              </a:extLst>
            </p:cNvPr>
            <p:cNvGrpSpPr/>
            <p:nvPr/>
          </p:nvGrpSpPr>
          <p:grpSpPr>
            <a:xfrm>
              <a:off x="980945" y="1888766"/>
              <a:ext cx="271916" cy="170990"/>
              <a:chOff x="957800" y="1944318"/>
              <a:chExt cx="271916" cy="170990"/>
            </a:xfrm>
          </p:grpSpPr>
          <p:sp>
            <p:nvSpPr>
              <p:cNvPr id="58" name="Rectangle 88">
                <a:extLst>
                  <a:ext uri="{FF2B5EF4-FFF2-40B4-BE49-F238E27FC236}">
                    <a16:creationId xmlns:a16="http://schemas.microsoft.com/office/drawing/2014/main" id="{0472BE90-9B94-260F-3A7D-7AD15F4AD60E}"/>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59" name="Isosceles Triangle 58">
                <a:extLst>
                  <a:ext uri="{FF2B5EF4-FFF2-40B4-BE49-F238E27FC236}">
                    <a16:creationId xmlns:a16="http://schemas.microsoft.com/office/drawing/2014/main" id="{7FFDF9A9-AB90-92B4-31E5-F24B428005C3}"/>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0" name="Oval 341">
                <a:extLst>
                  <a:ext uri="{FF2B5EF4-FFF2-40B4-BE49-F238E27FC236}">
                    <a16:creationId xmlns:a16="http://schemas.microsoft.com/office/drawing/2014/main" id="{B905A13C-DF13-C382-6B83-135CF8FB4ED9}"/>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57" name="Trapezoid 56">
              <a:extLst>
                <a:ext uri="{FF2B5EF4-FFF2-40B4-BE49-F238E27FC236}">
                  <a16:creationId xmlns:a16="http://schemas.microsoft.com/office/drawing/2014/main" id="{025F25EB-485F-860D-E4DC-209B57A5CF88}"/>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61" name="Group 11">
            <a:extLst>
              <a:ext uri="{FF2B5EF4-FFF2-40B4-BE49-F238E27FC236}">
                <a16:creationId xmlns:a16="http://schemas.microsoft.com/office/drawing/2014/main" id="{0DFDF702-04AC-FA40-F5F3-006AED0C21E9}"/>
              </a:ext>
            </a:extLst>
          </p:cNvPr>
          <p:cNvGrpSpPr/>
          <p:nvPr/>
        </p:nvGrpSpPr>
        <p:grpSpPr>
          <a:xfrm>
            <a:off x="938937" y="2273590"/>
            <a:ext cx="234124" cy="147225"/>
            <a:chOff x="4487593" y="2873065"/>
            <a:chExt cx="362554" cy="227985"/>
          </a:xfrm>
        </p:grpSpPr>
        <p:sp>
          <p:nvSpPr>
            <p:cNvPr id="62" name="Rectangle 88">
              <a:extLst>
                <a:ext uri="{FF2B5EF4-FFF2-40B4-BE49-F238E27FC236}">
                  <a16:creationId xmlns:a16="http://schemas.microsoft.com/office/drawing/2014/main" id="{7A7D9724-7646-25A0-5242-4CA2E0B12E1E}"/>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3" name="Trapezoid 62">
              <a:extLst>
                <a:ext uri="{FF2B5EF4-FFF2-40B4-BE49-F238E27FC236}">
                  <a16:creationId xmlns:a16="http://schemas.microsoft.com/office/drawing/2014/main" id="{A2D61443-BBFC-9606-E771-4AAC0177E9BA}"/>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4" name="Oval 341">
              <a:extLst>
                <a:ext uri="{FF2B5EF4-FFF2-40B4-BE49-F238E27FC236}">
                  <a16:creationId xmlns:a16="http://schemas.microsoft.com/office/drawing/2014/main" id="{1DC8E702-BEFE-C9C5-5D66-8D9789574D73}"/>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5" name="Group 254">
            <a:extLst>
              <a:ext uri="{FF2B5EF4-FFF2-40B4-BE49-F238E27FC236}">
                <a16:creationId xmlns:a16="http://schemas.microsoft.com/office/drawing/2014/main" id="{21AE8EB3-4C82-6101-9476-EBCF75B89554}"/>
              </a:ext>
            </a:extLst>
          </p:cNvPr>
          <p:cNvGrpSpPr>
            <a:grpSpLocks noChangeAspect="1"/>
          </p:cNvGrpSpPr>
          <p:nvPr/>
        </p:nvGrpSpPr>
        <p:grpSpPr>
          <a:xfrm>
            <a:off x="936943" y="2622201"/>
            <a:ext cx="237467" cy="136654"/>
            <a:chOff x="8421867" y="1904979"/>
            <a:chExt cx="347879" cy="255573"/>
          </a:xfrm>
        </p:grpSpPr>
        <p:sp>
          <p:nvSpPr>
            <p:cNvPr id="66" name="Rectangle 60">
              <a:extLst>
                <a:ext uri="{FF2B5EF4-FFF2-40B4-BE49-F238E27FC236}">
                  <a16:creationId xmlns:a16="http://schemas.microsoft.com/office/drawing/2014/main" id="{F5210EFB-948A-C064-57F7-DE085A93DCF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67" name="Group 719">
              <a:extLst>
                <a:ext uri="{FF2B5EF4-FFF2-40B4-BE49-F238E27FC236}">
                  <a16:creationId xmlns:a16="http://schemas.microsoft.com/office/drawing/2014/main" id="{A8CF2790-E9C5-6F36-1E10-D84B3AFD0F8F}"/>
                </a:ext>
              </a:extLst>
            </p:cNvPr>
            <p:cNvGrpSpPr/>
            <p:nvPr/>
          </p:nvGrpSpPr>
          <p:grpSpPr>
            <a:xfrm>
              <a:off x="8487816" y="1907051"/>
              <a:ext cx="216025" cy="108851"/>
              <a:chOff x="8553742" y="2601251"/>
              <a:chExt cx="216024" cy="108852"/>
            </a:xfrm>
          </p:grpSpPr>
          <p:cxnSp>
            <p:nvCxnSpPr>
              <p:cNvPr id="69" name="Straight Connector 532">
                <a:extLst>
                  <a:ext uri="{FF2B5EF4-FFF2-40B4-BE49-F238E27FC236}">
                    <a16:creationId xmlns:a16="http://schemas.microsoft.com/office/drawing/2014/main" id="{4CF80B88-1166-8DF4-F878-4751BFA383A6}"/>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0" name="Straight Connector 534">
                <a:extLst>
                  <a:ext uri="{FF2B5EF4-FFF2-40B4-BE49-F238E27FC236}">
                    <a16:creationId xmlns:a16="http://schemas.microsoft.com/office/drawing/2014/main" id="{3CC999DB-F2F8-5F42-3114-10362C883C1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1" name="Straight Connector 535">
                <a:extLst>
                  <a:ext uri="{FF2B5EF4-FFF2-40B4-BE49-F238E27FC236}">
                    <a16:creationId xmlns:a16="http://schemas.microsoft.com/office/drawing/2014/main" id="{808BDD29-9C3C-FCB0-1E3E-DABB55461DB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2" name="Straight Connector 536">
                <a:extLst>
                  <a:ext uri="{FF2B5EF4-FFF2-40B4-BE49-F238E27FC236}">
                    <a16:creationId xmlns:a16="http://schemas.microsoft.com/office/drawing/2014/main" id="{061F5ECC-AB28-DF2F-FFAD-9DB1483D0D0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8" name="Trapezoid 531">
              <a:extLst>
                <a:ext uri="{FF2B5EF4-FFF2-40B4-BE49-F238E27FC236}">
                  <a16:creationId xmlns:a16="http://schemas.microsoft.com/office/drawing/2014/main" id="{0C8EDD3F-2B2D-5529-1200-261B921C207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3" name="Group 1040">
            <a:extLst>
              <a:ext uri="{FF2B5EF4-FFF2-40B4-BE49-F238E27FC236}">
                <a16:creationId xmlns:a16="http://schemas.microsoft.com/office/drawing/2014/main" id="{95CE4799-1681-5BC4-3269-B5D70C34D4A2}"/>
              </a:ext>
            </a:extLst>
          </p:cNvPr>
          <p:cNvGrpSpPr/>
          <p:nvPr/>
        </p:nvGrpSpPr>
        <p:grpSpPr>
          <a:xfrm>
            <a:off x="1405501" y="2279302"/>
            <a:ext cx="234124" cy="84481"/>
            <a:chOff x="1230061" y="3045781"/>
            <a:chExt cx="435339" cy="142407"/>
          </a:xfrm>
        </p:grpSpPr>
        <p:sp>
          <p:nvSpPr>
            <p:cNvPr id="74" name="Rectangle 73">
              <a:extLst>
                <a:ext uri="{FF2B5EF4-FFF2-40B4-BE49-F238E27FC236}">
                  <a16:creationId xmlns:a16="http://schemas.microsoft.com/office/drawing/2014/main" id="{03A6D352-5427-55B6-17EA-B1215E6BCC2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5" name="Oval 341">
              <a:extLst>
                <a:ext uri="{FF2B5EF4-FFF2-40B4-BE49-F238E27FC236}">
                  <a16:creationId xmlns:a16="http://schemas.microsoft.com/office/drawing/2014/main" id="{6907144C-8C0C-DD03-13C4-F596F631E1C3}"/>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6" name="Oval 341">
              <a:extLst>
                <a:ext uri="{FF2B5EF4-FFF2-40B4-BE49-F238E27FC236}">
                  <a16:creationId xmlns:a16="http://schemas.microsoft.com/office/drawing/2014/main" id="{FC105B17-330D-4813-95CA-1C6FABA12442}"/>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77" name="Group 254">
            <a:extLst>
              <a:ext uri="{FF2B5EF4-FFF2-40B4-BE49-F238E27FC236}">
                <a16:creationId xmlns:a16="http://schemas.microsoft.com/office/drawing/2014/main" id="{3D2E4E51-F55C-0EA4-F375-423389F37182}"/>
              </a:ext>
            </a:extLst>
          </p:cNvPr>
          <p:cNvGrpSpPr>
            <a:grpSpLocks noChangeAspect="1"/>
          </p:cNvGrpSpPr>
          <p:nvPr/>
        </p:nvGrpSpPr>
        <p:grpSpPr>
          <a:xfrm>
            <a:off x="1884699" y="4712497"/>
            <a:ext cx="237467" cy="136654"/>
            <a:chOff x="8421867" y="1904979"/>
            <a:chExt cx="347879" cy="255573"/>
          </a:xfrm>
        </p:grpSpPr>
        <p:sp>
          <p:nvSpPr>
            <p:cNvPr id="78" name="Rectangle 60">
              <a:extLst>
                <a:ext uri="{FF2B5EF4-FFF2-40B4-BE49-F238E27FC236}">
                  <a16:creationId xmlns:a16="http://schemas.microsoft.com/office/drawing/2014/main" id="{E0743180-3C54-0190-2E09-10F15EEBFC1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9" name="Group 719">
              <a:extLst>
                <a:ext uri="{FF2B5EF4-FFF2-40B4-BE49-F238E27FC236}">
                  <a16:creationId xmlns:a16="http://schemas.microsoft.com/office/drawing/2014/main" id="{248D7437-B5F8-4D22-BA61-F439166BC8AE}"/>
                </a:ext>
              </a:extLst>
            </p:cNvPr>
            <p:cNvGrpSpPr/>
            <p:nvPr/>
          </p:nvGrpSpPr>
          <p:grpSpPr>
            <a:xfrm>
              <a:off x="8487816" y="1907051"/>
              <a:ext cx="216025" cy="108851"/>
              <a:chOff x="8553742" y="2601251"/>
              <a:chExt cx="216024" cy="108852"/>
            </a:xfrm>
          </p:grpSpPr>
          <p:cxnSp>
            <p:nvCxnSpPr>
              <p:cNvPr id="81" name="Straight Connector 532">
                <a:extLst>
                  <a:ext uri="{FF2B5EF4-FFF2-40B4-BE49-F238E27FC236}">
                    <a16:creationId xmlns:a16="http://schemas.microsoft.com/office/drawing/2014/main" id="{5BE99A9D-4257-D976-0015-6C5671F20BC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2" name="Straight Connector 534">
                <a:extLst>
                  <a:ext uri="{FF2B5EF4-FFF2-40B4-BE49-F238E27FC236}">
                    <a16:creationId xmlns:a16="http://schemas.microsoft.com/office/drawing/2014/main" id="{EE893851-D658-5A08-FF5B-5209E4F463E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3" name="Straight Connector 535">
                <a:extLst>
                  <a:ext uri="{FF2B5EF4-FFF2-40B4-BE49-F238E27FC236}">
                    <a16:creationId xmlns:a16="http://schemas.microsoft.com/office/drawing/2014/main" id="{081463EE-E915-101F-35E6-534EA894A55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4" name="Straight Connector 536">
                <a:extLst>
                  <a:ext uri="{FF2B5EF4-FFF2-40B4-BE49-F238E27FC236}">
                    <a16:creationId xmlns:a16="http://schemas.microsoft.com/office/drawing/2014/main" id="{A89C41E0-E34D-B9FF-530D-EC2EB22141D3}"/>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0" name="Trapezoid 531">
              <a:extLst>
                <a:ext uri="{FF2B5EF4-FFF2-40B4-BE49-F238E27FC236}">
                  <a16:creationId xmlns:a16="http://schemas.microsoft.com/office/drawing/2014/main" id="{E1422738-A3F1-1A9E-ED1C-5BC2E4744D0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85" name="Group 254">
            <a:extLst>
              <a:ext uri="{FF2B5EF4-FFF2-40B4-BE49-F238E27FC236}">
                <a16:creationId xmlns:a16="http://schemas.microsoft.com/office/drawing/2014/main" id="{476CA939-9224-446E-1506-ECB4C0AD792D}"/>
              </a:ext>
            </a:extLst>
          </p:cNvPr>
          <p:cNvGrpSpPr>
            <a:grpSpLocks noChangeAspect="1"/>
          </p:cNvGrpSpPr>
          <p:nvPr/>
        </p:nvGrpSpPr>
        <p:grpSpPr>
          <a:xfrm>
            <a:off x="937265" y="3150092"/>
            <a:ext cx="237467" cy="136654"/>
            <a:chOff x="8421867" y="1904979"/>
            <a:chExt cx="347879" cy="255573"/>
          </a:xfrm>
        </p:grpSpPr>
        <p:sp>
          <p:nvSpPr>
            <p:cNvPr id="86" name="Rectangle 60">
              <a:extLst>
                <a:ext uri="{FF2B5EF4-FFF2-40B4-BE49-F238E27FC236}">
                  <a16:creationId xmlns:a16="http://schemas.microsoft.com/office/drawing/2014/main" id="{ED855E80-332F-1F1A-087A-99F30FD6DAA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87" name="Group 719">
              <a:extLst>
                <a:ext uri="{FF2B5EF4-FFF2-40B4-BE49-F238E27FC236}">
                  <a16:creationId xmlns:a16="http://schemas.microsoft.com/office/drawing/2014/main" id="{29ECF62A-ADAC-3D56-B9F2-3FFA6F1FC4E2}"/>
                </a:ext>
              </a:extLst>
            </p:cNvPr>
            <p:cNvGrpSpPr/>
            <p:nvPr/>
          </p:nvGrpSpPr>
          <p:grpSpPr>
            <a:xfrm>
              <a:off x="8487816" y="1907051"/>
              <a:ext cx="216025" cy="108851"/>
              <a:chOff x="8553742" y="2601251"/>
              <a:chExt cx="216024" cy="108852"/>
            </a:xfrm>
          </p:grpSpPr>
          <p:cxnSp>
            <p:nvCxnSpPr>
              <p:cNvPr id="89" name="Straight Connector 532">
                <a:extLst>
                  <a:ext uri="{FF2B5EF4-FFF2-40B4-BE49-F238E27FC236}">
                    <a16:creationId xmlns:a16="http://schemas.microsoft.com/office/drawing/2014/main" id="{15ABDAF6-2F44-58D1-D66D-EF85030AE35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0" name="Straight Connector 534">
                <a:extLst>
                  <a:ext uri="{FF2B5EF4-FFF2-40B4-BE49-F238E27FC236}">
                    <a16:creationId xmlns:a16="http://schemas.microsoft.com/office/drawing/2014/main" id="{4225F4D1-0CE1-84EE-B412-30117930904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1" name="Straight Connector 535">
                <a:extLst>
                  <a:ext uri="{FF2B5EF4-FFF2-40B4-BE49-F238E27FC236}">
                    <a16:creationId xmlns:a16="http://schemas.microsoft.com/office/drawing/2014/main" id="{49C44E32-8FFB-6446-B15B-2FCEBDF61F2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2" name="Straight Connector 536">
                <a:extLst>
                  <a:ext uri="{FF2B5EF4-FFF2-40B4-BE49-F238E27FC236}">
                    <a16:creationId xmlns:a16="http://schemas.microsoft.com/office/drawing/2014/main" id="{FF7ED62B-972E-DCD5-E3AF-636D968F396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8" name="Trapezoid 531">
              <a:extLst>
                <a:ext uri="{FF2B5EF4-FFF2-40B4-BE49-F238E27FC236}">
                  <a16:creationId xmlns:a16="http://schemas.microsoft.com/office/drawing/2014/main" id="{7C092A85-04EC-EBBE-14CA-C3E7CFE02D5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93" name="Group 92">
            <a:extLst>
              <a:ext uri="{FF2B5EF4-FFF2-40B4-BE49-F238E27FC236}">
                <a16:creationId xmlns:a16="http://schemas.microsoft.com/office/drawing/2014/main" id="{1DDE5C72-58B3-7C2E-2E14-3DE8003ABA4A}"/>
              </a:ext>
            </a:extLst>
          </p:cNvPr>
          <p:cNvGrpSpPr/>
          <p:nvPr/>
        </p:nvGrpSpPr>
        <p:grpSpPr>
          <a:xfrm>
            <a:off x="937849" y="3319486"/>
            <a:ext cx="232031" cy="146276"/>
            <a:chOff x="980945" y="1888766"/>
            <a:chExt cx="272993" cy="172099"/>
          </a:xfrm>
        </p:grpSpPr>
        <p:grpSp>
          <p:nvGrpSpPr>
            <p:cNvPr id="94" name="Group 898">
              <a:extLst>
                <a:ext uri="{FF2B5EF4-FFF2-40B4-BE49-F238E27FC236}">
                  <a16:creationId xmlns:a16="http://schemas.microsoft.com/office/drawing/2014/main" id="{06CE7F50-1426-1002-1CA9-BA56A807B091}"/>
                </a:ext>
              </a:extLst>
            </p:cNvPr>
            <p:cNvGrpSpPr/>
            <p:nvPr/>
          </p:nvGrpSpPr>
          <p:grpSpPr>
            <a:xfrm>
              <a:off x="980945" y="1888766"/>
              <a:ext cx="272993" cy="170990"/>
              <a:chOff x="957800" y="1944318"/>
              <a:chExt cx="272993" cy="170990"/>
            </a:xfrm>
          </p:grpSpPr>
          <p:sp>
            <p:nvSpPr>
              <p:cNvPr id="96" name="Rectangle 88">
                <a:extLst>
                  <a:ext uri="{FF2B5EF4-FFF2-40B4-BE49-F238E27FC236}">
                    <a16:creationId xmlns:a16="http://schemas.microsoft.com/office/drawing/2014/main" id="{18F2B44A-50D8-FA7D-F3FF-C106C03C87A4}"/>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97" name="Rectangle 88">
                <a:extLst>
                  <a:ext uri="{FF2B5EF4-FFF2-40B4-BE49-F238E27FC236}">
                    <a16:creationId xmlns:a16="http://schemas.microsoft.com/office/drawing/2014/main" id="{701062E2-A654-7EED-DDF2-1F39BF968CF2}"/>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98" name="Isosceles Triangle 97">
                <a:extLst>
                  <a:ext uri="{FF2B5EF4-FFF2-40B4-BE49-F238E27FC236}">
                    <a16:creationId xmlns:a16="http://schemas.microsoft.com/office/drawing/2014/main" id="{F3BBB9BF-5A7C-31BF-BFCF-01A82849E070}"/>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99" name="Oval 341">
                <a:extLst>
                  <a:ext uri="{FF2B5EF4-FFF2-40B4-BE49-F238E27FC236}">
                    <a16:creationId xmlns:a16="http://schemas.microsoft.com/office/drawing/2014/main" id="{7716E96E-7F33-C142-7410-A025FA8E73F1}"/>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95" name="Trapezoid 94">
              <a:extLst>
                <a:ext uri="{FF2B5EF4-FFF2-40B4-BE49-F238E27FC236}">
                  <a16:creationId xmlns:a16="http://schemas.microsoft.com/office/drawing/2014/main" id="{A97AE76E-88A1-DDDD-A725-5D1170936170}"/>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100" name="Group 68">
            <a:extLst>
              <a:ext uri="{FF2B5EF4-FFF2-40B4-BE49-F238E27FC236}">
                <a16:creationId xmlns:a16="http://schemas.microsoft.com/office/drawing/2014/main" id="{0F1008ED-1E14-318F-E9A1-FC81A7C3B468}"/>
              </a:ext>
            </a:extLst>
          </p:cNvPr>
          <p:cNvGrpSpPr/>
          <p:nvPr/>
        </p:nvGrpSpPr>
        <p:grpSpPr>
          <a:xfrm>
            <a:off x="944838" y="3845078"/>
            <a:ext cx="229650" cy="144412"/>
            <a:chOff x="3417117" y="2447654"/>
            <a:chExt cx="362556" cy="227987"/>
          </a:xfrm>
        </p:grpSpPr>
        <p:sp>
          <p:nvSpPr>
            <p:cNvPr id="101" name="Rectangle 88">
              <a:extLst>
                <a:ext uri="{FF2B5EF4-FFF2-40B4-BE49-F238E27FC236}">
                  <a16:creationId xmlns:a16="http://schemas.microsoft.com/office/drawing/2014/main" id="{6292D0FB-720F-2FD9-317C-166A0EF36E69}"/>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102" name="Oval 341">
              <a:extLst>
                <a:ext uri="{FF2B5EF4-FFF2-40B4-BE49-F238E27FC236}">
                  <a16:creationId xmlns:a16="http://schemas.microsoft.com/office/drawing/2014/main" id="{F0D82313-A7A4-9D36-C8EB-CA77A9EA9313}"/>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103" name="Trapezoid 102">
              <a:extLst>
                <a:ext uri="{FF2B5EF4-FFF2-40B4-BE49-F238E27FC236}">
                  <a16:creationId xmlns:a16="http://schemas.microsoft.com/office/drawing/2014/main" id="{6609F576-0DAD-0E76-DEEE-14C1EF2B2796}"/>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104" name="Group 254">
            <a:extLst>
              <a:ext uri="{FF2B5EF4-FFF2-40B4-BE49-F238E27FC236}">
                <a16:creationId xmlns:a16="http://schemas.microsoft.com/office/drawing/2014/main" id="{3FE584D7-F5E2-9C31-93C4-34AC7DD7BB5D}"/>
              </a:ext>
            </a:extLst>
          </p:cNvPr>
          <p:cNvGrpSpPr>
            <a:grpSpLocks noChangeAspect="1"/>
          </p:cNvGrpSpPr>
          <p:nvPr/>
        </p:nvGrpSpPr>
        <p:grpSpPr>
          <a:xfrm>
            <a:off x="937265" y="3675910"/>
            <a:ext cx="237467" cy="136654"/>
            <a:chOff x="8421867" y="1904979"/>
            <a:chExt cx="347879" cy="255573"/>
          </a:xfrm>
        </p:grpSpPr>
        <p:sp>
          <p:nvSpPr>
            <p:cNvPr id="105" name="Rectangle 60">
              <a:extLst>
                <a:ext uri="{FF2B5EF4-FFF2-40B4-BE49-F238E27FC236}">
                  <a16:creationId xmlns:a16="http://schemas.microsoft.com/office/drawing/2014/main" id="{CCBE952F-EE51-A184-465D-DDABCD718C1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06" name="Group 719">
              <a:extLst>
                <a:ext uri="{FF2B5EF4-FFF2-40B4-BE49-F238E27FC236}">
                  <a16:creationId xmlns:a16="http://schemas.microsoft.com/office/drawing/2014/main" id="{42B68334-89F9-A874-B389-CA9D5BE5CB06}"/>
                </a:ext>
              </a:extLst>
            </p:cNvPr>
            <p:cNvGrpSpPr/>
            <p:nvPr/>
          </p:nvGrpSpPr>
          <p:grpSpPr>
            <a:xfrm>
              <a:off x="8487816" y="1907051"/>
              <a:ext cx="216025" cy="108851"/>
              <a:chOff x="8553742" y="2601251"/>
              <a:chExt cx="216024" cy="108852"/>
            </a:xfrm>
          </p:grpSpPr>
          <p:cxnSp>
            <p:nvCxnSpPr>
              <p:cNvPr id="108" name="Straight Connector 532">
                <a:extLst>
                  <a:ext uri="{FF2B5EF4-FFF2-40B4-BE49-F238E27FC236}">
                    <a16:creationId xmlns:a16="http://schemas.microsoft.com/office/drawing/2014/main" id="{3B7AF57E-8070-ED5E-94E8-8277C2112F2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9" name="Straight Connector 534">
                <a:extLst>
                  <a:ext uri="{FF2B5EF4-FFF2-40B4-BE49-F238E27FC236}">
                    <a16:creationId xmlns:a16="http://schemas.microsoft.com/office/drawing/2014/main" id="{E9BC239A-DB8F-7B65-D605-4EC1183ACE19}"/>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0" name="Straight Connector 535">
                <a:extLst>
                  <a:ext uri="{FF2B5EF4-FFF2-40B4-BE49-F238E27FC236}">
                    <a16:creationId xmlns:a16="http://schemas.microsoft.com/office/drawing/2014/main" id="{14604C52-866F-E1A4-7288-673B0C4EF13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1" name="Straight Connector 536">
                <a:extLst>
                  <a:ext uri="{FF2B5EF4-FFF2-40B4-BE49-F238E27FC236}">
                    <a16:creationId xmlns:a16="http://schemas.microsoft.com/office/drawing/2014/main" id="{4F1BDA8A-BD75-566D-8D66-0B548260077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7" name="Trapezoid 531">
              <a:extLst>
                <a:ext uri="{FF2B5EF4-FFF2-40B4-BE49-F238E27FC236}">
                  <a16:creationId xmlns:a16="http://schemas.microsoft.com/office/drawing/2014/main" id="{F6A0F282-04AE-6D7C-83FB-172EB0AAA4C5}"/>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12" name="Group 254">
            <a:extLst>
              <a:ext uri="{FF2B5EF4-FFF2-40B4-BE49-F238E27FC236}">
                <a16:creationId xmlns:a16="http://schemas.microsoft.com/office/drawing/2014/main" id="{2BB24777-B652-8238-C159-9E6A20E35B23}"/>
              </a:ext>
            </a:extLst>
          </p:cNvPr>
          <p:cNvGrpSpPr>
            <a:grpSpLocks noChangeAspect="1"/>
          </p:cNvGrpSpPr>
          <p:nvPr/>
        </p:nvGrpSpPr>
        <p:grpSpPr>
          <a:xfrm>
            <a:off x="937265" y="4712497"/>
            <a:ext cx="237467" cy="136654"/>
            <a:chOff x="8421867" y="1904979"/>
            <a:chExt cx="347879" cy="255573"/>
          </a:xfrm>
        </p:grpSpPr>
        <p:sp>
          <p:nvSpPr>
            <p:cNvPr id="113" name="Rectangle 60">
              <a:extLst>
                <a:ext uri="{FF2B5EF4-FFF2-40B4-BE49-F238E27FC236}">
                  <a16:creationId xmlns:a16="http://schemas.microsoft.com/office/drawing/2014/main" id="{50770FB8-371B-062F-A815-3BC9308D4B27}"/>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114" name="Group 719">
              <a:extLst>
                <a:ext uri="{FF2B5EF4-FFF2-40B4-BE49-F238E27FC236}">
                  <a16:creationId xmlns:a16="http://schemas.microsoft.com/office/drawing/2014/main" id="{154CAD3B-3BA3-1C2A-BDBB-5223E1485BB3}"/>
                </a:ext>
              </a:extLst>
            </p:cNvPr>
            <p:cNvGrpSpPr/>
            <p:nvPr/>
          </p:nvGrpSpPr>
          <p:grpSpPr>
            <a:xfrm>
              <a:off x="8487816" y="1907051"/>
              <a:ext cx="216025" cy="108851"/>
              <a:chOff x="8553742" y="2601251"/>
              <a:chExt cx="216024" cy="108852"/>
            </a:xfrm>
          </p:grpSpPr>
          <p:cxnSp>
            <p:nvCxnSpPr>
              <p:cNvPr id="116" name="Straight Connector 532">
                <a:extLst>
                  <a:ext uri="{FF2B5EF4-FFF2-40B4-BE49-F238E27FC236}">
                    <a16:creationId xmlns:a16="http://schemas.microsoft.com/office/drawing/2014/main" id="{64759580-A6D6-3EF7-F461-F003AED207A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7" name="Straight Connector 534">
                <a:extLst>
                  <a:ext uri="{FF2B5EF4-FFF2-40B4-BE49-F238E27FC236}">
                    <a16:creationId xmlns:a16="http://schemas.microsoft.com/office/drawing/2014/main" id="{3E41A697-F32C-A2D6-112B-E668A073781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8" name="Straight Connector 535">
                <a:extLst>
                  <a:ext uri="{FF2B5EF4-FFF2-40B4-BE49-F238E27FC236}">
                    <a16:creationId xmlns:a16="http://schemas.microsoft.com/office/drawing/2014/main" id="{7193991D-C4A1-CDC9-BCDF-03A97BEA54F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9" name="Straight Connector 536">
                <a:extLst>
                  <a:ext uri="{FF2B5EF4-FFF2-40B4-BE49-F238E27FC236}">
                    <a16:creationId xmlns:a16="http://schemas.microsoft.com/office/drawing/2014/main" id="{556D8740-1A4A-E94E-A587-E41760C95CA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5" name="Trapezoid 531">
              <a:extLst>
                <a:ext uri="{FF2B5EF4-FFF2-40B4-BE49-F238E27FC236}">
                  <a16:creationId xmlns:a16="http://schemas.microsoft.com/office/drawing/2014/main" id="{BCAD7CE1-B96C-3DFC-7FD9-5D0AD60CB5E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120" name="Straight Connector 119">
            <a:extLst>
              <a:ext uri="{FF2B5EF4-FFF2-40B4-BE49-F238E27FC236}">
                <a16:creationId xmlns:a16="http://schemas.microsoft.com/office/drawing/2014/main" id="{1F8D13C1-6825-614E-3F4D-ED8145FD2B22}"/>
              </a:ext>
            </a:extLst>
          </p:cNvPr>
          <p:cNvCxnSpPr>
            <a:cxnSpLocks/>
          </p:cNvCxnSpPr>
          <p:nvPr/>
        </p:nvCxnSpPr>
        <p:spPr>
          <a:xfrm flipH="1">
            <a:off x="601537" y="4798989"/>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BA146DE-6706-D7ED-36D8-D1F27DEB5E79}"/>
              </a:ext>
            </a:extLst>
          </p:cNvPr>
          <p:cNvCxnSpPr>
            <a:cxnSpLocks/>
            <a:stCxn id="43" idx="0"/>
          </p:cNvCxnSpPr>
          <p:nvPr/>
        </p:nvCxnSpPr>
        <p:spPr>
          <a:xfrm flipV="1">
            <a:off x="1055051" y="4478539"/>
            <a:ext cx="5818"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3F7C45DB-8B09-08CF-52D1-BED56BE8DF63}"/>
              </a:ext>
            </a:extLst>
          </p:cNvPr>
          <p:cNvCxnSpPr>
            <a:cxnSpLocks/>
            <a:stCxn id="44" idx="0"/>
          </p:cNvCxnSpPr>
          <p:nvPr/>
        </p:nvCxnSpPr>
        <p:spPr>
          <a:xfrm flipV="1">
            <a:off x="2003391" y="4478539"/>
            <a:ext cx="7800"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4C3A761D-CE8A-0972-F7E9-906A4530DB96}"/>
              </a:ext>
            </a:extLst>
          </p:cNvPr>
          <p:cNvCxnSpPr>
            <a:cxnSpLocks/>
          </p:cNvCxnSpPr>
          <p:nvPr/>
        </p:nvCxnSpPr>
        <p:spPr>
          <a:xfrm flipV="1">
            <a:off x="1060869" y="3989490"/>
            <a:ext cx="0" cy="130685"/>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EF46289F-6F15-9E88-1305-8D6C158A2F24}"/>
              </a:ext>
            </a:extLst>
          </p:cNvPr>
          <p:cNvCxnSpPr>
            <a:cxnSpLocks/>
          </p:cNvCxnSpPr>
          <p:nvPr/>
        </p:nvCxnSpPr>
        <p:spPr>
          <a:xfrm flipV="1">
            <a:off x="2003446" y="2420815"/>
            <a:ext cx="0" cy="1707609"/>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a:extLst>
              <a:ext uri="{FF2B5EF4-FFF2-40B4-BE49-F238E27FC236}">
                <a16:creationId xmlns:a16="http://schemas.microsoft.com/office/drawing/2014/main" id="{E6ECC3B5-1975-CBEE-D9A0-538A62C83A0F}"/>
              </a:ext>
            </a:extLst>
          </p:cNvPr>
          <p:cNvCxnSpPr>
            <a:cxnSpLocks/>
          </p:cNvCxnSpPr>
          <p:nvPr/>
        </p:nvCxnSpPr>
        <p:spPr>
          <a:xfrm flipV="1">
            <a:off x="2003391" y="4869901"/>
            <a:ext cx="7800"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18" name="Rectangle 317">
            <a:extLst>
              <a:ext uri="{FF2B5EF4-FFF2-40B4-BE49-F238E27FC236}">
                <a16:creationId xmlns:a16="http://schemas.microsoft.com/office/drawing/2014/main" id="{DF62B7D4-19F6-7469-3F65-FD3F6CB74FE7}"/>
              </a:ext>
            </a:extLst>
          </p:cNvPr>
          <p:cNvSpPr/>
          <p:nvPr/>
        </p:nvSpPr>
        <p:spPr>
          <a:xfrm>
            <a:off x="3281581"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9" name="Rectangle 88">
            <a:extLst>
              <a:ext uri="{FF2B5EF4-FFF2-40B4-BE49-F238E27FC236}">
                <a16:creationId xmlns:a16="http://schemas.microsoft.com/office/drawing/2014/main" id="{F57E48EF-C0C0-376E-833F-1F2DA54DC926}"/>
              </a:ext>
            </a:extLst>
          </p:cNvPr>
          <p:cNvSpPr>
            <a:spLocks noChangeArrowheads="1"/>
          </p:cNvSpPr>
          <p:nvPr/>
        </p:nvSpPr>
        <p:spPr bwMode="auto">
          <a:xfrm>
            <a:off x="3382222"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320" name="Isosceles Triangle 319">
            <a:extLst>
              <a:ext uri="{FF2B5EF4-FFF2-40B4-BE49-F238E27FC236}">
                <a16:creationId xmlns:a16="http://schemas.microsoft.com/office/drawing/2014/main" id="{4DD35A1D-5302-9FB0-372E-CB61D1191BB8}"/>
              </a:ext>
            </a:extLst>
          </p:cNvPr>
          <p:cNvSpPr/>
          <p:nvPr/>
        </p:nvSpPr>
        <p:spPr>
          <a:xfrm flipV="1">
            <a:off x="3495360" y="1524255"/>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21" name="Oval 341">
            <a:extLst>
              <a:ext uri="{FF2B5EF4-FFF2-40B4-BE49-F238E27FC236}">
                <a16:creationId xmlns:a16="http://schemas.microsoft.com/office/drawing/2014/main" id="{DDDA0CBC-A69A-E963-D9DB-309D0AEA2725}"/>
              </a:ext>
            </a:extLst>
          </p:cNvPr>
          <p:cNvSpPr>
            <a:spLocks noChangeArrowheads="1"/>
          </p:cNvSpPr>
          <p:nvPr/>
        </p:nvSpPr>
        <p:spPr bwMode="auto">
          <a:xfrm>
            <a:off x="3536378" y="160490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22" name="Trapezoid 321">
            <a:extLst>
              <a:ext uri="{FF2B5EF4-FFF2-40B4-BE49-F238E27FC236}">
                <a16:creationId xmlns:a16="http://schemas.microsoft.com/office/drawing/2014/main" id="{D212EC71-8B04-C8FD-2111-39DDB281EE43}"/>
              </a:ext>
            </a:extLst>
          </p:cNvPr>
          <p:cNvSpPr/>
          <p:nvPr/>
        </p:nvSpPr>
        <p:spPr>
          <a:xfrm rot="10800000">
            <a:off x="3432725"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323" name="Group 254">
            <a:extLst>
              <a:ext uri="{FF2B5EF4-FFF2-40B4-BE49-F238E27FC236}">
                <a16:creationId xmlns:a16="http://schemas.microsoft.com/office/drawing/2014/main" id="{99CF8EF4-B9F7-1F71-FB9A-3331BE42817F}"/>
              </a:ext>
            </a:extLst>
          </p:cNvPr>
          <p:cNvGrpSpPr>
            <a:grpSpLocks noChangeAspect="1"/>
          </p:cNvGrpSpPr>
          <p:nvPr/>
        </p:nvGrpSpPr>
        <p:grpSpPr>
          <a:xfrm>
            <a:off x="3378169" y="1234912"/>
            <a:ext cx="377796" cy="217409"/>
            <a:chOff x="8421867" y="1904979"/>
            <a:chExt cx="347879" cy="255573"/>
          </a:xfrm>
        </p:grpSpPr>
        <p:sp>
          <p:nvSpPr>
            <p:cNvPr id="351" name="Rectangle 60">
              <a:extLst>
                <a:ext uri="{FF2B5EF4-FFF2-40B4-BE49-F238E27FC236}">
                  <a16:creationId xmlns:a16="http://schemas.microsoft.com/office/drawing/2014/main" id="{84114C59-7B20-4F9F-CD21-B478E18EA9B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352" name="Group 719">
              <a:extLst>
                <a:ext uri="{FF2B5EF4-FFF2-40B4-BE49-F238E27FC236}">
                  <a16:creationId xmlns:a16="http://schemas.microsoft.com/office/drawing/2014/main" id="{EE6A1DD4-7DDA-6015-B179-C66D0D3AC667}"/>
                </a:ext>
              </a:extLst>
            </p:cNvPr>
            <p:cNvGrpSpPr/>
            <p:nvPr/>
          </p:nvGrpSpPr>
          <p:grpSpPr>
            <a:xfrm>
              <a:off x="8487816" y="1907051"/>
              <a:ext cx="216025" cy="108851"/>
              <a:chOff x="8553742" y="2601251"/>
              <a:chExt cx="216024" cy="108852"/>
            </a:xfrm>
          </p:grpSpPr>
          <p:cxnSp>
            <p:nvCxnSpPr>
              <p:cNvPr id="354" name="Straight Connector 532">
                <a:extLst>
                  <a:ext uri="{FF2B5EF4-FFF2-40B4-BE49-F238E27FC236}">
                    <a16:creationId xmlns:a16="http://schemas.microsoft.com/office/drawing/2014/main" id="{ADDA67F8-BD88-D7FC-0E1A-FF116B94CD6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55" name="Straight Connector 534">
                <a:extLst>
                  <a:ext uri="{FF2B5EF4-FFF2-40B4-BE49-F238E27FC236}">
                    <a16:creationId xmlns:a16="http://schemas.microsoft.com/office/drawing/2014/main" id="{543BD612-9699-8941-CC12-00A227250B8A}"/>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56" name="Straight Connector 535">
                <a:extLst>
                  <a:ext uri="{FF2B5EF4-FFF2-40B4-BE49-F238E27FC236}">
                    <a16:creationId xmlns:a16="http://schemas.microsoft.com/office/drawing/2014/main" id="{E7855A19-2E84-5B35-D833-BF557326657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57" name="Straight Connector 536">
                <a:extLst>
                  <a:ext uri="{FF2B5EF4-FFF2-40B4-BE49-F238E27FC236}">
                    <a16:creationId xmlns:a16="http://schemas.microsoft.com/office/drawing/2014/main" id="{CFC61509-C6EA-7E13-445A-26A2617D7A4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53" name="Trapezoid 531">
              <a:extLst>
                <a:ext uri="{FF2B5EF4-FFF2-40B4-BE49-F238E27FC236}">
                  <a16:creationId xmlns:a16="http://schemas.microsoft.com/office/drawing/2014/main" id="{4426DBE7-ED72-36BA-9CE1-FD569C341143}"/>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324" name="Oval 323">
            <a:extLst>
              <a:ext uri="{FF2B5EF4-FFF2-40B4-BE49-F238E27FC236}">
                <a16:creationId xmlns:a16="http://schemas.microsoft.com/office/drawing/2014/main" id="{53F85547-4238-56AD-6617-E74B85CE2FEA}"/>
              </a:ext>
            </a:extLst>
          </p:cNvPr>
          <p:cNvSpPr/>
          <p:nvPr/>
        </p:nvSpPr>
        <p:spPr>
          <a:xfrm>
            <a:off x="3536377" y="109287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5" name="Oval 324">
            <a:extLst>
              <a:ext uri="{FF2B5EF4-FFF2-40B4-BE49-F238E27FC236}">
                <a16:creationId xmlns:a16="http://schemas.microsoft.com/office/drawing/2014/main" id="{A91BFD59-B4B4-8190-CC72-4F4486156A62}"/>
              </a:ext>
            </a:extLst>
          </p:cNvPr>
          <p:cNvSpPr/>
          <p:nvPr/>
        </p:nvSpPr>
        <p:spPr>
          <a:xfrm>
            <a:off x="4069186"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4EBFC000-E5DC-0CB4-B4D5-4F4ECD8B3C00}"/>
              </a:ext>
            </a:extLst>
          </p:cNvPr>
          <p:cNvSpPr/>
          <p:nvPr/>
        </p:nvSpPr>
        <p:spPr>
          <a:xfrm>
            <a:off x="3536377"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7" name="Straight Connector 326">
            <a:extLst>
              <a:ext uri="{FF2B5EF4-FFF2-40B4-BE49-F238E27FC236}">
                <a16:creationId xmlns:a16="http://schemas.microsoft.com/office/drawing/2014/main" id="{63CC85C1-C09C-6C87-EF5B-28CC968D02FC}"/>
              </a:ext>
            </a:extLst>
          </p:cNvPr>
          <p:cNvCxnSpPr>
            <a:cxnSpLocks/>
            <a:stCxn id="351" idx="0"/>
          </p:cNvCxnSpPr>
          <p:nvPr/>
        </p:nvCxnSpPr>
        <p:spPr>
          <a:xfrm flipH="1" flipV="1">
            <a:off x="3566157" y="1159518"/>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28" name="Group 1040">
            <a:extLst>
              <a:ext uri="{FF2B5EF4-FFF2-40B4-BE49-F238E27FC236}">
                <a16:creationId xmlns:a16="http://schemas.microsoft.com/office/drawing/2014/main" id="{7F037AF7-F6CF-7530-3680-4AB9065550A0}"/>
              </a:ext>
            </a:extLst>
          </p:cNvPr>
          <p:cNvGrpSpPr/>
          <p:nvPr/>
        </p:nvGrpSpPr>
        <p:grpSpPr>
          <a:xfrm>
            <a:off x="3832476" y="1800725"/>
            <a:ext cx="189647" cy="68432"/>
            <a:chOff x="1230061" y="3045781"/>
            <a:chExt cx="435339" cy="142407"/>
          </a:xfrm>
        </p:grpSpPr>
        <p:sp>
          <p:nvSpPr>
            <p:cNvPr id="348" name="Rectangle 347">
              <a:extLst>
                <a:ext uri="{FF2B5EF4-FFF2-40B4-BE49-F238E27FC236}">
                  <a16:creationId xmlns:a16="http://schemas.microsoft.com/office/drawing/2014/main" id="{B846C86B-F30F-7E7D-C4E0-E4D5522EBA76}"/>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9" name="Oval 341">
              <a:extLst>
                <a:ext uri="{FF2B5EF4-FFF2-40B4-BE49-F238E27FC236}">
                  <a16:creationId xmlns:a16="http://schemas.microsoft.com/office/drawing/2014/main" id="{D56DD746-565D-3593-3991-F66BB6E61A0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50" name="Oval 341">
              <a:extLst>
                <a:ext uri="{FF2B5EF4-FFF2-40B4-BE49-F238E27FC236}">
                  <a16:creationId xmlns:a16="http://schemas.microsoft.com/office/drawing/2014/main" id="{2582873B-3661-7284-0F68-6AD711799CF8}"/>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29" name="Straight Connector 328">
            <a:extLst>
              <a:ext uri="{FF2B5EF4-FFF2-40B4-BE49-F238E27FC236}">
                <a16:creationId xmlns:a16="http://schemas.microsoft.com/office/drawing/2014/main" id="{8B18AA66-2B28-4217-7172-9688815D73D2}"/>
              </a:ext>
            </a:extLst>
          </p:cNvPr>
          <p:cNvCxnSpPr>
            <a:stCxn id="322" idx="1"/>
            <a:endCxn id="349" idx="2"/>
          </p:cNvCxnSpPr>
          <p:nvPr/>
        </p:nvCxnSpPr>
        <p:spPr>
          <a:xfrm flipV="1">
            <a:off x="3695139"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D4B2C077-46C8-97CA-779A-F8D1CA579487}"/>
              </a:ext>
            </a:extLst>
          </p:cNvPr>
          <p:cNvCxnSpPr>
            <a:stCxn id="350" idx="6"/>
            <a:endCxn id="325" idx="2"/>
          </p:cNvCxnSpPr>
          <p:nvPr/>
        </p:nvCxnSpPr>
        <p:spPr>
          <a:xfrm>
            <a:off x="4007903"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a:extLst>
              <a:ext uri="{FF2B5EF4-FFF2-40B4-BE49-F238E27FC236}">
                <a16:creationId xmlns:a16="http://schemas.microsoft.com/office/drawing/2014/main" id="{AEB1B05F-8508-E01B-4288-95F24583F74A}"/>
              </a:ext>
            </a:extLst>
          </p:cNvPr>
          <p:cNvCxnSpPr>
            <a:cxnSpLocks/>
            <a:stCxn id="326" idx="0"/>
          </p:cNvCxnSpPr>
          <p:nvPr/>
        </p:nvCxnSpPr>
        <p:spPr>
          <a:xfrm flipV="1">
            <a:off x="3569697"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32" name="Group 1040">
            <a:extLst>
              <a:ext uri="{FF2B5EF4-FFF2-40B4-BE49-F238E27FC236}">
                <a16:creationId xmlns:a16="http://schemas.microsoft.com/office/drawing/2014/main" id="{418B40EB-28D2-7D0F-A589-F53C59942FAD}"/>
              </a:ext>
            </a:extLst>
          </p:cNvPr>
          <p:cNvGrpSpPr/>
          <p:nvPr/>
        </p:nvGrpSpPr>
        <p:grpSpPr>
          <a:xfrm rot="16200000">
            <a:off x="3519144" y="1699346"/>
            <a:ext cx="100853" cy="36392"/>
            <a:chOff x="1230061" y="3045781"/>
            <a:chExt cx="435339" cy="142407"/>
          </a:xfrm>
        </p:grpSpPr>
        <p:sp>
          <p:nvSpPr>
            <p:cNvPr id="345" name="Rectangle 344">
              <a:extLst>
                <a:ext uri="{FF2B5EF4-FFF2-40B4-BE49-F238E27FC236}">
                  <a16:creationId xmlns:a16="http://schemas.microsoft.com/office/drawing/2014/main" id="{35DF00B5-3E05-B703-397C-9AA63D0ACEA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6" name="Oval 341">
              <a:extLst>
                <a:ext uri="{FF2B5EF4-FFF2-40B4-BE49-F238E27FC236}">
                  <a16:creationId xmlns:a16="http://schemas.microsoft.com/office/drawing/2014/main" id="{EDB48BE4-BE64-CFFA-2B48-F7D1C55657A0}"/>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47" name="Oval 341">
              <a:extLst>
                <a:ext uri="{FF2B5EF4-FFF2-40B4-BE49-F238E27FC236}">
                  <a16:creationId xmlns:a16="http://schemas.microsoft.com/office/drawing/2014/main" id="{083ED86A-CCC9-9573-AC55-970AD5F878DC}"/>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333" name="Oval 332">
            <a:extLst>
              <a:ext uri="{FF2B5EF4-FFF2-40B4-BE49-F238E27FC236}">
                <a16:creationId xmlns:a16="http://schemas.microsoft.com/office/drawing/2014/main" id="{C1144582-D7BC-F6A6-17B2-613BA8FA6227}"/>
              </a:ext>
            </a:extLst>
          </p:cNvPr>
          <p:cNvSpPr/>
          <p:nvPr/>
        </p:nvSpPr>
        <p:spPr>
          <a:xfrm>
            <a:off x="4069186" y="159829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4" name="Group 1040">
            <a:extLst>
              <a:ext uri="{FF2B5EF4-FFF2-40B4-BE49-F238E27FC236}">
                <a16:creationId xmlns:a16="http://schemas.microsoft.com/office/drawing/2014/main" id="{E21A10FB-C65D-BBD9-62C1-5AA6128B0D7F}"/>
              </a:ext>
            </a:extLst>
          </p:cNvPr>
          <p:cNvGrpSpPr/>
          <p:nvPr/>
        </p:nvGrpSpPr>
        <p:grpSpPr>
          <a:xfrm>
            <a:off x="3832476" y="1597194"/>
            <a:ext cx="189647" cy="68432"/>
            <a:chOff x="1230061" y="3045781"/>
            <a:chExt cx="435339" cy="142407"/>
          </a:xfrm>
        </p:grpSpPr>
        <p:sp>
          <p:nvSpPr>
            <p:cNvPr id="342" name="Rectangle 341">
              <a:extLst>
                <a:ext uri="{FF2B5EF4-FFF2-40B4-BE49-F238E27FC236}">
                  <a16:creationId xmlns:a16="http://schemas.microsoft.com/office/drawing/2014/main" id="{5268EAC5-C372-86BE-D0F5-B880BC6393C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3" name="Oval 341">
              <a:extLst>
                <a:ext uri="{FF2B5EF4-FFF2-40B4-BE49-F238E27FC236}">
                  <a16:creationId xmlns:a16="http://schemas.microsoft.com/office/drawing/2014/main" id="{F3420228-E518-FAE3-6A53-1C372B0DB93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44" name="Oval 341">
              <a:extLst>
                <a:ext uri="{FF2B5EF4-FFF2-40B4-BE49-F238E27FC236}">
                  <a16:creationId xmlns:a16="http://schemas.microsoft.com/office/drawing/2014/main" id="{288FC78E-CA0D-7C40-5797-1B517CBE8D1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35" name="Straight Connector 334">
            <a:extLst>
              <a:ext uri="{FF2B5EF4-FFF2-40B4-BE49-F238E27FC236}">
                <a16:creationId xmlns:a16="http://schemas.microsoft.com/office/drawing/2014/main" id="{3351B93B-2106-0D6B-C061-B27C57BB4048}"/>
              </a:ext>
            </a:extLst>
          </p:cNvPr>
          <p:cNvCxnSpPr>
            <a:cxnSpLocks/>
            <a:stCxn id="321" idx="6"/>
            <a:endCxn id="343" idx="2"/>
          </p:cNvCxnSpPr>
          <p:nvPr/>
        </p:nvCxnSpPr>
        <p:spPr>
          <a:xfrm flipV="1">
            <a:off x="3603017" y="1631410"/>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8A072E70-B6D1-5058-D71F-448F6817B963}"/>
              </a:ext>
            </a:extLst>
          </p:cNvPr>
          <p:cNvCxnSpPr>
            <a:stCxn id="344" idx="6"/>
            <a:endCxn id="333" idx="2"/>
          </p:cNvCxnSpPr>
          <p:nvPr/>
        </p:nvCxnSpPr>
        <p:spPr>
          <a:xfrm>
            <a:off x="4007903" y="163141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483615B-414D-C797-E67E-BBAE2F6188A8}"/>
              </a:ext>
            </a:extLst>
          </p:cNvPr>
          <p:cNvCxnSpPr>
            <a:stCxn id="351" idx="2"/>
            <a:endCxn id="320" idx="3"/>
          </p:cNvCxnSpPr>
          <p:nvPr/>
        </p:nvCxnSpPr>
        <p:spPr>
          <a:xfrm>
            <a:off x="3567067" y="1452320"/>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8" name="Oval 341">
            <a:extLst>
              <a:ext uri="{FF2B5EF4-FFF2-40B4-BE49-F238E27FC236}">
                <a16:creationId xmlns:a16="http://schemas.microsoft.com/office/drawing/2014/main" id="{E4F0EE96-EC79-A912-90DA-60E0BAC023B0}"/>
              </a:ext>
            </a:extLst>
          </p:cNvPr>
          <p:cNvSpPr>
            <a:spLocks noChangeArrowheads="1"/>
          </p:cNvSpPr>
          <p:nvPr/>
        </p:nvSpPr>
        <p:spPr bwMode="auto">
          <a:xfrm>
            <a:off x="3536378"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40" name="Oval 339">
            <a:extLst>
              <a:ext uri="{FF2B5EF4-FFF2-40B4-BE49-F238E27FC236}">
                <a16:creationId xmlns:a16="http://schemas.microsoft.com/office/drawing/2014/main" id="{F818804F-C47D-0F7F-E55D-4FA63E32B3AA}"/>
              </a:ext>
            </a:extLst>
          </p:cNvPr>
          <p:cNvSpPr/>
          <p:nvPr/>
        </p:nvSpPr>
        <p:spPr>
          <a:xfrm>
            <a:off x="3313491" y="19373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41" name="Connector: Elbow 340">
            <a:extLst>
              <a:ext uri="{FF2B5EF4-FFF2-40B4-BE49-F238E27FC236}">
                <a16:creationId xmlns:a16="http://schemas.microsoft.com/office/drawing/2014/main" id="{5C318F93-C68F-625E-3CDF-9B50C14E28B9}"/>
              </a:ext>
            </a:extLst>
          </p:cNvPr>
          <p:cNvCxnSpPr>
            <a:stCxn id="351" idx="2"/>
            <a:endCxn id="340" idx="0"/>
          </p:cNvCxnSpPr>
          <p:nvPr/>
        </p:nvCxnSpPr>
        <p:spPr>
          <a:xfrm rot="5400000">
            <a:off x="3214442" y="1584689"/>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9" name="Rectangle 358">
            <a:extLst>
              <a:ext uri="{FF2B5EF4-FFF2-40B4-BE49-F238E27FC236}">
                <a16:creationId xmlns:a16="http://schemas.microsoft.com/office/drawing/2014/main" id="{487A8581-8DD9-FDD9-DA82-016B65D40600}"/>
              </a:ext>
            </a:extLst>
          </p:cNvPr>
          <p:cNvSpPr/>
          <p:nvPr/>
        </p:nvSpPr>
        <p:spPr>
          <a:xfrm>
            <a:off x="3281581"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0" name="Rectangle 88">
            <a:extLst>
              <a:ext uri="{FF2B5EF4-FFF2-40B4-BE49-F238E27FC236}">
                <a16:creationId xmlns:a16="http://schemas.microsoft.com/office/drawing/2014/main" id="{9EB9794B-0A29-CAAB-3B69-7944FDB92B35}"/>
              </a:ext>
            </a:extLst>
          </p:cNvPr>
          <p:cNvSpPr>
            <a:spLocks noChangeArrowheads="1"/>
          </p:cNvSpPr>
          <p:nvPr/>
        </p:nvSpPr>
        <p:spPr bwMode="auto">
          <a:xfrm>
            <a:off x="3382222"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361" name="Isosceles Triangle 360">
            <a:extLst>
              <a:ext uri="{FF2B5EF4-FFF2-40B4-BE49-F238E27FC236}">
                <a16:creationId xmlns:a16="http://schemas.microsoft.com/office/drawing/2014/main" id="{D3722089-FC05-06C6-6F97-A2DDEB02CA98}"/>
              </a:ext>
            </a:extLst>
          </p:cNvPr>
          <p:cNvSpPr/>
          <p:nvPr/>
        </p:nvSpPr>
        <p:spPr>
          <a:xfrm flipV="1">
            <a:off x="3495360"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62" name="Oval 341">
            <a:extLst>
              <a:ext uri="{FF2B5EF4-FFF2-40B4-BE49-F238E27FC236}">
                <a16:creationId xmlns:a16="http://schemas.microsoft.com/office/drawing/2014/main" id="{23F9CB20-15E0-272C-DC2C-F099B291D4D8}"/>
              </a:ext>
            </a:extLst>
          </p:cNvPr>
          <p:cNvSpPr>
            <a:spLocks noChangeArrowheads="1"/>
          </p:cNvSpPr>
          <p:nvPr/>
        </p:nvSpPr>
        <p:spPr bwMode="auto">
          <a:xfrm>
            <a:off x="3536378"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63" name="Trapezoid 362">
            <a:extLst>
              <a:ext uri="{FF2B5EF4-FFF2-40B4-BE49-F238E27FC236}">
                <a16:creationId xmlns:a16="http://schemas.microsoft.com/office/drawing/2014/main" id="{D5F8FCBF-7162-F9F3-A7C5-CCF7E18B3E3F}"/>
              </a:ext>
            </a:extLst>
          </p:cNvPr>
          <p:cNvSpPr/>
          <p:nvPr/>
        </p:nvSpPr>
        <p:spPr>
          <a:xfrm rot="10800000">
            <a:off x="3432725" y="281595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364" name="Group 254">
            <a:extLst>
              <a:ext uri="{FF2B5EF4-FFF2-40B4-BE49-F238E27FC236}">
                <a16:creationId xmlns:a16="http://schemas.microsoft.com/office/drawing/2014/main" id="{EC16A75E-9C79-1430-6CBB-B555735790D7}"/>
              </a:ext>
            </a:extLst>
          </p:cNvPr>
          <p:cNvGrpSpPr>
            <a:grpSpLocks noChangeAspect="1"/>
          </p:cNvGrpSpPr>
          <p:nvPr/>
        </p:nvGrpSpPr>
        <p:grpSpPr>
          <a:xfrm>
            <a:off x="3378169" y="2241208"/>
            <a:ext cx="377796" cy="217409"/>
            <a:chOff x="8421867" y="1904979"/>
            <a:chExt cx="347879" cy="255573"/>
          </a:xfrm>
        </p:grpSpPr>
        <p:sp>
          <p:nvSpPr>
            <p:cNvPr id="392" name="Rectangle 60">
              <a:extLst>
                <a:ext uri="{FF2B5EF4-FFF2-40B4-BE49-F238E27FC236}">
                  <a16:creationId xmlns:a16="http://schemas.microsoft.com/office/drawing/2014/main" id="{A984A05F-B8BD-4F94-1162-610C1345F6B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393" name="Group 719">
              <a:extLst>
                <a:ext uri="{FF2B5EF4-FFF2-40B4-BE49-F238E27FC236}">
                  <a16:creationId xmlns:a16="http://schemas.microsoft.com/office/drawing/2014/main" id="{7E27006D-B9A9-EA67-B280-518903CDD219}"/>
                </a:ext>
              </a:extLst>
            </p:cNvPr>
            <p:cNvGrpSpPr/>
            <p:nvPr/>
          </p:nvGrpSpPr>
          <p:grpSpPr>
            <a:xfrm>
              <a:off x="8487816" y="1907051"/>
              <a:ext cx="216025" cy="108851"/>
              <a:chOff x="8553742" y="2601251"/>
              <a:chExt cx="216024" cy="108852"/>
            </a:xfrm>
          </p:grpSpPr>
          <p:cxnSp>
            <p:nvCxnSpPr>
              <p:cNvPr id="395" name="Straight Connector 532">
                <a:extLst>
                  <a:ext uri="{FF2B5EF4-FFF2-40B4-BE49-F238E27FC236}">
                    <a16:creationId xmlns:a16="http://schemas.microsoft.com/office/drawing/2014/main" id="{3F7FC253-F577-B2CF-2D2E-606E8D0CFCD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96" name="Straight Connector 534">
                <a:extLst>
                  <a:ext uri="{FF2B5EF4-FFF2-40B4-BE49-F238E27FC236}">
                    <a16:creationId xmlns:a16="http://schemas.microsoft.com/office/drawing/2014/main" id="{82D386D4-AF6F-BE28-E443-A68F27E62B3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7" name="Straight Connector 535">
                <a:extLst>
                  <a:ext uri="{FF2B5EF4-FFF2-40B4-BE49-F238E27FC236}">
                    <a16:creationId xmlns:a16="http://schemas.microsoft.com/office/drawing/2014/main" id="{93DD6063-43F2-327A-E181-FCC1A13A3DA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8" name="Straight Connector 536">
                <a:extLst>
                  <a:ext uri="{FF2B5EF4-FFF2-40B4-BE49-F238E27FC236}">
                    <a16:creationId xmlns:a16="http://schemas.microsoft.com/office/drawing/2014/main" id="{497F6C43-80CF-B256-E588-F8400713279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94" name="Trapezoid 531">
              <a:extLst>
                <a:ext uri="{FF2B5EF4-FFF2-40B4-BE49-F238E27FC236}">
                  <a16:creationId xmlns:a16="http://schemas.microsoft.com/office/drawing/2014/main" id="{B5597F6C-8946-315A-A888-C62D073A444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365" name="Oval 364">
            <a:extLst>
              <a:ext uri="{FF2B5EF4-FFF2-40B4-BE49-F238E27FC236}">
                <a16:creationId xmlns:a16="http://schemas.microsoft.com/office/drawing/2014/main" id="{0CEFAE47-92E7-9AD4-A8AB-2D7BF5C03367}"/>
              </a:ext>
            </a:extLst>
          </p:cNvPr>
          <p:cNvSpPr/>
          <p:nvPr/>
        </p:nvSpPr>
        <p:spPr>
          <a:xfrm>
            <a:off x="3536377"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6" name="Oval 365">
            <a:extLst>
              <a:ext uri="{FF2B5EF4-FFF2-40B4-BE49-F238E27FC236}">
                <a16:creationId xmlns:a16="http://schemas.microsoft.com/office/drawing/2014/main" id="{01EDD437-112D-6CDE-2CC2-59D55072AA3D}"/>
              </a:ext>
            </a:extLst>
          </p:cNvPr>
          <p:cNvSpPr/>
          <p:nvPr/>
        </p:nvSpPr>
        <p:spPr>
          <a:xfrm>
            <a:off x="4069186" y="280812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7674BA85-4998-DC7B-317B-B918A91BB029}"/>
              </a:ext>
            </a:extLst>
          </p:cNvPr>
          <p:cNvSpPr/>
          <p:nvPr/>
        </p:nvSpPr>
        <p:spPr>
          <a:xfrm>
            <a:off x="3536377"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8" name="Straight Connector 367">
            <a:extLst>
              <a:ext uri="{FF2B5EF4-FFF2-40B4-BE49-F238E27FC236}">
                <a16:creationId xmlns:a16="http://schemas.microsoft.com/office/drawing/2014/main" id="{4DAC4C96-A551-9F2A-1221-4264658E25B2}"/>
              </a:ext>
            </a:extLst>
          </p:cNvPr>
          <p:cNvCxnSpPr>
            <a:cxnSpLocks/>
            <a:stCxn id="392" idx="0"/>
          </p:cNvCxnSpPr>
          <p:nvPr/>
        </p:nvCxnSpPr>
        <p:spPr>
          <a:xfrm flipH="1" flipV="1">
            <a:off x="3566157"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69" name="Group 1040">
            <a:extLst>
              <a:ext uri="{FF2B5EF4-FFF2-40B4-BE49-F238E27FC236}">
                <a16:creationId xmlns:a16="http://schemas.microsoft.com/office/drawing/2014/main" id="{E307B957-6F06-5EC6-7369-E34980C4A2F7}"/>
              </a:ext>
            </a:extLst>
          </p:cNvPr>
          <p:cNvGrpSpPr/>
          <p:nvPr/>
        </p:nvGrpSpPr>
        <p:grpSpPr>
          <a:xfrm>
            <a:off x="3832476" y="2807021"/>
            <a:ext cx="189647" cy="68432"/>
            <a:chOff x="1230061" y="3045781"/>
            <a:chExt cx="435339" cy="142407"/>
          </a:xfrm>
        </p:grpSpPr>
        <p:sp>
          <p:nvSpPr>
            <p:cNvPr id="389" name="Rectangle 388">
              <a:extLst>
                <a:ext uri="{FF2B5EF4-FFF2-40B4-BE49-F238E27FC236}">
                  <a16:creationId xmlns:a16="http://schemas.microsoft.com/office/drawing/2014/main" id="{C0ED2904-DAE9-7943-D710-C7E5C2178F1E}"/>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90" name="Oval 341">
              <a:extLst>
                <a:ext uri="{FF2B5EF4-FFF2-40B4-BE49-F238E27FC236}">
                  <a16:creationId xmlns:a16="http://schemas.microsoft.com/office/drawing/2014/main" id="{B6955BB0-CC2B-9F39-FBC6-917D5BB30F0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91" name="Oval 341">
              <a:extLst>
                <a:ext uri="{FF2B5EF4-FFF2-40B4-BE49-F238E27FC236}">
                  <a16:creationId xmlns:a16="http://schemas.microsoft.com/office/drawing/2014/main" id="{6C1509E0-29E2-0C75-9FC4-173F34864894}"/>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70" name="Straight Connector 369">
            <a:extLst>
              <a:ext uri="{FF2B5EF4-FFF2-40B4-BE49-F238E27FC236}">
                <a16:creationId xmlns:a16="http://schemas.microsoft.com/office/drawing/2014/main" id="{3E104FD5-AE9A-F407-F7FB-3EE3A48DA747}"/>
              </a:ext>
            </a:extLst>
          </p:cNvPr>
          <p:cNvCxnSpPr>
            <a:stCxn id="363" idx="1"/>
            <a:endCxn id="390" idx="2"/>
          </p:cNvCxnSpPr>
          <p:nvPr/>
        </p:nvCxnSpPr>
        <p:spPr>
          <a:xfrm flipV="1">
            <a:off x="3695139" y="2841237"/>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a:extLst>
              <a:ext uri="{FF2B5EF4-FFF2-40B4-BE49-F238E27FC236}">
                <a16:creationId xmlns:a16="http://schemas.microsoft.com/office/drawing/2014/main" id="{52C8F5C8-D1D7-9E60-E75D-B3A659306A0C}"/>
              </a:ext>
            </a:extLst>
          </p:cNvPr>
          <p:cNvCxnSpPr>
            <a:stCxn id="391" idx="6"/>
            <a:endCxn id="366" idx="2"/>
          </p:cNvCxnSpPr>
          <p:nvPr/>
        </p:nvCxnSpPr>
        <p:spPr>
          <a:xfrm>
            <a:off x="4007903" y="2841237"/>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a:extLst>
              <a:ext uri="{FF2B5EF4-FFF2-40B4-BE49-F238E27FC236}">
                <a16:creationId xmlns:a16="http://schemas.microsoft.com/office/drawing/2014/main" id="{69027C42-B09A-DC79-1149-3D32716BCAE1}"/>
              </a:ext>
            </a:extLst>
          </p:cNvPr>
          <p:cNvCxnSpPr>
            <a:cxnSpLocks/>
            <a:stCxn id="367" idx="0"/>
          </p:cNvCxnSpPr>
          <p:nvPr/>
        </p:nvCxnSpPr>
        <p:spPr>
          <a:xfrm flipV="1">
            <a:off x="3569697"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73" name="Group 1040">
            <a:extLst>
              <a:ext uri="{FF2B5EF4-FFF2-40B4-BE49-F238E27FC236}">
                <a16:creationId xmlns:a16="http://schemas.microsoft.com/office/drawing/2014/main" id="{77BB0934-3C8E-F7BC-7412-1D00B1FCE4B2}"/>
              </a:ext>
            </a:extLst>
          </p:cNvPr>
          <p:cNvGrpSpPr/>
          <p:nvPr/>
        </p:nvGrpSpPr>
        <p:grpSpPr>
          <a:xfrm rot="16200000">
            <a:off x="3519144" y="2705642"/>
            <a:ext cx="100853" cy="36392"/>
            <a:chOff x="1230061" y="3045781"/>
            <a:chExt cx="435339" cy="142407"/>
          </a:xfrm>
        </p:grpSpPr>
        <p:sp>
          <p:nvSpPr>
            <p:cNvPr id="386" name="Rectangle 385">
              <a:extLst>
                <a:ext uri="{FF2B5EF4-FFF2-40B4-BE49-F238E27FC236}">
                  <a16:creationId xmlns:a16="http://schemas.microsoft.com/office/drawing/2014/main" id="{CF914AC8-2FF7-270A-29EA-2C3080F00163}"/>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87" name="Oval 341">
              <a:extLst>
                <a:ext uri="{FF2B5EF4-FFF2-40B4-BE49-F238E27FC236}">
                  <a16:creationId xmlns:a16="http://schemas.microsoft.com/office/drawing/2014/main" id="{DDAB521D-F78A-4F84-2D0F-F3082CCAD50D}"/>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88" name="Oval 341">
              <a:extLst>
                <a:ext uri="{FF2B5EF4-FFF2-40B4-BE49-F238E27FC236}">
                  <a16:creationId xmlns:a16="http://schemas.microsoft.com/office/drawing/2014/main" id="{4EE7DC14-F526-8EA0-FE2C-EBF798AC5D8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374" name="Oval 373">
            <a:extLst>
              <a:ext uri="{FF2B5EF4-FFF2-40B4-BE49-F238E27FC236}">
                <a16:creationId xmlns:a16="http://schemas.microsoft.com/office/drawing/2014/main" id="{34F1C776-672E-081C-2BB9-E1E13CC65283}"/>
              </a:ext>
            </a:extLst>
          </p:cNvPr>
          <p:cNvSpPr/>
          <p:nvPr/>
        </p:nvSpPr>
        <p:spPr>
          <a:xfrm>
            <a:off x="4069186" y="260459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5" name="Group 1040">
            <a:extLst>
              <a:ext uri="{FF2B5EF4-FFF2-40B4-BE49-F238E27FC236}">
                <a16:creationId xmlns:a16="http://schemas.microsoft.com/office/drawing/2014/main" id="{55805B60-5A71-C4A4-8015-CFFDCB71CE24}"/>
              </a:ext>
            </a:extLst>
          </p:cNvPr>
          <p:cNvGrpSpPr/>
          <p:nvPr/>
        </p:nvGrpSpPr>
        <p:grpSpPr>
          <a:xfrm>
            <a:off x="3832476" y="2603490"/>
            <a:ext cx="189647" cy="68432"/>
            <a:chOff x="1230061" y="3045781"/>
            <a:chExt cx="435339" cy="142407"/>
          </a:xfrm>
        </p:grpSpPr>
        <p:sp>
          <p:nvSpPr>
            <p:cNvPr id="383" name="Rectangle 382">
              <a:extLst>
                <a:ext uri="{FF2B5EF4-FFF2-40B4-BE49-F238E27FC236}">
                  <a16:creationId xmlns:a16="http://schemas.microsoft.com/office/drawing/2014/main" id="{7EE75FF7-8EBF-4BA5-337F-B0EE3AA0263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84" name="Oval 341">
              <a:extLst>
                <a:ext uri="{FF2B5EF4-FFF2-40B4-BE49-F238E27FC236}">
                  <a16:creationId xmlns:a16="http://schemas.microsoft.com/office/drawing/2014/main" id="{C6CC5D90-4C03-FB80-99C7-37785FAB4638}"/>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85" name="Oval 341">
              <a:extLst>
                <a:ext uri="{FF2B5EF4-FFF2-40B4-BE49-F238E27FC236}">
                  <a16:creationId xmlns:a16="http://schemas.microsoft.com/office/drawing/2014/main" id="{88501AC8-6FC8-024E-9401-C436D5ECBC2E}"/>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76" name="Straight Connector 375">
            <a:extLst>
              <a:ext uri="{FF2B5EF4-FFF2-40B4-BE49-F238E27FC236}">
                <a16:creationId xmlns:a16="http://schemas.microsoft.com/office/drawing/2014/main" id="{F72FA141-B4A5-C965-906B-58A0AEA01D21}"/>
              </a:ext>
            </a:extLst>
          </p:cNvPr>
          <p:cNvCxnSpPr>
            <a:cxnSpLocks/>
            <a:stCxn id="362" idx="6"/>
            <a:endCxn id="384" idx="2"/>
          </p:cNvCxnSpPr>
          <p:nvPr/>
        </p:nvCxnSpPr>
        <p:spPr>
          <a:xfrm flipV="1">
            <a:off x="3603017" y="263770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a:extLst>
              <a:ext uri="{FF2B5EF4-FFF2-40B4-BE49-F238E27FC236}">
                <a16:creationId xmlns:a16="http://schemas.microsoft.com/office/drawing/2014/main" id="{15E81441-3524-EC7D-C842-9C4E6CBE15B6}"/>
              </a:ext>
            </a:extLst>
          </p:cNvPr>
          <p:cNvCxnSpPr>
            <a:stCxn id="385" idx="6"/>
            <a:endCxn id="374" idx="2"/>
          </p:cNvCxnSpPr>
          <p:nvPr/>
        </p:nvCxnSpPr>
        <p:spPr>
          <a:xfrm>
            <a:off x="4007903" y="263770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8" name="Straight Connector 377">
            <a:extLst>
              <a:ext uri="{FF2B5EF4-FFF2-40B4-BE49-F238E27FC236}">
                <a16:creationId xmlns:a16="http://schemas.microsoft.com/office/drawing/2014/main" id="{1FF4183C-7041-9BA4-6BA5-2BDDBD6CF06B}"/>
              </a:ext>
            </a:extLst>
          </p:cNvPr>
          <p:cNvCxnSpPr>
            <a:stCxn id="392" idx="2"/>
            <a:endCxn id="361" idx="3"/>
          </p:cNvCxnSpPr>
          <p:nvPr/>
        </p:nvCxnSpPr>
        <p:spPr>
          <a:xfrm>
            <a:off x="3567067"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79" name="Oval 341">
            <a:extLst>
              <a:ext uri="{FF2B5EF4-FFF2-40B4-BE49-F238E27FC236}">
                <a16:creationId xmlns:a16="http://schemas.microsoft.com/office/drawing/2014/main" id="{E76EBEBD-7822-5FC8-3E4C-65BD81577594}"/>
              </a:ext>
            </a:extLst>
          </p:cNvPr>
          <p:cNvSpPr>
            <a:spLocks noChangeArrowheads="1"/>
          </p:cNvSpPr>
          <p:nvPr/>
        </p:nvSpPr>
        <p:spPr bwMode="auto">
          <a:xfrm>
            <a:off x="3536378" y="278469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81" name="Oval 380">
            <a:extLst>
              <a:ext uri="{FF2B5EF4-FFF2-40B4-BE49-F238E27FC236}">
                <a16:creationId xmlns:a16="http://schemas.microsoft.com/office/drawing/2014/main" id="{5149E51A-95A2-7491-300A-E303F5D80793}"/>
              </a:ext>
            </a:extLst>
          </p:cNvPr>
          <p:cNvSpPr/>
          <p:nvPr/>
        </p:nvSpPr>
        <p:spPr>
          <a:xfrm>
            <a:off x="3313491" y="294360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82" name="Connector: Elbow 381">
            <a:extLst>
              <a:ext uri="{FF2B5EF4-FFF2-40B4-BE49-F238E27FC236}">
                <a16:creationId xmlns:a16="http://schemas.microsoft.com/office/drawing/2014/main" id="{F388E0E0-A47F-BD8B-F546-97F54A5D6770}"/>
              </a:ext>
            </a:extLst>
          </p:cNvPr>
          <p:cNvCxnSpPr>
            <a:stCxn id="392" idx="2"/>
            <a:endCxn id="381" idx="0"/>
          </p:cNvCxnSpPr>
          <p:nvPr/>
        </p:nvCxnSpPr>
        <p:spPr>
          <a:xfrm rot="5400000">
            <a:off x="3214442" y="259098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0" name="Rectangle 399">
            <a:extLst>
              <a:ext uri="{FF2B5EF4-FFF2-40B4-BE49-F238E27FC236}">
                <a16:creationId xmlns:a16="http://schemas.microsoft.com/office/drawing/2014/main" id="{725B2A4A-46E4-4967-09AD-1EB3252C453C}"/>
              </a:ext>
            </a:extLst>
          </p:cNvPr>
          <p:cNvSpPr/>
          <p:nvPr/>
        </p:nvSpPr>
        <p:spPr>
          <a:xfrm>
            <a:off x="3281581" y="3133144"/>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1" name="Rectangle 88">
            <a:extLst>
              <a:ext uri="{FF2B5EF4-FFF2-40B4-BE49-F238E27FC236}">
                <a16:creationId xmlns:a16="http://schemas.microsoft.com/office/drawing/2014/main" id="{4B61D639-713F-68C6-8800-9F070858CC72}"/>
              </a:ext>
            </a:extLst>
          </p:cNvPr>
          <p:cNvSpPr>
            <a:spLocks noChangeArrowheads="1"/>
          </p:cNvSpPr>
          <p:nvPr/>
        </p:nvSpPr>
        <p:spPr bwMode="auto">
          <a:xfrm>
            <a:off x="3382222" y="3506864"/>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02" name="Isosceles Triangle 401">
            <a:extLst>
              <a:ext uri="{FF2B5EF4-FFF2-40B4-BE49-F238E27FC236}">
                <a16:creationId xmlns:a16="http://schemas.microsoft.com/office/drawing/2014/main" id="{253DBD9D-2112-FB09-01F0-E0230645E059}"/>
              </a:ext>
            </a:extLst>
          </p:cNvPr>
          <p:cNvSpPr/>
          <p:nvPr/>
        </p:nvSpPr>
        <p:spPr>
          <a:xfrm flipV="1">
            <a:off x="3495360" y="3526819"/>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03" name="Oval 341">
            <a:extLst>
              <a:ext uri="{FF2B5EF4-FFF2-40B4-BE49-F238E27FC236}">
                <a16:creationId xmlns:a16="http://schemas.microsoft.com/office/drawing/2014/main" id="{01ED6A2E-3D58-1BA4-9901-4D867F375BDF}"/>
              </a:ext>
            </a:extLst>
          </p:cNvPr>
          <p:cNvSpPr>
            <a:spLocks noChangeArrowheads="1"/>
          </p:cNvSpPr>
          <p:nvPr/>
        </p:nvSpPr>
        <p:spPr bwMode="auto">
          <a:xfrm>
            <a:off x="3536378" y="360747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04" name="Trapezoid 403">
            <a:extLst>
              <a:ext uri="{FF2B5EF4-FFF2-40B4-BE49-F238E27FC236}">
                <a16:creationId xmlns:a16="http://schemas.microsoft.com/office/drawing/2014/main" id="{C8FAD36E-8AEC-4F8B-9219-274D90FA06C6}"/>
              </a:ext>
            </a:extLst>
          </p:cNvPr>
          <p:cNvSpPr/>
          <p:nvPr/>
        </p:nvSpPr>
        <p:spPr>
          <a:xfrm rot="10800000">
            <a:off x="3432725" y="3812226"/>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05" name="Group 254">
            <a:extLst>
              <a:ext uri="{FF2B5EF4-FFF2-40B4-BE49-F238E27FC236}">
                <a16:creationId xmlns:a16="http://schemas.microsoft.com/office/drawing/2014/main" id="{50BB4340-811A-7E1E-A841-C4E8042BF572}"/>
              </a:ext>
            </a:extLst>
          </p:cNvPr>
          <p:cNvGrpSpPr>
            <a:grpSpLocks noChangeAspect="1"/>
          </p:cNvGrpSpPr>
          <p:nvPr/>
        </p:nvGrpSpPr>
        <p:grpSpPr>
          <a:xfrm>
            <a:off x="3378169" y="3237476"/>
            <a:ext cx="377796" cy="217409"/>
            <a:chOff x="8421867" y="1904979"/>
            <a:chExt cx="347879" cy="255573"/>
          </a:xfrm>
        </p:grpSpPr>
        <p:sp>
          <p:nvSpPr>
            <p:cNvPr id="433" name="Rectangle 60">
              <a:extLst>
                <a:ext uri="{FF2B5EF4-FFF2-40B4-BE49-F238E27FC236}">
                  <a16:creationId xmlns:a16="http://schemas.microsoft.com/office/drawing/2014/main" id="{13E5228D-482D-FFFC-C1AF-48A828687E4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434" name="Group 719">
              <a:extLst>
                <a:ext uri="{FF2B5EF4-FFF2-40B4-BE49-F238E27FC236}">
                  <a16:creationId xmlns:a16="http://schemas.microsoft.com/office/drawing/2014/main" id="{1B997841-4AF6-C93D-67DE-8F559039613F}"/>
                </a:ext>
              </a:extLst>
            </p:cNvPr>
            <p:cNvGrpSpPr/>
            <p:nvPr/>
          </p:nvGrpSpPr>
          <p:grpSpPr>
            <a:xfrm>
              <a:off x="8487816" y="1907051"/>
              <a:ext cx="216025" cy="108851"/>
              <a:chOff x="8553742" y="2601251"/>
              <a:chExt cx="216024" cy="108852"/>
            </a:xfrm>
          </p:grpSpPr>
          <p:cxnSp>
            <p:nvCxnSpPr>
              <p:cNvPr id="436" name="Straight Connector 532">
                <a:extLst>
                  <a:ext uri="{FF2B5EF4-FFF2-40B4-BE49-F238E27FC236}">
                    <a16:creationId xmlns:a16="http://schemas.microsoft.com/office/drawing/2014/main" id="{4811D2FA-0814-8078-7507-701BF984323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37" name="Straight Connector 534">
                <a:extLst>
                  <a:ext uri="{FF2B5EF4-FFF2-40B4-BE49-F238E27FC236}">
                    <a16:creationId xmlns:a16="http://schemas.microsoft.com/office/drawing/2014/main" id="{83898D9B-022B-7D8D-FCB1-7AB050D75CF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38" name="Straight Connector 535">
                <a:extLst>
                  <a:ext uri="{FF2B5EF4-FFF2-40B4-BE49-F238E27FC236}">
                    <a16:creationId xmlns:a16="http://schemas.microsoft.com/office/drawing/2014/main" id="{489D7A53-29EF-BAB4-2539-D6EAEC80E80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39" name="Straight Connector 536">
                <a:extLst>
                  <a:ext uri="{FF2B5EF4-FFF2-40B4-BE49-F238E27FC236}">
                    <a16:creationId xmlns:a16="http://schemas.microsoft.com/office/drawing/2014/main" id="{0696E40B-B1A1-66F8-0ACD-0FE52930FD0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35" name="Trapezoid 531">
              <a:extLst>
                <a:ext uri="{FF2B5EF4-FFF2-40B4-BE49-F238E27FC236}">
                  <a16:creationId xmlns:a16="http://schemas.microsoft.com/office/drawing/2014/main" id="{156EBDF0-AA6C-64E8-B8C7-B3853134F1E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06" name="Oval 405">
            <a:extLst>
              <a:ext uri="{FF2B5EF4-FFF2-40B4-BE49-F238E27FC236}">
                <a16:creationId xmlns:a16="http://schemas.microsoft.com/office/drawing/2014/main" id="{29ABF37C-54AA-0F6D-99B2-C7C8C878B54E}"/>
              </a:ext>
            </a:extLst>
          </p:cNvPr>
          <p:cNvSpPr/>
          <p:nvPr/>
        </p:nvSpPr>
        <p:spPr>
          <a:xfrm>
            <a:off x="3536377" y="30954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7" name="Oval 406">
            <a:extLst>
              <a:ext uri="{FF2B5EF4-FFF2-40B4-BE49-F238E27FC236}">
                <a16:creationId xmlns:a16="http://schemas.microsoft.com/office/drawing/2014/main" id="{F4D1768B-6E82-6C98-A07B-03A352916EE2}"/>
              </a:ext>
            </a:extLst>
          </p:cNvPr>
          <p:cNvSpPr/>
          <p:nvPr/>
        </p:nvSpPr>
        <p:spPr>
          <a:xfrm>
            <a:off x="4069186" y="3804390"/>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E45F9A08-D54A-CCF2-C54B-5A7ED05E09DD}"/>
              </a:ext>
            </a:extLst>
          </p:cNvPr>
          <p:cNvSpPr/>
          <p:nvPr/>
        </p:nvSpPr>
        <p:spPr>
          <a:xfrm>
            <a:off x="3536377" y="393731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8683974A-2BE2-6B92-938F-7343AA38BC9F}"/>
              </a:ext>
            </a:extLst>
          </p:cNvPr>
          <p:cNvCxnSpPr>
            <a:cxnSpLocks/>
            <a:stCxn id="433" idx="0"/>
          </p:cNvCxnSpPr>
          <p:nvPr/>
        </p:nvCxnSpPr>
        <p:spPr>
          <a:xfrm flipH="1" flipV="1">
            <a:off x="3566157" y="3162082"/>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10" name="Group 1040">
            <a:extLst>
              <a:ext uri="{FF2B5EF4-FFF2-40B4-BE49-F238E27FC236}">
                <a16:creationId xmlns:a16="http://schemas.microsoft.com/office/drawing/2014/main" id="{36C0475C-23A8-2224-411C-04821BDB0285}"/>
              </a:ext>
            </a:extLst>
          </p:cNvPr>
          <p:cNvGrpSpPr/>
          <p:nvPr/>
        </p:nvGrpSpPr>
        <p:grpSpPr>
          <a:xfrm>
            <a:off x="3832476" y="3803289"/>
            <a:ext cx="189647" cy="68432"/>
            <a:chOff x="1230061" y="3045781"/>
            <a:chExt cx="435339" cy="142407"/>
          </a:xfrm>
        </p:grpSpPr>
        <p:sp>
          <p:nvSpPr>
            <p:cNvPr id="430" name="Rectangle 429">
              <a:extLst>
                <a:ext uri="{FF2B5EF4-FFF2-40B4-BE49-F238E27FC236}">
                  <a16:creationId xmlns:a16="http://schemas.microsoft.com/office/drawing/2014/main" id="{24C5F7D0-357A-F7A2-9747-D4175B399129}"/>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31" name="Oval 341">
              <a:extLst>
                <a:ext uri="{FF2B5EF4-FFF2-40B4-BE49-F238E27FC236}">
                  <a16:creationId xmlns:a16="http://schemas.microsoft.com/office/drawing/2014/main" id="{040002CA-C7B3-2B0F-9532-24EB355DC01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32" name="Oval 341">
              <a:extLst>
                <a:ext uri="{FF2B5EF4-FFF2-40B4-BE49-F238E27FC236}">
                  <a16:creationId xmlns:a16="http://schemas.microsoft.com/office/drawing/2014/main" id="{61722D65-E946-BA01-1D57-1081032DC65A}"/>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11" name="Straight Connector 410">
            <a:extLst>
              <a:ext uri="{FF2B5EF4-FFF2-40B4-BE49-F238E27FC236}">
                <a16:creationId xmlns:a16="http://schemas.microsoft.com/office/drawing/2014/main" id="{2B2A8FBC-C66F-AF4B-867D-F7BC127A5B2F}"/>
              </a:ext>
            </a:extLst>
          </p:cNvPr>
          <p:cNvCxnSpPr>
            <a:stCxn id="404" idx="1"/>
            <a:endCxn id="431" idx="2"/>
          </p:cNvCxnSpPr>
          <p:nvPr/>
        </p:nvCxnSpPr>
        <p:spPr>
          <a:xfrm flipV="1">
            <a:off x="3695139" y="3837505"/>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a:extLst>
              <a:ext uri="{FF2B5EF4-FFF2-40B4-BE49-F238E27FC236}">
                <a16:creationId xmlns:a16="http://schemas.microsoft.com/office/drawing/2014/main" id="{AB2F4DE4-579C-1EC8-6665-FDA3D5B60FF5}"/>
              </a:ext>
            </a:extLst>
          </p:cNvPr>
          <p:cNvCxnSpPr>
            <a:stCxn id="432" idx="6"/>
            <a:endCxn id="407" idx="2"/>
          </p:cNvCxnSpPr>
          <p:nvPr/>
        </p:nvCxnSpPr>
        <p:spPr>
          <a:xfrm>
            <a:off x="4007903" y="3837505"/>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a:extLst>
              <a:ext uri="{FF2B5EF4-FFF2-40B4-BE49-F238E27FC236}">
                <a16:creationId xmlns:a16="http://schemas.microsoft.com/office/drawing/2014/main" id="{8D72CAEC-C2DE-0FE6-6BB5-79FA892E33B2}"/>
              </a:ext>
            </a:extLst>
          </p:cNvPr>
          <p:cNvCxnSpPr>
            <a:cxnSpLocks/>
            <a:stCxn id="408" idx="0"/>
          </p:cNvCxnSpPr>
          <p:nvPr/>
        </p:nvCxnSpPr>
        <p:spPr>
          <a:xfrm flipV="1">
            <a:off x="3569697" y="3864206"/>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14" name="Group 1040">
            <a:extLst>
              <a:ext uri="{FF2B5EF4-FFF2-40B4-BE49-F238E27FC236}">
                <a16:creationId xmlns:a16="http://schemas.microsoft.com/office/drawing/2014/main" id="{D5903E92-F111-3ACF-132D-AE58A957A521}"/>
              </a:ext>
            </a:extLst>
          </p:cNvPr>
          <p:cNvGrpSpPr/>
          <p:nvPr/>
        </p:nvGrpSpPr>
        <p:grpSpPr>
          <a:xfrm rot="16200000">
            <a:off x="3519144" y="3701910"/>
            <a:ext cx="100853" cy="36392"/>
            <a:chOff x="1230061" y="3045781"/>
            <a:chExt cx="435339" cy="142407"/>
          </a:xfrm>
        </p:grpSpPr>
        <p:sp>
          <p:nvSpPr>
            <p:cNvPr id="427" name="Rectangle 426">
              <a:extLst>
                <a:ext uri="{FF2B5EF4-FFF2-40B4-BE49-F238E27FC236}">
                  <a16:creationId xmlns:a16="http://schemas.microsoft.com/office/drawing/2014/main" id="{083135CB-ED53-305F-BC76-5AF869A8D4C9}"/>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28" name="Oval 341">
              <a:extLst>
                <a:ext uri="{FF2B5EF4-FFF2-40B4-BE49-F238E27FC236}">
                  <a16:creationId xmlns:a16="http://schemas.microsoft.com/office/drawing/2014/main" id="{1B8BC980-1909-8F05-1959-4083EBC57EA0}"/>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29" name="Oval 341">
              <a:extLst>
                <a:ext uri="{FF2B5EF4-FFF2-40B4-BE49-F238E27FC236}">
                  <a16:creationId xmlns:a16="http://schemas.microsoft.com/office/drawing/2014/main" id="{DC82C965-6B93-DD9E-4998-B972C4EF6A71}"/>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15" name="Oval 414">
            <a:extLst>
              <a:ext uri="{FF2B5EF4-FFF2-40B4-BE49-F238E27FC236}">
                <a16:creationId xmlns:a16="http://schemas.microsoft.com/office/drawing/2014/main" id="{9057CDCD-577D-357F-E3A6-DBCD774D0167}"/>
              </a:ext>
            </a:extLst>
          </p:cNvPr>
          <p:cNvSpPr/>
          <p:nvPr/>
        </p:nvSpPr>
        <p:spPr>
          <a:xfrm>
            <a:off x="4069186" y="360085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6" name="Group 1040">
            <a:extLst>
              <a:ext uri="{FF2B5EF4-FFF2-40B4-BE49-F238E27FC236}">
                <a16:creationId xmlns:a16="http://schemas.microsoft.com/office/drawing/2014/main" id="{325D93EA-5664-D00B-A03B-133C8584652E}"/>
              </a:ext>
            </a:extLst>
          </p:cNvPr>
          <p:cNvGrpSpPr/>
          <p:nvPr/>
        </p:nvGrpSpPr>
        <p:grpSpPr>
          <a:xfrm>
            <a:off x="3832476" y="3599758"/>
            <a:ext cx="189647" cy="68432"/>
            <a:chOff x="1230061" y="3045781"/>
            <a:chExt cx="435339" cy="142407"/>
          </a:xfrm>
        </p:grpSpPr>
        <p:sp>
          <p:nvSpPr>
            <p:cNvPr id="424" name="Rectangle 423">
              <a:extLst>
                <a:ext uri="{FF2B5EF4-FFF2-40B4-BE49-F238E27FC236}">
                  <a16:creationId xmlns:a16="http://schemas.microsoft.com/office/drawing/2014/main" id="{63780F44-87E0-870A-3CCE-2245585E17F1}"/>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25" name="Oval 341">
              <a:extLst>
                <a:ext uri="{FF2B5EF4-FFF2-40B4-BE49-F238E27FC236}">
                  <a16:creationId xmlns:a16="http://schemas.microsoft.com/office/drawing/2014/main" id="{EB974F04-8102-0795-E691-5EED62A5FF3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26" name="Oval 341">
              <a:extLst>
                <a:ext uri="{FF2B5EF4-FFF2-40B4-BE49-F238E27FC236}">
                  <a16:creationId xmlns:a16="http://schemas.microsoft.com/office/drawing/2014/main" id="{17767AF0-8FD4-0720-DF65-AA25FE8077BA}"/>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17" name="Straight Connector 416">
            <a:extLst>
              <a:ext uri="{FF2B5EF4-FFF2-40B4-BE49-F238E27FC236}">
                <a16:creationId xmlns:a16="http://schemas.microsoft.com/office/drawing/2014/main" id="{DE031B76-F2F0-3DB0-1E4E-068CE47B1743}"/>
              </a:ext>
            </a:extLst>
          </p:cNvPr>
          <p:cNvCxnSpPr>
            <a:cxnSpLocks/>
            <a:stCxn id="403" idx="6"/>
            <a:endCxn id="425" idx="2"/>
          </p:cNvCxnSpPr>
          <p:nvPr/>
        </p:nvCxnSpPr>
        <p:spPr>
          <a:xfrm flipV="1">
            <a:off x="3603017" y="3633974"/>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8" name="Straight Connector 417">
            <a:extLst>
              <a:ext uri="{FF2B5EF4-FFF2-40B4-BE49-F238E27FC236}">
                <a16:creationId xmlns:a16="http://schemas.microsoft.com/office/drawing/2014/main" id="{C34F8D11-2839-24B1-1F44-60B6E4856951}"/>
              </a:ext>
            </a:extLst>
          </p:cNvPr>
          <p:cNvCxnSpPr>
            <a:stCxn id="426" idx="6"/>
            <a:endCxn id="415" idx="2"/>
          </p:cNvCxnSpPr>
          <p:nvPr/>
        </p:nvCxnSpPr>
        <p:spPr>
          <a:xfrm>
            <a:off x="4007903" y="3633974"/>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a:extLst>
              <a:ext uri="{FF2B5EF4-FFF2-40B4-BE49-F238E27FC236}">
                <a16:creationId xmlns:a16="http://schemas.microsoft.com/office/drawing/2014/main" id="{2F5667B5-D977-43B0-160D-4B27EF4751AA}"/>
              </a:ext>
            </a:extLst>
          </p:cNvPr>
          <p:cNvCxnSpPr>
            <a:stCxn id="433" idx="2"/>
            <a:endCxn id="402" idx="3"/>
          </p:cNvCxnSpPr>
          <p:nvPr/>
        </p:nvCxnSpPr>
        <p:spPr>
          <a:xfrm>
            <a:off x="3567067" y="3454884"/>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0" name="Oval 341">
            <a:extLst>
              <a:ext uri="{FF2B5EF4-FFF2-40B4-BE49-F238E27FC236}">
                <a16:creationId xmlns:a16="http://schemas.microsoft.com/office/drawing/2014/main" id="{8273EA38-DA12-96C6-C310-F217CA3301C3}"/>
              </a:ext>
            </a:extLst>
          </p:cNvPr>
          <p:cNvSpPr>
            <a:spLocks noChangeArrowheads="1"/>
          </p:cNvSpPr>
          <p:nvPr/>
        </p:nvSpPr>
        <p:spPr bwMode="auto">
          <a:xfrm>
            <a:off x="3536378" y="378096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22" name="Oval 421">
            <a:extLst>
              <a:ext uri="{FF2B5EF4-FFF2-40B4-BE49-F238E27FC236}">
                <a16:creationId xmlns:a16="http://schemas.microsoft.com/office/drawing/2014/main" id="{A1F8E306-FDE7-E535-B16F-E132865F3F7F}"/>
              </a:ext>
            </a:extLst>
          </p:cNvPr>
          <p:cNvSpPr/>
          <p:nvPr/>
        </p:nvSpPr>
        <p:spPr>
          <a:xfrm>
            <a:off x="3313491" y="393987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23" name="Connector: Elbow 422">
            <a:extLst>
              <a:ext uri="{FF2B5EF4-FFF2-40B4-BE49-F238E27FC236}">
                <a16:creationId xmlns:a16="http://schemas.microsoft.com/office/drawing/2014/main" id="{EEBB036F-CED5-362F-0B0A-7F7036C9D34E}"/>
              </a:ext>
            </a:extLst>
          </p:cNvPr>
          <p:cNvCxnSpPr>
            <a:stCxn id="433" idx="2"/>
            <a:endCxn id="422" idx="0"/>
          </p:cNvCxnSpPr>
          <p:nvPr/>
        </p:nvCxnSpPr>
        <p:spPr>
          <a:xfrm rot="5400000">
            <a:off x="3214442" y="3587253"/>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41" name="Rectangle 440">
            <a:extLst>
              <a:ext uri="{FF2B5EF4-FFF2-40B4-BE49-F238E27FC236}">
                <a16:creationId xmlns:a16="http://schemas.microsoft.com/office/drawing/2014/main" id="{E0183289-2D24-4D80-271A-287E02477DAA}"/>
              </a:ext>
            </a:extLst>
          </p:cNvPr>
          <p:cNvSpPr/>
          <p:nvPr/>
        </p:nvSpPr>
        <p:spPr>
          <a:xfrm>
            <a:off x="3281581" y="4134715"/>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2" name="Rectangle 88">
            <a:extLst>
              <a:ext uri="{FF2B5EF4-FFF2-40B4-BE49-F238E27FC236}">
                <a16:creationId xmlns:a16="http://schemas.microsoft.com/office/drawing/2014/main" id="{663F8B78-DC15-01F1-B786-6A20E3B8B531}"/>
              </a:ext>
            </a:extLst>
          </p:cNvPr>
          <p:cNvSpPr>
            <a:spLocks noChangeArrowheads="1"/>
          </p:cNvSpPr>
          <p:nvPr/>
        </p:nvSpPr>
        <p:spPr bwMode="auto">
          <a:xfrm>
            <a:off x="3382222" y="4508435"/>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43" name="Isosceles Triangle 442">
            <a:extLst>
              <a:ext uri="{FF2B5EF4-FFF2-40B4-BE49-F238E27FC236}">
                <a16:creationId xmlns:a16="http://schemas.microsoft.com/office/drawing/2014/main" id="{65961820-E6B8-B179-34AD-13B5C7E3A7DF}"/>
              </a:ext>
            </a:extLst>
          </p:cNvPr>
          <p:cNvSpPr/>
          <p:nvPr/>
        </p:nvSpPr>
        <p:spPr>
          <a:xfrm flipV="1">
            <a:off x="3495360" y="4528390"/>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44" name="Oval 341">
            <a:extLst>
              <a:ext uri="{FF2B5EF4-FFF2-40B4-BE49-F238E27FC236}">
                <a16:creationId xmlns:a16="http://schemas.microsoft.com/office/drawing/2014/main" id="{3FEC5E07-09CB-67D7-128E-EC0B723CAD98}"/>
              </a:ext>
            </a:extLst>
          </p:cNvPr>
          <p:cNvSpPr>
            <a:spLocks noChangeArrowheads="1"/>
          </p:cNvSpPr>
          <p:nvPr/>
        </p:nvSpPr>
        <p:spPr bwMode="auto">
          <a:xfrm>
            <a:off x="3536378" y="460904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45" name="Trapezoid 444">
            <a:extLst>
              <a:ext uri="{FF2B5EF4-FFF2-40B4-BE49-F238E27FC236}">
                <a16:creationId xmlns:a16="http://schemas.microsoft.com/office/drawing/2014/main" id="{02BF10AF-3FF9-09BC-D6BA-6C098739EDF7}"/>
              </a:ext>
            </a:extLst>
          </p:cNvPr>
          <p:cNvSpPr/>
          <p:nvPr/>
        </p:nvSpPr>
        <p:spPr>
          <a:xfrm rot="10800000">
            <a:off x="3432725" y="4813797"/>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46" name="Group 254">
            <a:extLst>
              <a:ext uri="{FF2B5EF4-FFF2-40B4-BE49-F238E27FC236}">
                <a16:creationId xmlns:a16="http://schemas.microsoft.com/office/drawing/2014/main" id="{6AFF91CB-2867-AAAC-AECE-360AA017E22A}"/>
              </a:ext>
            </a:extLst>
          </p:cNvPr>
          <p:cNvGrpSpPr>
            <a:grpSpLocks noChangeAspect="1"/>
          </p:cNvGrpSpPr>
          <p:nvPr/>
        </p:nvGrpSpPr>
        <p:grpSpPr>
          <a:xfrm>
            <a:off x="3378169" y="4239047"/>
            <a:ext cx="377796" cy="217409"/>
            <a:chOff x="8421867" y="1904979"/>
            <a:chExt cx="347879" cy="255573"/>
          </a:xfrm>
        </p:grpSpPr>
        <p:sp>
          <p:nvSpPr>
            <p:cNvPr id="474" name="Rectangle 60">
              <a:extLst>
                <a:ext uri="{FF2B5EF4-FFF2-40B4-BE49-F238E27FC236}">
                  <a16:creationId xmlns:a16="http://schemas.microsoft.com/office/drawing/2014/main" id="{E46685EF-42F5-08D6-AA43-108B7493ADA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475" name="Group 719">
              <a:extLst>
                <a:ext uri="{FF2B5EF4-FFF2-40B4-BE49-F238E27FC236}">
                  <a16:creationId xmlns:a16="http://schemas.microsoft.com/office/drawing/2014/main" id="{B913AE04-0CFB-5FCD-ACF3-F6B9CC270C1C}"/>
                </a:ext>
              </a:extLst>
            </p:cNvPr>
            <p:cNvGrpSpPr/>
            <p:nvPr/>
          </p:nvGrpSpPr>
          <p:grpSpPr>
            <a:xfrm>
              <a:off x="8487816" y="1907051"/>
              <a:ext cx="216025" cy="108851"/>
              <a:chOff x="8553742" y="2601251"/>
              <a:chExt cx="216024" cy="108852"/>
            </a:xfrm>
          </p:grpSpPr>
          <p:cxnSp>
            <p:nvCxnSpPr>
              <p:cNvPr id="477" name="Straight Connector 532">
                <a:extLst>
                  <a:ext uri="{FF2B5EF4-FFF2-40B4-BE49-F238E27FC236}">
                    <a16:creationId xmlns:a16="http://schemas.microsoft.com/office/drawing/2014/main" id="{9F2336FD-DD39-EAF3-BDA1-539B8C185FF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78" name="Straight Connector 534">
                <a:extLst>
                  <a:ext uri="{FF2B5EF4-FFF2-40B4-BE49-F238E27FC236}">
                    <a16:creationId xmlns:a16="http://schemas.microsoft.com/office/drawing/2014/main" id="{A9D86EAF-84C9-E913-6508-4F782B959D3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79" name="Straight Connector 535">
                <a:extLst>
                  <a:ext uri="{FF2B5EF4-FFF2-40B4-BE49-F238E27FC236}">
                    <a16:creationId xmlns:a16="http://schemas.microsoft.com/office/drawing/2014/main" id="{CDF51FCB-E872-E44F-FFE9-8971552088A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80" name="Straight Connector 536">
                <a:extLst>
                  <a:ext uri="{FF2B5EF4-FFF2-40B4-BE49-F238E27FC236}">
                    <a16:creationId xmlns:a16="http://schemas.microsoft.com/office/drawing/2014/main" id="{47A9ED34-8F7B-12D9-9E41-E227B710A04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76" name="Trapezoid 531">
              <a:extLst>
                <a:ext uri="{FF2B5EF4-FFF2-40B4-BE49-F238E27FC236}">
                  <a16:creationId xmlns:a16="http://schemas.microsoft.com/office/drawing/2014/main" id="{703DB999-CBF2-92E1-7542-AD91F5D4587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47" name="Oval 446">
            <a:extLst>
              <a:ext uri="{FF2B5EF4-FFF2-40B4-BE49-F238E27FC236}">
                <a16:creationId xmlns:a16="http://schemas.microsoft.com/office/drawing/2014/main" id="{1D9E0A00-CBF2-0D9C-0965-4297E9AD81E7}"/>
              </a:ext>
            </a:extLst>
          </p:cNvPr>
          <p:cNvSpPr/>
          <p:nvPr/>
        </p:nvSpPr>
        <p:spPr>
          <a:xfrm>
            <a:off x="3536377" y="40970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8" name="Oval 447">
            <a:extLst>
              <a:ext uri="{FF2B5EF4-FFF2-40B4-BE49-F238E27FC236}">
                <a16:creationId xmlns:a16="http://schemas.microsoft.com/office/drawing/2014/main" id="{2CF05F8D-D6C4-7769-29CD-E410AAF0C7FD}"/>
              </a:ext>
            </a:extLst>
          </p:cNvPr>
          <p:cNvSpPr/>
          <p:nvPr/>
        </p:nvSpPr>
        <p:spPr>
          <a:xfrm>
            <a:off x="4069186" y="480596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1618C80B-3B49-8139-DFA0-248361ED42C2}"/>
              </a:ext>
            </a:extLst>
          </p:cNvPr>
          <p:cNvSpPr/>
          <p:nvPr/>
        </p:nvSpPr>
        <p:spPr>
          <a:xfrm>
            <a:off x="3536377" y="493888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id="{1B5A1C55-D794-1929-90E2-4186C60FECF8}"/>
              </a:ext>
            </a:extLst>
          </p:cNvPr>
          <p:cNvCxnSpPr>
            <a:cxnSpLocks/>
            <a:stCxn id="474" idx="0"/>
          </p:cNvCxnSpPr>
          <p:nvPr/>
        </p:nvCxnSpPr>
        <p:spPr>
          <a:xfrm flipH="1" flipV="1">
            <a:off x="3566157" y="4163653"/>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51" name="Group 1040">
            <a:extLst>
              <a:ext uri="{FF2B5EF4-FFF2-40B4-BE49-F238E27FC236}">
                <a16:creationId xmlns:a16="http://schemas.microsoft.com/office/drawing/2014/main" id="{40B3AE8A-8B58-1B1B-BB49-63AE3AA501A4}"/>
              </a:ext>
            </a:extLst>
          </p:cNvPr>
          <p:cNvGrpSpPr/>
          <p:nvPr/>
        </p:nvGrpSpPr>
        <p:grpSpPr>
          <a:xfrm>
            <a:off x="3832476" y="4804860"/>
            <a:ext cx="189647" cy="68432"/>
            <a:chOff x="1230061" y="3045781"/>
            <a:chExt cx="435339" cy="142407"/>
          </a:xfrm>
        </p:grpSpPr>
        <p:sp>
          <p:nvSpPr>
            <p:cNvPr id="471" name="Rectangle 470">
              <a:extLst>
                <a:ext uri="{FF2B5EF4-FFF2-40B4-BE49-F238E27FC236}">
                  <a16:creationId xmlns:a16="http://schemas.microsoft.com/office/drawing/2014/main" id="{9B6B049E-EB18-E5DF-F934-1B3BF4C5478D}"/>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72" name="Oval 341">
              <a:extLst>
                <a:ext uri="{FF2B5EF4-FFF2-40B4-BE49-F238E27FC236}">
                  <a16:creationId xmlns:a16="http://schemas.microsoft.com/office/drawing/2014/main" id="{0F217C66-C115-E42A-7032-EE28EA04227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73" name="Oval 341">
              <a:extLst>
                <a:ext uri="{FF2B5EF4-FFF2-40B4-BE49-F238E27FC236}">
                  <a16:creationId xmlns:a16="http://schemas.microsoft.com/office/drawing/2014/main" id="{19C8760F-BE4B-F119-7A5E-47767EA59442}"/>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52" name="Straight Connector 451">
            <a:extLst>
              <a:ext uri="{FF2B5EF4-FFF2-40B4-BE49-F238E27FC236}">
                <a16:creationId xmlns:a16="http://schemas.microsoft.com/office/drawing/2014/main" id="{785E8383-BBD3-6B35-397C-2F779965E75B}"/>
              </a:ext>
            </a:extLst>
          </p:cNvPr>
          <p:cNvCxnSpPr>
            <a:stCxn id="445" idx="1"/>
            <a:endCxn id="472" idx="2"/>
          </p:cNvCxnSpPr>
          <p:nvPr/>
        </p:nvCxnSpPr>
        <p:spPr>
          <a:xfrm flipV="1">
            <a:off x="3695139" y="4839076"/>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a:extLst>
              <a:ext uri="{FF2B5EF4-FFF2-40B4-BE49-F238E27FC236}">
                <a16:creationId xmlns:a16="http://schemas.microsoft.com/office/drawing/2014/main" id="{3287028E-5DCF-DE12-E198-EBBBFA30FC5B}"/>
              </a:ext>
            </a:extLst>
          </p:cNvPr>
          <p:cNvCxnSpPr>
            <a:stCxn id="473" idx="6"/>
            <a:endCxn id="448" idx="2"/>
          </p:cNvCxnSpPr>
          <p:nvPr/>
        </p:nvCxnSpPr>
        <p:spPr>
          <a:xfrm>
            <a:off x="4007903" y="483907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a:extLst>
              <a:ext uri="{FF2B5EF4-FFF2-40B4-BE49-F238E27FC236}">
                <a16:creationId xmlns:a16="http://schemas.microsoft.com/office/drawing/2014/main" id="{AEE2CE76-418F-8E1E-EBDF-6CFB937FA309}"/>
              </a:ext>
            </a:extLst>
          </p:cNvPr>
          <p:cNvCxnSpPr>
            <a:cxnSpLocks/>
            <a:stCxn id="449" idx="0"/>
          </p:cNvCxnSpPr>
          <p:nvPr/>
        </p:nvCxnSpPr>
        <p:spPr>
          <a:xfrm flipV="1">
            <a:off x="3569697" y="4865777"/>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55" name="Group 1040">
            <a:extLst>
              <a:ext uri="{FF2B5EF4-FFF2-40B4-BE49-F238E27FC236}">
                <a16:creationId xmlns:a16="http://schemas.microsoft.com/office/drawing/2014/main" id="{E5FC5A9E-EA98-3669-2695-1F405437C2C6}"/>
              </a:ext>
            </a:extLst>
          </p:cNvPr>
          <p:cNvGrpSpPr/>
          <p:nvPr/>
        </p:nvGrpSpPr>
        <p:grpSpPr>
          <a:xfrm rot="16200000">
            <a:off x="3519144" y="4703481"/>
            <a:ext cx="100853" cy="36392"/>
            <a:chOff x="1230061" y="3045781"/>
            <a:chExt cx="435339" cy="142407"/>
          </a:xfrm>
        </p:grpSpPr>
        <p:sp>
          <p:nvSpPr>
            <p:cNvPr id="468" name="Rectangle 467">
              <a:extLst>
                <a:ext uri="{FF2B5EF4-FFF2-40B4-BE49-F238E27FC236}">
                  <a16:creationId xmlns:a16="http://schemas.microsoft.com/office/drawing/2014/main" id="{ED1CB260-AE0B-0741-4F00-E485F8D6E6DA}"/>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69" name="Oval 341">
              <a:extLst>
                <a:ext uri="{FF2B5EF4-FFF2-40B4-BE49-F238E27FC236}">
                  <a16:creationId xmlns:a16="http://schemas.microsoft.com/office/drawing/2014/main" id="{DC1627E3-4F29-F317-FD39-E6639D5F9C6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70" name="Oval 341">
              <a:extLst>
                <a:ext uri="{FF2B5EF4-FFF2-40B4-BE49-F238E27FC236}">
                  <a16:creationId xmlns:a16="http://schemas.microsoft.com/office/drawing/2014/main" id="{F0096A12-60DC-E4CD-008F-610155CF7D5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56" name="Oval 455">
            <a:extLst>
              <a:ext uri="{FF2B5EF4-FFF2-40B4-BE49-F238E27FC236}">
                <a16:creationId xmlns:a16="http://schemas.microsoft.com/office/drawing/2014/main" id="{96D94E78-5891-91CF-27CB-62392AE501D5}"/>
              </a:ext>
            </a:extLst>
          </p:cNvPr>
          <p:cNvSpPr/>
          <p:nvPr/>
        </p:nvSpPr>
        <p:spPr>
          <a:xfrm>
            <a:off x="4069186" y="4602430"/>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7" name="Group 1040">
            <a:extLst>
              <a:ext uri="{FF2B5EF4-FFF2-40B4-BE49-F238E27FC236}">
                <a16:creationId xmlns:a16="http://schemas.microsoft.com/office/drawing/2014/main" id="{19B5C990-DE6D-7E72-70B9-FF41CBB83E82}"/>
              </a:ext>
            </a:extLst>
          </p:cNvPr>
          <p:cNvGrpSpPr/>
          <p:nvPr/>
        </p:nvGrpSpPr>
        <p:grpSpPr>
          <a:xfrm>
            <a:off x="3832476" y="4601329"/>
            <a:ext cx="189647" cy="68432"/>
            <a:chOff x="1230061" y="3045781"/>
            <a:chExt cx="435339" cy="142407"/>
          </a:xfrm>
        </p:grpSpPr>
        <p:sp>
          <p:nvSpPr>
            <p:cNvPr id="465" name="Rectangle 464">
              <a:extLst>
                <a:ext uri="{FF2B5EF4-FFF2-40B4-BE49-F238E27FC236}">
                  <a16:creationId xmlns:a16="http://schemas.microsoft.com/office/drawing/2014/main" id="{9C989CEF-B3D6-AE8E-985E-EBB336B20EE3}"/>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66" name="Oval 341">
              <a:extLst>
                <a:ext uri="{FF2B5EF4-FFF2-40B4-BE49-F238E27FC236}">
                  <a16:creationId xmlns:a16="http://schemas.microsoft.com/office/drawing/2014/main" id="{A9032B5C-E506-5A5E-6B3B-133CB0CE1DFD}"/>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67" name="Oval 341">
              <a:extLst>
                <a:ext uri="{FF2B5EF4-FFF2-40B4-BE49-F238E27FC236}">
                  <a16:creationId xmlns:a16="http://schemas.microsoft.com/office/drawing/2014/main" id="{8A093772-45F8-023B-1732-0C0138CA631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58" name="Straight Connector 457">
            <a:extLst>
              <a:ext uri="{FF2B5EF4-FFF2-40B4-BE49-F238E27FC236}">
                <a16:creationId xmlns:a16="http://schemas.microsoft.com/office/drawing/2014/main" id="{E675DB6E-3D5A-9FBA-8FEF-0D8376C0E95B}"/>
              </a:ext>
            </a:extLst>
          </p:cNvPr>
          <p:cNvCxnSpPr>
            <a:cxnSpLocks/>
            <a:stCxn id="444" idx="6"/>
            <a:endCxn id="466" idx="2"/>
          </p:cNvCxnSpPr>
          <p:nvPr/>
        </p:nvCxnSpPr>
        <p:spPr>
          <a:xfrm flipV="1">
            <a:off x="3603017" y="4635545"/>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9" name="Straight Connector 458">
            <a:extLst>
              <a:ext uri="{FF2B5EF4-FFF2-40B4-BE49-F238E27FC236}">
                <a16:creationId xmlns:a16="http://schemas.microsoft.com/office/drawing/2014/main" id="{FE727B48-4627-5924-5EE6-12072FD4F812}"/>
              </a:ext>
            </a:extLst>
          </p:cNvPr>
          <p:cNvCxnSpPr>
            <a:stCxn id="467" idx="6"/>
            <a:endCxn id="456" idx="2"/>
          </p:cNvCxnSpPr>
          <p:nvPr/>
        </p:nvCxnSpPr>
        <p:spPr>
          <a:xfrm>
            <a:off x="4007903" y="4635545"/>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a:extLst>
              <a:ext uri="{FF2B5EF4-FFF2-40B4-BE49-F238E27FC236}">
                <a16:creationId xmlns:a16="http://schemas.microsoft.com/office/drawing/2014/main" id="{7C0ED1DE-79ED-C932-173B-E1BEB91D044C}"/>
              </a:ext>
            </a:extLst>
          </p:cNvPr>
          <p:cNvCxnSpPr>
            <a:stCxn id="474" idx="2"/>
            <a:endCxn id="443" idx="3"/>
          </p:cNvCxnSpPr>
          <p:nvPr/>
        </p:nvCxnSpPr>
        <p:spPr>
          <a:xfrm>
            <a:off x="3567067" y="4456455"/>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1" name="Oval 341">
            <a:extLst>
              <a:ext uri="{FF2B5EF4-FFF2-40B4-BE49-F238E27FC236}">
                <a16:creationId xmlns:a16="http://schemas.microsoft.com/office/drawing/2014/main" id="{B4DC1EE0-CEA3-EBCC-7C9D-29926D1C7040}"/>
              </a:ext>
            </a:extLst>
          </p:cNvPr>
          <p:cNvSpPr>
            <a:spLocks noChangeArrowheads="1"/>
          </p:cNvSpPr>
          <p:nvPr/>
        </p:nvSpPr>
        <p:spPr bwMode="auto">
          <a:xfrm>
            <a:off x="3536378" y="478253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63" name="Oval 462">
            <a:extLst>
              <a:ext uri="{FF2B5EF4-FFF2-40B4-BE49-F238E27FC236}">
                <a16:creationId xmlns:a16="http://schemas.microsoft.com/office/drawing/2014/main" id="{647C8D85-2B71-9845-635E-C6870B5C991C}"/>
              </a:ext>
            </a:extLst>
          </p:cNvPr>
          <p:cNvSpPr/>
          <p:nvPr/>
        </p:nvSpPr>
        <p:spPr>
          <a:xfrm>
            <a:off x="3313491" y="49414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64" name="Connector: Elbow 463">
            <a:extLst>
              <a:ext uri="{FF2B5EF4-FFF2-40B4-BE49-F238E27FC236}">
                <a16:creationId xmlns:a16="http://schemas.microsoft.com/office/drawing/2014/main" id="{41EED958-8420-6E92-EAF3-08EB82F602F3}"/>
              </a:ext>
            </a:extLst>
          </p:cNvPr>
          <p:cNvCxnSpPr>
            <a:stCxn id="474" idx="2"/>
            <a:endCxn id="463" idx="0"/>
          </p:cNvCxnSpPr>
          <p:nvPr/>
        </p:nvCxnSpPr>
        <p:spPr>
          <a:xfrm rot="5400000">
            <a:off x="3214442" y="4588824"/>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2" name="Rectangle 481">
            <a:extLst>
              <a:ext uri="{FF2B5EF4-FFF2-40B4-BE49-F238E27FC236}">
                <a16:creationId xmlns:a16="http://schemas.microsoft.com/office/drawing/2014/main" id="{29E83FEA-CB3B-67E7-841C-7116F65BDAFE}"/>
              </a:ext>
            </a:extLst>
          </p:cNvPr>
          <p:cNvSpPr/>
          <p:nvPr/>
        </p:nvSpPr>
        <p:spPr>
          <a:xfrm flipH="1">
            <a:off x="4776410"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3" name="Rectangle 88">
            <a:extLst>
              <a:ext uri="{FF2B5EF4-FFF2-40B4-BE49-F238E27FC236}">
                <a16:creationId xmlns:a16="http://schemas.microsoft.com/office/drawing/2014/main" id="{12CCD0C8-E2D9-7480-101B-1D0AC983CEB4}"/>
              </a:ext>
            </a:extLst>
          </p:cNvPr>
          <p:cNvSpPr>
            <a:spLocks noChangeArrowheads="1"/>
          </p:cNvSpPr>
          <p:nvPr/>
        </p:nvSpPr>
        <p:spPr bwMode="auto">
          <a:xfrm flipH="1">
            <a:off x="5118920"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84" name="Isosceles Triangle 483">
            <a:extLst>
              <a:ext uri="{FF2B5EF4-FFF2-40B4-BE49-F238E27FC236}">
                <a16:creationId xmlns:a16="http://schemas.microsoft.com/office/drawing/2014/main" id="{FA005AAF-A080-E234-6ED6-72ACF1481B09}"/>
              </a:ext>
            </a:extLst>
          </p:cNvPr>
          <p:cNvSpPr/>
          <p:nvPr/>
        </p:nvSpPr>
        <p:spPr>
          <a:xfrm flipH="1" flipV="1">
            <a:off x="5232099" y="1524255"/>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85" name="Oval 341">
            <a:extLst>
              <a:ext uri="{FF2B5EF4-FFF2-40B4-BE49-F238E27FC236}">
                <a16:creationId xmlns:a16="http://schemas.microsoft.com/office/drawing/2014/main" id="{04206A2D-D95A-3883-4260-435DE67415C3}"/>
              </a:ext>
            </a:extLst>
          </p:cNvPr>
          <p:cNvSpPr>
            <a:spLocks noChangeArrowheads="1"/>
          </p:cNvSpPr>
          <p:nvPr/>
        </p:nvSpPr>
        <p:spPr bwMode="auto">
          <a:xfrm flipH="1">
            <a:off x="5268201" y="160490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86" name="Trapezoid 485">
            <a:extLst>
              <a:ext uri="{FF2B5EF4-FFF2-40B4-BE49-F238E27FC236}">
                <a16:creationId xmlns:a16="http://schemas.microsoft.com/office/drawing/2014/main" id="{539B05E1-AE9C-64FE-F330-0A4A2BE378D0}"/>
              </a:ext>
            </a:extLst>
          </p:cNvPr>
          <p:cNvSpPr/>
          <p:nvPr/>
        </p:nvSpPr>
        <p:spPr>
          <a:xfrm rot="10800000" flipH="1">
            <a:off x="5164801"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87" name="Group 254">
            <a:extLst>
              <a:ext uri="{FF2B5EF4-FFF2-40B4-BE49-F238E27FC236}">
                <a16:creationId xmlns:a16="http://schemas.microsoft.com/office/drawing/2014/main" id="{D5D66BC2-084B-ED6F-5EE7-6DFFBAF2E16A}"/>
              </a:ext>
            </a:extLst>
          </p:cNvPr>
          <p:cNvGrpSpPr>
            <a:grpSpLocks noChangeAspect="1"/>
          </p:cNvGrpSpPr>
          <p:nvPr/>
        </p:nvGrpSpPr>
        <p:grpSpPr>
          <a:xfrm flipH="1">
            <a:off x="5115253" y="1234912"/>
            <a:ext cx="377796" cy="217409"/>
            <a:chOff x="8421867" y="1904979"/>
            <a:chExt cx="347879" cy="255573"/>
          </a:xfrm>
        </p:grpSpPr>
        <p:sp>
          <p:nvSpPr>
            <p:cNvPr id="515" name="Rectangle 60">
              <a:extLst>
                <a:ext uri="{FF2B5EF4-FFF2-40B4-BE49-F238E27FC236}">
                  <a16:creationId xmlns:a16="http://schemas.microsoft.com/office/drawing/2014/main" id="{D09E24B1-FB0F-5EE4-F4A9-F8AE435DCEF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516" name="Group 719">
              <a:extLst>
                <a:ext uri="{FF2B5EF4-FFF2-40B4-BE49-F238E27FC236}">
                  <a16:creationId xmlns:a16="http://schemas.microsoft.com/office/drawing/2014/main" id="{B3B57400-22B0-3B95-0E91-91D774CF3357}"/>
                </a:ext>
              </a:extLst>
            </p:cNvPr>
            <p:cNvGrpSpPr/>
            <p:nvPr/>
          </p:nvGrpSpPr>
          <p:grpSpPr>
            <a:xfrm>
              <a:off x="8487816" y="1907051"/>
              <a:ext cx="216025" cy="108851"/>
              <a:chOff x="8553742" y="2601251"/>
              <a:chExt cx="216024" cy="108852"/>
            </a:xfrm>
          </p:grpSpPr>
          <p:cxnSp>
            <p:nvCxnSpPr>
              <p:cNvPr id="518" name="Straight Connector 532">
                <a:extLst>
                  <a:ext uri="{FF2B5EF4-FFF2-40B4-BE49-F238E27FC236}">
                    <a16:creationId xmlns:a16="http://schemas.microsoft.com/office/drawing/2014/main" id="{71963EDB-67F0-1752-E659-A8C2DD8FFA4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19" name="Straight Connector 534">
                <a:extLst>
                  <a:ext uri="{FF2B5EF4-FFF2-40B4-BE49-F238E27FC236}">
                    <a16:creationId xmlns:a16="http://schemas.microsoft.com/office/drawing/2014/main" id="{9B85CEBB-3AC1-2EF1-A345-E5AD409B1B1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20" name="Straight Connector 535">
                <a:extLst>
                  <a:ext uri="{FF2B5EF4-FFF2-40B4-BE49-F238E27FC236}">
                    <a16:creationId xmlns:a16="http://schemas.microsoft.com/office/drawing/2014/main" id="{58523531-CECD-769B-E16E-CA2DD1F1D4A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21" name="Straight Connector 536">
                <a:extLst>
                  <a:ext uri="{FF2B5EF4-FFF2-40B4-BE49-F238E27FC236}">
                    <a16:creationId xmlns:a16="http://schemas.microsoft.com/office/drawing/2014/main" id="{0083F96C-DF9F-B991-C3FD-18AB338A0B8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17" name="Trapezoid 531">
              <a:extLst>
                <a:ext uri="{FF2B5EF4-FFF2-40B4-BE49-F238E27FC236}">
                  <a16:creationId xmlns:a16="http://schemas.microsoft.com/office/drawing/2014/main" id="{EBEF9C90-2634-7896-7E83-596BE2D1A613}"/>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88" name="Oval 487">
            <a:extLst>
              <a:ext uri="{FF2B5EF4-FFF2-40B4-BE49-F238E27FC236}">
                <a16:creationId xmlns:a16="http://schemas.microsoft.com/office/drawing/2014/main" id="{3A5181A8-2B7A-B301-D479-3078091E8BF1}"/>
              </a:ext>
            </a:extLst>
          </p:cNvPr>
          <p:cNvSpPr/>
          <p:nvPr/>
        </p:nvSpPr>
        <p:spPr>
          <a:xfrm flipH="1">
            <a:off x="5268202" y="109287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7476B4C4-7984-1D9F-F4F2-9572DEA36CAB}"/>
              </a:ext>
            </a:extLst>
          </p:cNvPr>
          <p:cNvSpPr/>
          <p:nvPr/>
        </p:nvSpPr>
        <p:spPr>
          <a:xfrm flipH="1">
            <a:off x="4735392"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0" name="Oval 489">
            <a:extLst>
              <a:ext uri="{FF2B5EF4-FFF2-40B4-BE49-F238E27FC236}">
                <a16:creationId xmlns:a16="http://schemas.microsoft.com/office/drawing/2014/main" id="{394F2E59-E8E7-973E-92CB-2F6A532B1849}"/>
              </a:ext>
            </a:extLst>
          </p:cNvPr>
          <p:cNvSpPr/>
          <p:nvPr/>
        </p:nvSpPr>
        <p:spPr>
          <a:xfrm flipH="1">
            <a:off x="5268202"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1" name="Straight Connector 490">
            <a:extLst>
              <a:ext uri="{FF2B5EF4-FFF2-40B4-BE49-F238E27FC236}">
                <a16:creationId xmlns:a16="http://schemas.microsoft.com/office/drawing/2014/main" id="{46BA6EDC-09A2-584D-A082-57438C1400B2}"/>
              </a:ext>
            </a:extLst>
          </p:cNvPr>
          <p:cNvCxnSpPr>
            <a:cxnSpLocks/>
            <a:stCxn id="515" idx="0"/>
          </p:cNvCxnSpPr>
          <p:nvPr/>
        </p:nvCxnSpPr>
        <p:spPr>
          <a:xfrm flipV="1">
            <a:off x="5304152" y="1159518"/>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92" name="Group 1040">
            <a:extLst>
              <a:ext uri="{FF2B5EF4-FFF2-40B4-BE49-F238E27FC236}">
                <a16:creationId xmlns:a16="http://schemas.microsoft.com/office/drawing/2014/main" id="{DEE3E105-613C-F4EC-AACE-21B901A36D8E}"/>
              </a:ext>
            </a:extLst>
          </p:cNvPr>
          <p:cNvGrpSpPr/>
          <p:nvPr/>
        </p:nvGrpSpPr>
        <p:grpSpPr>
          <a:xfrm flipH="1">
            <a:off x="4849095" y="1800725"/>
            <a:ext cx="189647" cy="68432"/>
            <a:chOff x="1230061" y="3045781"/>
            <a:chExt cx="435339" cy="142407"/>
          </a:xfrm>
        </p:grpSpPr>
        <p:sp>
          <p:nvSpPr>
            <p:cNvPr id="512" name="Rectangle 511">
              <a:extLst>
                <a:ext uri="{FF2B5EF4-FFF2-40B4-BE49-F238E27FC236}">
                  <a16:creationId xmlns:a16="http://schemas.microsoft.com/office/drawing/2014/main" id="{A1F85C47-A2EA-0E3D-A567-0CAC4B41FE74}"/>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13" name="Oval 341">
              <a:extLst>
                <a:ext uri="{FF2B5EF4-FFF2-40B4-BE49-F238E27FC236}">
                  <a16:creationId xmlns:a16="http://schemas.microsoft.com/office/drawing/2014/main" id="{E9D63832-7C23-4A77-4833-A19070291873}"/>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14" name="Oval 341">
              <a:extLst>
                <a:ext uri="{FF2B5EF4-FFF2-40B4-BE49-F238E27FC236}">
                  <a16:creationId xmlns:a16="http://schemas.microsoft.com/office/drawing/2014/main" id="{415510B7-85ED-8189-B7FD-D97FD5A5CB1F}"/>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93" name="Straight Connector 492">
            <a:extLst>
              <a:ext uri="{FF2B5EF4-FFF2-40B4-BE49-F238E27FC236}">
                <a16:creationId xmlns:a16="http://schemas.microsoft.com/office/drawing/2014/main" id="{48F02505-5191-20FF-62DA-27F10C1F8AF0}"/>
              </a:ext>
            </a:extLst>
          </p:cNvPr>
          <p:cNvCxnSpPr>
            <a:stCxn id="486" idx="1"/>
            <a:endCxn id="513" idx="2"/>
          </p:cNvCxnSpPr>
          <p:nvPr/>
        </p:nvCxnSpPr>
        <p:spPr>
          <a:xfrm flipH="1" flipV="1">
            <a:off x="5024843"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4" name="Straight Connector 493">
            <a:extLst>
              <a:ext uri="{FF2B5EF4-FFF2-40B4-BE49-F238E27FC236}">
                <a16:creationId xmlns:a16="http://schemas.microsoft.com/office/drawing/2014/main" id="{9A184431-12BB-5888-43B6-26C448A6949C}"/>
              </a:ext>
            </a:extLst>
          </p:cNvPr>
          <p:cNvCxnSpPr>
            <a:stCxn id="514" idx="6"/>
            <a:endCxn id="489" idx="2"/>
          </p:cNvCxnSpPr>
          <p:nvPr/>
        </p:nvCxnSpPr>
        <p:spPr>
          <a:xfrm flipH="1">
            <a:off x="4802032"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5" name="Straight Connector 494">
            <a:extLst>
              <a:ext uri="{FF2B5EF4-FFF2-40B4-BE49-F238E27FC236}">
                <a16:creationId xmlns:a16="http://schemas.microsoft.com/office/drawing/2014/main" id="{064CCDC7-A9B9-FD93-F9D5-B7D267FB9458}"/>
              </a:ext>
            </a:extLst>
          </p:cNvPr>
          <p:cNvCxnSpPr>
            <a:cxnSpLocks/>
            <a:stCxn id="490" idx="0"/>
          </p:cNvCxnSpPr>
          <p:nvPr/>
        </p:nvCxnSpPr>
        <p:spPr>
          <a:xfrm flipH="1" flipV="1">
            <a:off x="5301521"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96" name="Group 1040">
            <a:extLst>
              <a:ext uri="{FF2B5EF4-FFF2-40B4-BE49-F238E27FC236}">
                <a16:creationId xmlns:a16="http://schemas.microsoft.com/office/drawing/2014/main" id="{0657E574-2F54-BB86-C391-16E69CB6976D}"/>
              </a:ext>
            </a:extLst>
          </p:cNvPr>
          <p:cNvGrpSpPr/>
          <p:nvPr/>
        </p:nvGrpSpPr>
        <p:grpSpPr>
          <a:xfrm rot="5400000" flipH="1">
            <a:off x="5251221" y="1699346"/>
            <a:ext cx="100853" cy="36392"/>
            <a:chOff x="1230061" y="3045781"/>
            <a:chExt cx="435339" cy="142407"/>
          </a:xfrm>
        </p:grpSpPr>
        <p:sp>
          <p:nvSpPr>
            <p:cNvPr id="509" name="Rectangle 508">
              <a:extLst>
                <a:ext uri="{FF2B5EF4-FFF2-40B4-BE49-F238E27FC236}">
                  <a16:creationId xmlns:a16="http://schemas.microsoft.com/office/drawing/2014/main" id="{C25E90C2-5774-9572-7F31-4A14CC54CB72}"/>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10" name="Oval 341">
              <a:extLst>
                <a:ext uri="{FF2B5EF4-FFF2-40B4-BE49-F238E27FC236}">
                  <a16:creationId xmlns:a16="http://schemas.microsoft.com/office/drawing/2014/main" id="{C9F19B2F-5A19-78F3-9574-2DBB25F6CBA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11" name="Oval 341">
              <a:extLst>
                <a:ext uri="{FF2B5EF4-FFF2-40B4-BE49-F238E27FC236}">
                  <a16:creationId xmlns:a16="http://schemas.microsoft.com/office/drawing/2014/main" id="{57FEFA7B-8BA5-8EDC-8B92-A5F4E5AE0CD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97" name="Oval 496">
            <a:extLst>
              <a:ext uri="{FF2B5EF4-FFF2-40B4-BE49-F238E27FC236}">
                <a16:creationId xmlns:a16="http://schemas.microsoft.com/office/drawing/2014/main" id="{2A80E518-10F9-0172-1AE5-A2ADE58A67FD}"/>
              </a:ext>
            </a:extLst>
          </p:cNvPr>
          <p:cNvSpPr/>
          <p:nvPr/>
        </p:nvSpPr>
        <p:spPr>
          <a:xfrm flipH="1">
            <a:off x="4735392" y="159829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98" name="Group 1040">
            <a:extLst>
              <a:ext uri="{FF2B5EF4-FFF2-40B4-BE49-F238E27FC236}">
                <a16:creationId xmlns:a16="http://schemas.microsoft.com/office/drawing/2014/main" id="{1650E999-A093-3F75-8D4F-720EFD5E59D3}"/>
              </a:ext>
            </a:extLst>
          </p:cNvPr>
          <p:cNvGrpSpPr/>
          <p:nvPr/>
        </p:nvGrpSpPr>
        <p:grpSpPr>
          <a:xfrm flipH="1">
            <a:off x="4849095" y="1597194"/>
            <a:ext cx="189647" cy="68432"/>
            <a:chOff x="1230061" y="3045781"/>
            <a:chExt cx="435339" cy="142407"/>
          </a:xfrm>
        </p:grpSpPr>
        <p:sp>
          <p:nvSpPr>
            <p:cNvPr id="506" name="Rectangle 505">
              <a:extLst>
                <a:ext uri="{FF2B5EF4-FFF2-40B4-BE49-F238E27FC236}">
                  <a16:creationId xmlns:a16="http://schemas.microsoft.com/office/drawing/2014/main" id="{94FF7276-CA20-6A0B-2F46-46457B84492E}"/>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07" name="Oval 341">
              <a:extLst>
                <a:ext uri="{FF2B5EF4-FFF2-40B4-BE49-F238E27FC236}">
                  <a16:creationId xmlns:a16="http://schemas.microsoft.com/office/drawing/2014/main" id="{70845860-F553-8171-E0AB-26B4B8072F7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08" name="Oval 341">
              <a:extLst>
                <a:ext uri="{FF2B5EF4-FFF2-40B4-BE49-F238E27FC236}">
                  <a16:creationId xmlns:a16="http://schemas.microsoft.com/office/drawing/2014/main" id="{F5B64F85-5ECD-B1F7-DAC3-E5EBDF090D46}"/>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99" name="Straight Connector 498">
            <a:extLst>
              <a:ext uri="{FF2B5EF4-FFF2-40B4-BE49-F238E27FC236}">
                <a16:creationId xmlns:a16="http://schemas.microsoft.com/office/drawing/2014/main" id="{903B1BF9-9D05-61ED-8848-2F58955E0260}"/>
              </a:ext>
            </a:extLst>
          </p:cNvPr>
          <p:cNvCxnSpPr>
            <a:cxnSpLocks/>
            <a:stCxn id="485" idx="6"/>
            <a:endCxn id="507" idx="2"/>
          </p:cNvCxnSpPr>
          <p:nvPr/>
        </p:nvCxnSpPr>
        <p:spPr>
          <a:xfrm flipH="1" flipV="1">
            <a:off x="5024843" y="1631410"/>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00" name="Straight Connector 499">
            <a:extLst>
              <a:ext uri="{FF2B5EF4-FFF2-40B4-BE49-F238E27FC236}">
                <a16:creationId xmlns:a16="http://schemas.microsoft.com/office/drawing/2014/main" id="{CB4F188A-43F3-A973-1F82-94B09E6C608E}"/>
              </a:ext>
            </a:extLst>
          </p:cNvPr>
          <p:cNvCxnSpPr>
            <a:stCxn id="508" idx="6"/>
            <a:endCxn id="497" idx="2"/>
          </p:cNvCxnSpPr>
          <p:nvPr/>
        </p:nvCxnSpPr>
        <p:spPr>
          <a:xfrm flipH="1">
            <a:off x="4802032" y="163141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01" name="Straight Connector 500">
            <a:extLst>
              <a:ext uri="{FF2B5EF4-FFF2-40B4-BE49-F238E27FC236}">
                <a16:creationId xmlns:a16="http://schemas.microsoft.com/office/drawing/2014/main" id="{10D83CC8-2965-6545-8625-FAC95F1B19D1}"/>
              </a:ext>
            </a:extLst>
          </p:cNvPr>
          <p:cNvCxnSpPr>
            <a:stCxn id="515" idx="2"/>
            <a:endCxn id="484" idx="3"/>
          </p:cNvCxnSpPr>
          <p:nvPr/>
        </p:nvCxnSpPr>
        <p:spPr>
          <a:xfrm flipH="1">
            <a:off x="5303978" y="1452320"/>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2" name="Oval 341">
            <a:extLst>
              <a:ext uri="{FF2B5EF4-FFF2-40B4-BE49-F238E27FC236}">
                <a16:creationId xmlns:a16="http://schemas.microsoft.com/office/drawing/2014/main" id="{1DE225FB-808F-23A7-198D-BFB44311026E}"/>
              </a:ext>
            </a:extLst>
          </p:cNvPr>
          <p:cNvSpPr>
            <a:spLocks noChangeArrowheads="1"/>
          </p:cNvSpPr>
          <p:nvPr/>
        </p:nvSpPr>
        <p:spPr bwMode="auto">
          <a:xfrm flipH="1">
            <a:off x="5268201"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504" name="Oval 503">
            <a:extLst>
              <a:ext uri="{FF2B5EF4-FFF2-40B4-BE49-F238E27FC236}">
                <a16:creationId xmlns:a16="http://schemas.microsoft.com/office/drawing/2014/main" id="{A20CB3DC-A594-55BB-A0BC-21CAA1FC17CC}"/>
              </a:ext>
            </a:extLst>
          </p:cNvPr>
          <p:cNvSpPr/>
          <p:nvPr/>
        </p:nvSpPr>
        <p:spPr>
          <a:xfrm flipH="1">
            <a:off x="5491088" y="19373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05" name="Connector: Elbow 504">
            <a:extLst>
              <a:ext uri="{FF2B5EF4-FFF2-40B4-BE49-F238E27FC236}">
                <a16:creationId xmlns:a16="http://schemas.microsoft.com/office/drawing/2014/main" id="{53131653-0FAE-A63A-CE7A-4ACF1FAD3A09}"/>
              </a:ext>
            </a:extLst>
          </p:cNvPr>
          <p:cNvCxnSpPr>
            <a:stCxn id="515" idx="2"/>
            <a:endCxn id="504" idx="0"/>
          </p:cNvCxnSpPr>
          <p:nvPr/>
        </p:nvCxnSpPr>
        <p:spPr>
          <a:xfrm rot="16200000" flipH="1">
            <a:off x="5171782" y="1584689"/>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6" name="Rectangle 605">
            <a:extLst>
              <a:ext uri="{FF2B5EF4-FFF2-40B4-BE49-F238E27FC236}">
                <a16:creationId xmlns:a16="http://schemas.microsoft.com/office/drawing/2014/main" id="{0B8B529B-901C-80B8-EFBE-A4EC5BF611A3}"/>
              </a:ext>
            </a:extLst>
          </p:cNvPr>
          <p:cNvSpPr/>
          <p:nvPr/>
        </p:nvSpPr>
        <p:spPr>
          <a:xfrm>
            <a:off x="6893653" y="1073248"/>
            <a:ext cx="2504074" cy="4083551"/>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9" name="Rectangle 608">
            <a:extLst>
              <a:ext uri="{FF2B5EF4-FFF2-40B4-BE49-F238E27FC236}">
                <a16:creationId xmlns:a16="http://schemas.microsoft.com/office/drawing/2014/main" id="{028A5E60-5913-AC8F-E0D0-3F6DADC76E4B}"/>
              </a:ext>
            </a:extLst>
          </p:cNvPr>
          <p:cNvSpPr/>
          <p:nvPr/>
        </p:nvSpPr>
        <p:spPr>
          <a:xfrm>
            <a:off x="6974849"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0" name="Rectangle 88">
            <a:extLst>
              <a:ext uri="{FF2B5EF4-FFF2-40B4-BE49-F238E27FC236}">
                <a16:creationId xmlns:a16="http://schemas.microsoft.com/office/drawing/2014/main" id="{D54314C9-C30F-5AE0-17A6-1AA97D4B44B8}"/>
              </a:ext>
            </a:extLst>
          </p:cNvPr>
          <p:cNvSpPr>
            <a:spLocks noChangeArrowheads="1"/>
          </p:cNvSpPr>
          <p:nvPr/>
        </p:nvSpPr>
        <p:spPr bwMode="auto">
          <a:xfrm>
            <a:off x="7075490"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13" name="Trapezoid 612">
            <a:extLst>
              <a:ext uri="{FF2B5EF4-FFF2-40B4-BE49-F238E27FC236}">
                <a16:creationId xmlns:a16="http://schemas.microsoft.com/office/drawing/2014/main" id="{D058BCCD-85C8-EA55-9156-C1F536CCF3DE}"/>
              </a:ext>
            </a:extLst>
          </p:cNvPr>
          <p:cNvSpPr/>
          <p:nvPr/>
        </p:nvSpPr>
        <p:spPr>
          <a:xfrm rot="10800000">
            <a:off x="7125993"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16" name="Oval 615">
            <a:extLst>
              <a:ext uri="{FF2B5EF4-FFF2-40B4-BE49-F238E27FC236}">
                <a16:creationId xmlns:a16="http://schemas.microsoft.com/office/drawing/2014/main" id="{83194DC5-776B-79C3-0C92-A281F9567B8F}"/>
              </a:ext>
            </a:extLst>
          </p:cNvPr>
          <p:cNvSpPr/>
          <p:nvPr/>
        </p:nvSpPr>
        <p:spPr>
          <a:xfrm>
            <a:off x="7762454"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7" name="Oval 616">
            <a:extLst>
              <a:ext uri="{FF2B5EF4-FFF2-40B4-BE49-F238E27FC236}">
                <a16:creationId xmlns:a16="http://schemas.microsoft.com/office/drawing/2014/main" id="{84F0FBDE-C75A-5AAE-007C-DF606A28A7C0}"/>
              </a:ext>
            </a:extLst>
          </p:cNvPr>
          <p:cNvSpPr/>
          <p:nvPr/>
        </p:nvSpPr>
        <p:spPr>
          <a:xfrm>
            <a:off x="7229645"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9" name="Rectangle 638">
            <a:extLst>
              <a:ext uri="{FF2B5EF4-FFF2-40B4-BE49-F238E27FC236}">
                <a16:creationId xmlns:a16="http://schemas.microsoft.com/office/drawing/2014/main" id="{ADB3102B-4846-E166-19DC-B216F3152C9E}"/>
              </a:ext>
            </a:extLst>
          </p:cNvPr>
          <p:cNvSpPr/>
          <p:nvPr/>
        </p:nvSpPr>
        <p:spPr>
          <a:xfrm>
            <a:off x="7525744" y="1800725"/>
            <a:ext cx="189647" cy="6843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640" name="Oval 341">
            <a:extLst>
              <a:ext uri="{FF2B5EF4-FFF2-40B4-BE49-F238E27FC236}">
                <a16:creationId xmlns:a16="http://schemas.microsoft.com/office/drawing/2014/main" id="{1C46C14B-B542-0F6F-2688-202FCDF49C66}"/>
              </a:ext>
            </a:extLst>
          </p:cNvPr>
          <p:cNvSpPr>
            <a:spLocks noChangeArrowheads="1"/>
          </p:cNvSpPr>
          <p:nvPr/>
        </p:nvSpPr>
        <p:spPr bwMode="auto">
          <a:xfrm>
            <a:off x="7539643"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641" name="Oval 341">
            <a:extLst>
              <a:ext uri="{FF2B5EF4-FFF2-40B4-BE49-F238E27FC236}">
                <a16:creationId xmlns:a16="http://schemas.microsoft.com/office/drawing/2014/main" id="{9B3641CA-AE80-6403-EC43-86200F733DD3}"/>
              </a:ext>
            </a:extLst>
          </p:cNvPr>
          <p:cNvSpPr>
            <a:spLocks noChangeArrowheads="1"/>
          </p:cNvSpPr>
          <p:nvPr/>
        </p:nvSpPr>
        <p:spPr bwMode="auto">
          <a:xfrm>
            <a:off x="7672730"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620" name="Straight Connector 619">
            <a:extLst>
              <a:ext uri="{FF2B5EF4-FFF2-40B4-BE49-F238E27FC236}">
                <a16:creationId xmlns:a16="http://schemas.microsoft.com/office/drawing/2014/main" id="{E8E593C9-01FB-39FD-4192-94359A782A7F}"/>
              </a:ext>
            </a:extLst>
          </p:cNvPr>
          <p:cNvCxnSpPr>
            <a:stCxn id="613" idx="1"/>
            <a:endCxn id="640" idx="2"/>
          </p:cNvCxnSpPr>
          <p:nvPr/>
        </p:nvCxnSpPr>
        <p:spPr>
          <a:xfrm flipV="1">
            <a:off x="7388407"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21" name="Straight Connector 620">
            <a:extLst>
              <a:ext uri="{FF2B5EF4-FFF2-40B4-BE49-F238E27FC236}">
                <a16:creationId xmlns:a16="http://schemas.microsoft.com/office/drawing/2014/main" id="{FEDA8DF4-43BF-9A48-AE3E-D49A446A9AC7}"/>
              </a:ext>
            </a:extLst>
          </p:cNvPr>
          <p:cNvCxnSpPr>
            <a:stCxn id="641" idx="6"/>
            <a:endCxn id="616" idx="2"/>
          </p:cNvCxnSpPr>
          <p:nvPr/>
        </p:nvCxnSpPr>
        <p:spPr>
          <a:xfrm>
            <a:off x="7701171"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22" name="Straight Connector 621">
            <a:extLst>
              <a:ext uri="{FF2B5EF4-FFF2-40B4-BE49-F238E27FC236}">
                <a16:creationId xmlns:a16="http://schemas.microsoft.com/office/drawing/2014/main" id="{169E2347-3FBC-9B8F-1407-4552EE212DF3}"/>
              </a:ext>
            </a:extLst>
          </p:cNvPr>
          <p:cNvCxnSpPr>
            <a:cxnSpLocks/>
            <a:stCxn id="617" idx="0"/>
          </p:cNvCxnSpPr>
          <p:nvPr/>
        </p:nvCxnSpPr>
        <p:spPr>
          <a:xfrm flipV="1">
            <a:off x="7262965"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9" name="Oval 341">
            <a:extLst>
              <a:ext uri="{FF2B5EF4-FFF2-40B4-BE49-F238E27FC236}">
                <a16:creationId xmlns:a16="http://schemas.microsoft.com/office/drawing/2014/main" id="{715F9439-3759-3E90-0A06-4FB2935C20E8}"/>
              </a:ext>
            </a:extLst>
          </p:cNvPr>
          <p:cNvSpPr>
            <a:spLocks noChangeArrowheads="1"/>
          </p:cNvSpPr>
          <p:nvPr/>
        </p:nvSpPr>
        <p:spPr bwMode="auto">
          <a:xfrm>
            <a:off x="7229646"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0" name="Rectangle 649">
            <a:extLst>
              <a:ext uri="{FF2B5EF4-FFF2-40B4-BE49-F238E27FC236}">
                <a16:creationId xmlns:a16="http://schemas.microsoft.com/office/drawing/2014/main" id="{9F7E9C81-0EAE-0739-5749-A4374F2D44B6}"/>
              </a:ext>
            </a:extLst>
          </p:cNvPr>
          <p:cNvSpPr/>
          <p:nvPr/>
        </p:nvSpPr>
        <p:spPr>
          <a:xfrm>
            <a:off x="6974849"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1" name="Rectangle 88">
            <a:extLst>
              <a:ext uri="{FF2B5EF4-FFF2-40B4-BE49-F238E27FC236}">
                <a16:creationId xmlns:a16="http://schemas.microsoft.com/office/drawing/2014/main" id="{D8E9BCCA-3DA4-B83A-9957-90640FB62CA2}"/>
              </a:ext>
            </a:extLst>
          </p:cNvPr>
          <p:cNvSpPr>
            <a:spLocks noChangeArrowheads="1"/>
          </p:cNvSpPr>
          <p:nvPr/>
        </p:nvSpPr>
        <p:spPr bwMode="auto">
          <a:xfrm>
            <a:off x="7075490"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52" name="Isosceles Triangle 651">
            <a:extLst>
              <a:ext uri="{FF2B5EF4-FFF2-40B4-BE49-F238E27FC236}">
                <a16:creationId xmlns:a16="http://schemas.microsoft.com/office/drawing/2014/main" id="{6B982CB4-3868-35C9-835F-270DC3A635AB}"/>
              </a:ext>
            </a:extLst>
          </p:cNvPr>
          <p:cNvSpPr/>
          <p:nvPr/>
        </p:nvSpPr>
        <p:spPr>
          <a:xfrm flipV="1">
            <a:off x="7188628"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3" name="Oval 341">
            <a:extLst>
              <a:ext uri="{FF2B5EF4-FFF2-40B4-BE49-F238E27FC236}">
                <a16:creationId xmlns:a16="http://schemas.microsoft.com/office/drawing/2014/main" id="{58942802-1725-BDB1-E9B5-96C49292EA78}"/>
              </a:ext>
            </a:extLst>
          </p:cNvPr>
          <p:cNvSpPr>
            <a:spLocks noChangeArrowheads="1"/>
          </p:cNvSpPr>
          <p:nvPr/>
        </p:nvSpPr>
        <p:spPr bwMode="auto">
          <a:xfrm>
            <a:off x="7229646"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4" name="Trapezoid 653">
            <a:extLst>
              <a:ext uri="{FF2B5EF4-FFF2-40B4-BE49-F238E27FC236}">
                <a16:creationId xmlns:a16="http://schemas.microsoft.com/office/drawing/2014/main" id="{6B01419A-FEDB-96E3-3C00-3E0711E9DF00}"/>
              </a:ext>
            </a:extLst>
          </p:cNvPr>
          <p:cNvSpPr/>
          <p:nvPr/>
        </p:nvSpPr>
        <p:spPr>
          <a:xfrm rot="10800000">
            <a:off x="7125993" y="281595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83" name="Rectangle 60">
            <a:extLst>
              <a:ext uri="{FF2B5EF4-FFF2-40B4-BE49-F238E27FC236}">
                <a16:creationId xmlns:a16="http://schemas.microsoft.com/office/drawing/2014/main" id="{69B6AC36-CDE6-CCC2-758E-85B4DABAA3AC}"/>
              </a:ext>
            </a:extLst>
          </p:cNvPr>
          <p:cNvSpPr>
            <a:spLocks noChangeArrowheads="1"/>
          </p:cNvSpPr>
          <p:nvPr/>
        </p:nvSpPr>
        <p:spPr bwMode="auto">
          <a:xfrm>
            <a:off x="7071437" y="2241208"/>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684" name="Group 719">
            <a:extLst>
              <a:ext uri="{FF2B5EF4-FFF2-40B4-BE49-F238E27FC236}">
                <a16:creationId xmlns:a16="http://schemas.microsoft.com/office/drawing/2014/main" id="{35183722-FAC5-0D59-1273-6B6A8A0C8DCD}"/>
              </a:ext>
            </a:extLst>
          </p:cNvPr>
          <p:cNvGrpSpPr/>
          <p:nvPr/>
        </p:nvGrpSpPr>
        <p:grpSpPr>
          <a:xfrm>
            <a:off x="7143058" y="2242971"/>
            <a:ext cx="234603" cy="92597"/>
            <a:chOff x="8553742" y="2601251"/>
            <a:chExt cx="216024" cy="108852"/>
          </a:xfrm>
        </p:grpSpPr>
        <p:cxnSp>
          <p:nvCxnSpPr>
            <p:cNvPr id="686" name="Straight Connector 532">
              <a:extLst>
                <a:ext uri="{FF2B5EF4-FFF2-40B4-BE49-F238E27FC236}">
                  <a16:creationId xmlns:a16="http://schemas.microsoft.com/office/drawing/2014/main" id="{5F22E3FF-E774-489D-8A31-A6667CCD26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87" name="Straight Connector 534">
              <a:extLst>
                <a:ext uri="{FF2B5EF4-FFF2-40B4-BE49-F238E27FC236}">
                  <a16:creationId xmlns:a16="http://schemas.microsoft.com/office/drawing/2014/main" id="{0E67F6D0-BA21-46B6-7425-E3C8E3798BF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688" name="Straight Connector 535">
              <a:extLst>
                <a:ext uri="{FF2B5EF4-FFF2-40B4-BE49-F238E27FC236}">
                  <a16:creationId xmlns:a16="http://schemas.microsoft.com/office/drawing/2014/main" id="{3A7505C0-D68E-31EA-9AA5-F3C6875447B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689" name="Straight Connector 536">
              <a:extLst>
                <a:ext uri="{FF2B5EF4-FFF2-40B4-BE49-F238E27FC236}">
                  <a16:creationId xmlns:a16="http://schemas.microsoft.com/office/drawing/2014/main" id="{4C27053B-639F-5D7C-AC9A-B7D295DB053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85" name="Trapezoid 531">
            <a:extLst>
              <a:ext uri="{FF2B5EF4-FFF2-40B4-BE49-F238E27FC236}">
                <a16:creationId xmlns:a16="http://schemas.microsoft.com/office/drawing/2014/main" id="{9281F36E-6D16-B75C-A95D-7A180B6AB9AD}"/>
              </a:ext>
            </a:extLst>
          </p:cNvPr>
          <p:cNvSpPr/>
          <p:nvPr/>
        </p:nvSpPr>
        <p:spPr>
          <a:xfrm rot="10800000">
            <a:off x="7118039" y="2335588"/>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56" name="Oval 655">
            <a:extLst>
              <a:ext uri="{FF2B5EF4-FFF2-40B4-BE49-F238E27FC236}">
                <a16:creationId xmlns:a16="http://schemas.microsoft.com/office/drawing/2014/main" id="{495922F7-1733-0AB4-F6DA-80114913B804}"/>
              </a:ext>
            </a:extLst>
          </p:cNvPr>
          <p:cNvSpPr/>
          <p:nvPr/>
        </p:nvSpPr>
        <p:spPr>
          <a:xfrm>
            <a:off x="7229645"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8" name="Oval 657">
            <a:extLst>
              <a:ext uri="{FF2B5EF4-FFF2-40B4-BE49-F238E27FC236}">
                <a16:creationId xmlns:a16="http://schemas.microsoft.com/office/drawing/2014/main" id="{1696347B-B1DA-7399-FD78-AFAA1DB6E82F}"/>
              </a:ext>
            </a:extLst>
          </p:cNvPr>
          <p:cNvSpPr/>
          <p:nvPr/>
        </p:nvSpPr>
        <p:spPr>
          <a:xfrm>
            <a:off x="7229645"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9" name="Straight Connector 658">
            <a:extLst>
              <a:ext uri="{FF2B5EF4-FFF2-40B4-BE49-F238E27FC236}">
                <a16:creationId xmlns:a16="http://schemas.microsoft.com/office/drawing/2014/main" id="{DA1B81B3-5151-1C6B-B5E0-292F2679745D}"/>
              </a:ext>
            </a:extLst>
          </p:cNvPr>
          <p:cNvCxnSpPr>
            <a:cxnSpLocks/>
            <a:stCxn id="683" idx="0"/>
          </p:cNvCxnSpPr>
          <p:nvPr/>
        </p:nvCxnSpPr>
        <p:spPr>
          <a:xfrm flipH="1" flipV="1">
            <a:off x="7259425"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3" name="Straight Connector 662">
            <a:extLst>
              <a:ext uri="{FF2B5EF4-FFF2-40B4-BE49-F238E27FC236}">
                <a16:creationId xmlns:a16="http://schemas.microsoft.com/office/drawing/2014/main" id="{8F7FF9DF-D9C8-C823-AC03-6233E7EFC8DB}"/>
              </a:ext>
            </a:extLst>
          </p:cNvPr>
          <p:cNvCxnSpPr>
            <a:cxnSpLocks/>
            <a:stCxn id="658" idx="0"/>
          </p:cNvCxnSpPr>
          <p:nvPr/>
        </p:nvCxnSpPr>
        <p:spPr>
          <a:xfrm flipV="1">
            <a:off x="7262965"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7" name="Rectangle 676">
            <a:extLst>
              <a:ext uri="{FF2B5EF4-FFF2-40B4-BE49-F238E27FC236}">
                <a16:creationId xmlns:a16="http://schemas.microsoft.com/office/drawing/2014/main" id="{1A2D3D9F-B6E7-C7E2-4608-EB2145D42220}"/>
              </a:ext>
            </a:extLst>
          </p:cNvPr>
          <p:cNvSpPr/>
          <p:nvPr/>
        </p:nvSpPr>
        <p:spPr>
          <a:xfrm rot="16200000">
            <a:off x="7212412" y="2705642"/>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678" name="Oval 341">
            <a:extLst>
              <a:ext uri="{FF2B5EF4-FFF2-40B4-BE49-F238E27FC236}">
                <a16:creationId xmlns:a16="http://schemas.microsoft.com/office/drawing/2014/main" id="{2E07D476-6347-89FE-54E5-A853657BBF08}"/>
              </a:ext>
            </a:extLst>
          </p:cNvPr>
          <p:cNvSpPr>
            <a:spLocks noChangeArrowheads="1"/>
          </p:cNvSpPr>
          <p:nvPr/>
        </p:nvSpPr>
        <p:spPr bwMode="auto">
          <a:xfrm rot="16200000">
            <a:off x="7255276" y="2751091"/>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679" name="Oval 341">
            <a:extLst>
              <a:ext uri="{FF2B5EF4-FFF2-40B4-BE49-F238E27FC236}">
                <a16:creationId xmlns:a16="http://schemas.microsoft.com/office/drawing/2014/main" id="{FE9079DA-47FE-C3AE-2D4F-EFE1E85B8E73}"/>
              </a:ext>
            </a:extLst>
          </p:cNvPr>
          <p:cNvSpPr>
            <a:spLocks noChangeArrowheads="1"/>
          </p:cNvSpPr>
          <p:nvPr/>
        </p:nvSpPr>
        <p:spPr bwMode="auto">
          <a:xfrm rot="16200000">
            <a:off x="7255276" y="2680316"/>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669" name="Straight Connector 668">
            <a:extLst>
              <a:ext uri="{FF2B5EF4-FFF2-40B4-BE49-F238E27FC236}">
                <a16:creationId xmlns:a16="http://schemas.microsoft.com/office/drawing/2014/main" id="{09EB15C0-9B5A-5F17-8FEC-2CC3D705A597}"/>
              </a:ext>
            </a:extLst>
          </p:cNvPr>
          <p:cNvCxnSpPr>
            <a:stCxn id="683" idx="2"/>
            <a:endCxn id="652" idx="3"/>
          </p:cNvCxnSpPr>
          <p:nvPr/>
        </p:nvCxnSpPr>
        <p:spPr>
          <a:xfrm>
            <a:off x="7260335"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0" name="Oval 341">
            <a:extLst>
              <a:ext uri="{FF2B5EF4-FFF2-40B4-BE49-F238E27FC236}">
                <a16:creationId xmlns:a16="http://schemas.microsoft.com/office/drawing/2014/main" id="{F95632D5-8433-18D2-CFF8-698D6CE71AB4}"/>
              </a:ext>
            </a:extLst>
          </p:cNvPr>
          <p:cNvSpPr>
            <a:spLocks noChangeArrowheads="1"/>
          </p:cNvSpPr>
          <p:nvPr/>
        </p:nvSpPr>
        <p:spPr bwMode="auto">
          <a:xfrm>
            <a:off x="7229646" y="278469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1" name="Rectangle 690">
            <a:extLst>
              <a:ext uri="{FF2B5EF4-FFF2-40B4-BE49-F238E27FC236}">
                <a16:creationId xmlns:a16="http://schemas.microsoft.com/office/drawing/2014/main" id="{997B363C-1308-6A09-7B07-08459080993D}"/>
              </a:ext>
            </a:extLst>
          </p:cNvPr>
          <p:cNvSpPr/>
          <p:nvPr/>
        </p:nvSpPr>
        <p:spPr>
          <a:xfrm>
            <a:off x="6974849" y="3133144"/>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2" name="Rectangle 88">
            <a:extLst>
              <a:ext uri="{FF2B5EF4-FFF2-40B4-BE49-F238E27FC236}">
                <a16:creationId xmlns:a16="http://schemas.microsoft.com/office/drawing/2014/main" id="{EB6F3C7A-5FB8-282A-0A39-1E77176F44CD}"/>
              </a:ext>
            </a:extLst>
          </p:cNvPr>
          <p:cNvSpPr>
            <a:spLocks noChangeArrowheads="1"/>
          </p:cNvSpPr>
          <p:nvPr/>
        </p:nvSpPr>
        <p:spPr bwMode="auto">
          <a:xfrm>
            <a:off x="7075490" y="3506864"/>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93" name="Isosceles Triangle 692">
            <a:extLst>
              <a:ext uri="{FF2B5EF4-FFF2-40B4-BE49-F238E27FC236}">
                <a16:creationId xmlns:a16="http://schemas.microsoft.com/office/drawing/2014/main" id="{2A100B74-92DD-1F6C-0841-7051BB1816F6}"/>
              </a:ext>
            </a:extLst>
          </p:cNvPr>
          <p:cNvSpPr/>
          <p:nvPr/>
        </p:nvSpPr>
        <p:spPr>
          <a:xfrm flipV="1">
            <a:off x="7188628" y="3526819"/>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4" name="Oval 341">
            <a:extLst>
              <a:ext uri="{FF2B5EF4-FFF2-40B4-BE49-F238E27FC236}">
                <a16:creationId xmlns:a16="http://schemas.microsoft.com/office/drawing/2014/main" id="{4AF95FBB-F50E-CFB6-748B-C1B30751FF3C}"/>
              </a:ext>
            </a:extLst>
          </p:cNvPr>
          <p:cNvSpPr>
            <a:spLocks noChangeArrowheads="1"/>
          </p:cNvSpPr>
          <p:nvPr/>
        </p:nvSpPr>
        <p:spPr bwMode="auto">
          <a:xfrm>
            <a:off x="7229646" y="360747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5" name="Trapezoid 694">
            <a:extLst>
              <a:ext uri="{FF2B5EF4-FFF2-40B4-BE49-F238E27FC236}">
                <a16:creationId xmlns:a16="http://schemas.microsoft.com/office/drawing/2014/main" id="{A448CE5D-554B-C94A-9B37-D56424D8A2B8}"/>
              </a:ext>
            </a:extLst>
          </p:cNvPr>
          <p:cNvSpPr/>
          <p:nvPr/>
        </p:nvSpPr>
        <p:spPr>
          <a:xfrm rot="10800000">
            <a:off x="7125993" y="3812226"/>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24" name="Rectangle 60">
            <a:extLst>
              <a:ext uri="{FF2B5EF4-FFF2-40B4-BE49-F238E27FC236}">
                <a16:creationId xmlns:a16="http://schemas.microsoft.com/office/drawing/2014/main" id="{BE9C5B43-4E27-8CBB-A2BB-13DF7A1AD940}"/>
              </a:ext>
            </a:extLst>
          </p:cNvPr>
          <p:cNvSpPr>
            <a:spLocks noChangeArrowheads="1"/>
          </p:cNvSpPr>
          <p:nvPr/>
        </p:nvSpPr>
        <p:spPr bwMode="auto">
          <a:xfrm>
            <a:off x="7071437" y="3237476"/>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725" name="Group 719">
            <a:extLst>
              <a:ext uri="{FF2B5EF4-FFF2-40B4-BE49-F238E27FC236}">
                <a16:creationId xmlns:a16="http://schemas.microsoft.com/office/drawing/2014/main" id="{528C3C28-88AD-0D8C-3813-A76E41BFF3F4}"/>
              </a:ext>
            </a:extLst>
          </p:cNvPr>
          <p:cNvGrpSpPr/>
          <p:nvPr/>
        </p:nvGrpSpPr>
        <p:grpSpPr>
          <a:xfrm>
            <a:off x="7143058" y="3239239"/>
            <a:ext cx="234603" cy="92597"/>
            <a:chOff x="8553742" y="2601251"/>
            <a:chExt cx="216024" cy="108852"/>
          </a:xfrm>
        </p:grpSpPr>
        <p:cxnSp>
          <p:nvCxnSpPr>
            <p:cNvPr id="727" name="Straight Connector 532">
              <a:extLst>
                <a:ext uri="{FF2B5EF4-FFF2-40B4-BE49-F238E27FC236}">
                  <a16:creationId xmlns:a16="http://schemas.microsoft.com/office/drawing/2014/main" id="{59763859-CFD4-B3F7-5A6C-1C90C17F24A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28" name="Straight Connector 534">
              <a:extLst>
                <a:ext uri="{FF2B5EF4-FFF2-40B4-BE49-F238E27FC236}">
                  <a16:creationId xmlns:a16="http://schemas.microsoft.com/office/drawing/2014/main" id="{0A5646D8-6EDB-47A7-B93B-374CAF7879AA}"/>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29" name="Straight Connector 535">
              <a:extLst>
                <a:ext uri="{FF2B5EF4-FFF2-40B4-BE49-F238E27FC236}">
                  <a16:creationId xmlns:a16="http://schemas.microsoft.com/office/drawing/2014/main" id="{2CE78F5F-6D50-1C3F-12CC-2CD261A066F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30" name="Straight Connector 536">
              <a:extLst>
                <a:ext uri="{FF2B5EF4-FFF2-40B4-BE49-F238E27FC236}">
                  <a16:creationId xmlns:a16="http://schemas.microsoft.com/office/drawing/2014/main" id="{97DA95D1-1B39-F428-4C80-5E1A859DD3A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26" name="Trapezoid 531">
            <a:extLst>
              <a:ext uri="{FF2B5EF4-FFF2-40B4-BE49-F238E27FC236}">
                <a16:creationId xmlns:a16="http://schemas.microsoft.com/office/drawing/2014/main" id="{972BC652-BFC3-8226-22B5-9CEF52B4C068}"/>
              </a:ext>
            </a:extLst>
          </p:cNvPr>
          <p:cNvSpPr/>
          <p:nvPr/>
        </p:nvSpPr>
        <p:spPr>
          <a:xfrm rot="10800000">
            <a:off x="7118039" y="3331856"/>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97" name="Oval 696">
            <a:extLst>
              <a:ext uri="{FF2B5EF4-FFF2-40B4-BE49-F238E27FC236}">
                <a16:creationId xmlns:a16="http://schemas.microsoft.com/office/drawing/2014/main" id="{8C677B31-B90A-B4BE-7D3C-F519FFFB2350}"/>
              </a:ext>
            </a:extLst>
          </p:cNvPr>
          <p:cNvSpPr/>
          <p:nvPr/>
        </p:nvSpPr>
        <p:spPr>
          <a:xfrm>
            <a:off x="7229645" y="30954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9" name="Oval 698">
            <a:extLst>
              <a:ext uri="{FF2B5EF4-FFF2-40B4-BE49-F238E27FC236}">
                <a16:creationId xmlns:a16="http://schemas.microsoft.com/office/drawing/2014/main" id="{2810C0E1-5A61-557E-D58B-538A92179B98}"/>
              </a:ext>
            </a:extLst>
          </p:cNvPr>
          <p:cNvSpPr/>
          <p:nvPr/>
        </p:nvSpPr>
        <p:spPr>
          <a:xfrm>
            <a:off x="7229645" y="393731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0" name="Straight Connector 699">
            <a:extLst>
              <a:ext uri="{FF2B5EF4-FFF2-40B4-BE49-F238E27FC236}">
                <a16:creationId xmlns:a16="http://schemas.microsoft.com/office/drawing/2014/main" id="{7334A559-36E5-6F71-DA37-4F486953BC95}"/>
              </a:ext>
            </a:extLst>
          </p:cNvPr>
          <p:cNvCxnSpPr>
            <a:cxnSpLocks/>
            <a:stCxn id="724" idx="0"/>
          </p:cNvCxnSpPr>
          <p:nvPr/>
        </p:nvCxnSpPr>
        <p:spPr>
          <a:xfrm flipH="1" flipV="1">
            <a:off x="7259425" y="3162082"/>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4" name="Straight Connector 703">
            <a:extLst>
              <a:ext uri="{FF2B5EF4-FFF2-40B4-BE49-F238E27FC236}">
                <a16:creationId xmlns:a16="http://schemas.microsoft.com/office/drawing/2014/main" id="{FBC1CAC4-0CD2-8E65-5B7E-FE5159E0585F}"/>
              </a:ext>
            </a:extLst>
          </p:cNvPr>
          <p:cNvCxnSpPr>
            <a:cxnSpLocks/>
            <a:stCxn id="699" idx="0"/>
          </p:cNvCxnSpPr>
          <p:nvPr/>
        </p:nvCxnSpPr>
        <p:spPr>
          <a:xfrm flipV="1">
            <a:off x="7262965" y="3864206"/>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8" name="Rectangle 717">
            <a:extLst>
              <a:ext uri="{FF2B5EF4-FFF2-40B4-BE49-F238E27FC236}">
                <a16:creationId xmlns:a16="http://schemas.microsoft.com/office/drawing/2014/main" id="{825899A8-96F8-0D7E-37DB-2FF5B598CADD}"/>
              </a:ext>
            </a:extLst>
          </p:cNvPr>
          <p:cNvSpPr/>
          <p:nvPr/>
        </p:nvSpPr>
        <p:spPr>
          <a:xfrm rot="16200000">
            <a:off x="7212412" y="3701910"/>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19" name="Oval 341">
            <a:extLst>
              <a:ext uri="{FF2B5EF4-FFF2-40B4-BE49-F238E27FC236}">
                <a16:creationId xmlns:a16="http://schemas.microsoft.com/office/drawing/2014/main" id="{0230840D-6400-925F-02E9-39211E7B57B7}"/>
              </a:ext>
            </a:extLst>
          </p:cNvPr>
          <p:cNvSpPr>
            <a:spLocks noChangeArrowheads="1"/>
          </p:cNvSpPr>
          <p:nvPr/>
        </p:nvSpPr>
        <p:spPr bwMode="auto">
          <a:xfrm rot="16200000">
            <a:off x="7255276" y="3747359"/>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20" name="Oval 341">
            <a:extLst>
              <a:ext uri="{FF2B5EF4-FFF2-40B4-BE49-F238E27FC236}">
                <a16:creationId xmlns:a16="http://schemas.microsoft.com/office/drawing/2014/main" id="{BA296CBF-1FF5-1D4B-EADE-34B7313C705D}"/>
              </a:ext>
            </a:extLst>
          </p:cNvPr>
          <p:cNvSpPr>
            <a:spLocks noChangeArrowheads="1"/>
          </p:cNvSpPr>
          <p:nvPr/>
        </p:nvSpPr>
        <p:spPr bwMode="auto">
          <a:xfrm rot="16200000">
            <a:off x="7255276" y="3676584"/>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10" name="Straight Connector 709">
            <a:extLst>
              <a:ext uri="{FF2B5EF4-FFF2-40B4-BE49-F238E27FC236}">
                <a16:creationId xmlns:a16="http://schemas.microsoft.com/office/drawing/2014/main" id="{92E2194B-3A42-168C-2881-50D3AD008197}"/>
              </a:ext>
            </a:extLst>
          </p:cNvPr>
          <p:cNvCxnSpPr>
            <a:stCxn id="724" idx="2"/>
            <a:endCxn id="693" idx="3"/>
          </p:cNvCxnSpPr>
          <p:nvPr/>
        </p:nvCxnSpPr>
        <p:spPr>
          <a:xfrm>
            <a:off x="7260335" y="3454884"/>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1" name="Oval 341">
            <a:extLst>
              <a:ext uri="{FF2B5EF4-FFF2-40B4-BE49-F238E27FC236}">
                <a16:creationId xmlns:a16="http://schemas.microsoft.com/office/drawing/2014/main" id="{BFC9DC83-AC08-F0C9-B617-F978E5419160}"/>
              </a:ext>
            </a:extLst>
          </p:cNvPr>
          <p:cNvSpPr>
            <a:spLocks noChangeArrowheads="1"/>
          </p:cNvSpPr>
          <p:nvPr/>
        </p:nvSpPr>
        <p:spPr bwMode="auto">
          <a:xfrm>
            <a:off x="7229646" y="378096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2" name="Rectangle 731">
            <a:extLst>
              <a:ext uri="{FF2B5EF4-FFF2-40B4-BE49-F238E27FC236}">
                <a16:creationId xmlns:a16="http://schemas.microsoft.com/office/drawing/2014/main" id="{BCF0E5B4-8214-90C2-EED5-959B9E1FF9AB}"/>
              </a:ext>
            </a:extLst>
          </p:cNvPr>
          <p:cNvSpPr/>
          <p:nvPr/>
        </p:nvSpPr>
        <p:spPr>
          <a:xfrm>
            <a:off x="6974849" y="4134715"/>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3" name="Rectangle 88">
            <a:extLst>
              <a:ext uri="{FF2B5EF4-FFF2-40B4-BE49-F238E27FC236}">
                <a16:creationId xmlns:a16="http://schemas.microsoft.com/office/drawing/2014/main" id="{C402A5EE-B22D-8904-C048-2910009D8C8D}"/>
              </a:ext>
            </a:extLst>
          </p:cNvPr>
          <p:cNvSpPr>
            <a:spLocks noChangeArrowheads="1"/>
          </p:cNvSpPr>
          <p:nvPr/>
        </p:nvSpPr>
        <p:spPr bwMode="auto">
          <a:xfrm>
            <a:off x="7075490" y="4508435"/>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734" name="Isosceles Triangle 733">
            <a:extLst>
              <a:ext uri="{FF2B5EF4-FFF2-40B4-BE49-F238E27FC236}">
                <a16:creationId xmlns:a16="http://schemas.microsoft.com/office/drawing/2014/main" id="{64F8BD34-3AF3-D017-3C9F-D7EB8E431C89}"/>
              </a:ext>
            </a:extLst>
          </p:cNvPr>
          <p:cNvSpPr/>
          <p:nvPr/>
        </p:nvSpPr>
        <p:spPr>
          <a:xfrm flipV="1">
            <a:off x="7188628" y="4528390"/>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5" name="Oval 341">
            <a:extLst>
              <a:ext uri="{FF2B5EF4-FFF2-40B4-BE49-F238E27FC236}">
                <a16:creationId xmlns:a16="http://schemas.microsoft.com/office/drawing/2014/main" id="{C531EB80-B798-1CCF-5DE1-BE25C2B0B1CC}"/>
              </a:ext>
            </a:extLst>
          </p:cNvPr>
          <p:cNvSpPr>
            <a:spLocks noChangeArrowheads="1"/>
          </p:cNvSpPr>
          <p:nvPr/>
        </p:nvSpPr>
        <p:spPr bwMode="auto">
          <a:xfrm>
            <a:off x="7229646" y="460904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6" name="Trapezoid 735">
            <a:extLst>
              <a:ext uri="{FF2B5EF4-FFF2-40B4-BE49-F238E27FC236}">
                <a16:creationId xmlns:a16="http://schemas.microsoft.com/office/drawing/2014/main" id="{6863DD04-161E-2011-08DA-859F7F063A65}"/>
              </a:ext>
            </a:extLst>
          </p:cNvPr>
          <p:cNvSpPr/>
          <p:nvPr/>
        </p:nvSpPr>
        <p:spPr>
          <a:xfrm rot="10800000">
            <a:off x="7125993" y="4813797"/>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65" name="Rectangle 60">
            <a:extLst>
              <a:ext uri="{FF2B5EF4-FFF2-40B4-BE49-F238E27FC236}">
                <a16:creationId xmlns:a16="http://schemas.microsoft.com/office/drawing/2014/main" id="{5D387DEC-0E26-6478-9C22-85C7A9656475}"/>
              </a:ext>
            </a:extLst>
          </p:cNvPr>
          <p:cNvSpPr>
            <a:spLocks noChangeArrowheads="1"/>
          </p:cNvSpPr>
          <p:nvPr/>
        </p:nvSpPr>
        <p:spPr bwMode="auto">
          <a:xfrm>
            <a:off x="7071437" y="4239047"/>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766" name="Group 719">
            <a:extLst>
              <a:ext uri="{FF2B5EF4-FFF2-40B4-BE49-F238E27FC236}">
                <a16:creationId xmlns:a16="http://schemas.microsoft.com/office/drawing/2014/main" id="{4112BC0C-5170-BD03-F6B2-F38D779E08E5}"/>
              </a:ext>
            </a:extLst>
          </p:cNvPr>
          <p:cNvGrpSpPr/>
          <p:nvPr/>
        </p:nvGrpSpPr>
        <p:grpSpPr>
          <a:xfrm>
            <a:off x="7143058" y="4240810"/>
            <a:ext cx="234603" cy="92597"/>
            <a:chOff x="8553742" y="2601251"/>
            <a:chExt cx="216024" cy="108852"/>
          </a:xfrm>
        </p:grpSpPr>
        <p:cxnSp>
          <p:nvCxnSpPr>
            <p:cNvPr id="768" name="Straight Connector 532">
              <a:extLst>
                <a:ext uri="{FF2B5EF4-FFF2-40B4-BE49-F238E27FC236}">
                  <a16:creationId xmlns:a16="http://schemas.microsoft.com/office/drawing/2014/main" id="{1A4CFB60-EE88-CAE0-C279-82A9B621782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69" name="Straight Connector 534">
              <a:extLst>
                <a:ext uri="{FF2B5EF4-FFF2-40B4-BE49-F238E27FC236}">
                  <a16:creationId xmlns:a16="http://schemas.microsoft.com/office/drawing/2014/main" id="{25F0A242-C2E8-2941-5529-B861D513F1F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70" name="Straight Connector 535">
              <a:extLst>
                <a:ext uri="{FF2B5EF4-FFF2-40B4-BE49-F238E27FC236}">
                  <a16:creationId xmlns:a16="http://schemas.microsoft.com/office/drawing/2014/main" id="{FC2169C3-C8DF-99FB-28CF-2C4840C022D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71" name="Straight Connector 536">
              <a:extLst>
                <a:ext uri="{FF2B5EF4-FFF2-40B4-BE49-F238E27FC236}">
                  <a16:creationId xmlns:a16="http://schemas.microsoft.com/office/drawing/2014/main" id="{A8FBFE7E-7EF2-0AE1-EF7A-C450A1A9A9D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67" name="Trapezoid 531">
            <a:extLst>
              <a:ext uri="{FF2B5EF4-FFF2-40B4-BE49-F238E27FC236}">
                <a16:creationId xmlns:a16="http://schemas.microsoft.com/office/drawing/2014/main" id="{BEF34399-5FD4-75F3-F588-32E831309D36}"/>
              </a:ext>
            </a:extLst>
          </p:cNvPr>
          <p:cNvSpPr/>
          <p:nvPr/>
        </p:nvSpPr>
        <p:spPr>
          <a:xfrm rot="10800000">
            <a:off x="7118039" y="4333427"/>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738" name="Oval 737">
            <a:extLst>
              <a:ext uri="{FF2B5EF4-FFF2-40B4-BE49-F238E27FC236}">
                <a16:creationId xmlns:a16="http://schemas.microsoft.com/office/drawing/2014/main" id="{3EF426A8-1514-5B84-0052-755CA30E7FC4}"/>
              </a:ext>
            </a:extLst>
          </p:cNvPr>
          <p:cNvSpPr/>
          <p:nvPr/>
        </p:nvSpPr>
        <p:spPr>
          <a:xfrm>
            <a:off x="7229645" y="40970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0" name="Oval 739">
            <a:extLst>
              <a:ext uri="{FF2B5EF4-FFF2-40B4-BE49-F238E27FC236}">
                <a16:creationId xmlns:a16="http://schemas.microsoft.com/office/drawing/2014/main" id="{B14E1791-2ACA-2BA3-62E9-DF85A45FE8C6}"/>
              </a:ext>
            </a:extLst>
          </p:cNvPr>
          <p:cNvSpPr/>
          <p:nvPr/>
        </p:nvSpPr>
        <p:spPr>
          <a:xfrm>
            <a:off x="7229645" y="493888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1" name="Straight Connector 740">
            <a:extLst>
              <a:ext uri="{FF2B5EF4-FFF2-40B4-BE49-F238E27FC236}">
                <a16:creationId xmlns:a16="http://schemas.microsoft.com/office/drawing/2014/main" id="{413D16EC-2252-7B48-14F1-15BCB3A81B5A}"/>
              </a:ext>
            </a:extLst>
          </p:cNvPr>
          <p:cNvCxnSpPr>
            <a:cxnSpLocks/>
            <a:stCxn id="765" idx="0"/>
          </p:cNvCxnSpPr>
          <p:nvPr/>
        </p:nvCxnSpPr>
        <p:spPr>
          <a:xfrm flipH="1" flipV="1">
            <a:off x="7259425" y="4163653"/>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5" name="Straight Connector 744">
            <a:extLst>
              <a:ext uri="{FF2B5EF4-FFF2-40B4-BE49-F238E27FC236}">
                <a16:creationId xmlns:a16="http://schemas.microsoft.com/office/drawing/2014/main" id="{0A5211E3-D422-C786-8287-07D9548F2048}"/>
              </a:ext>
            </a:extLst>
          </p:cNvPr>
          <p:cNvCxnSpPr>
            <a:cxnSpLocks/>
            <a:stCxn id="740" idx="0"/>
          </p:cNvCxnSpPr>
          <p:nvPr/>
        </p:nvCxnSpPr>
        <p:spPr>
          <a:xfrm flipV="1">
            <a:off x="7262965" y="4865777"/>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59" name="Rectangle 758">
            <a:extLst>
              <a:ext uri="{FF2B5EF4-FFF2-40B4-BE49-F238E27FC236}">
                <a16:creationId xmlns:a16="http://schemas.microsoft.com/office/drawing/2014/main" id="{4A0651E7-6E1D-E350-915E-6C7C2432C7EC}"/>
              </a:ext>
            </a:extLst>
          </p:cNvPr>
          <p:cNvSpPr/>
          <p:nvPr/>
        </p:nvSpPr>
        <p:spPr>
          <a:xfrm rot="16200000">
            <a:off x="7212412" y="4703481"/>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60" name="Oval 341">
            <a:extLst>
              <a:ext uri="{FF2B5EF4-FFF2-40B4-BE49-F238E27FC236}">
                <a16:creationId xmlns:a16="http://schemas.microsoft.com/office/drawing/2014/main" id="{ED0D0E80-962A-347E-1D43-66420781F985}"/>
              </a:ext>
            </a:extLst>
          </p:cNvPr>
          <p:cNvSpPr>
            <a:spLocks noChangeArrowheads="1"/>
          </p:cNvSpPr>
          <p:nvPr/>
        </p:nvSpPr>
        <p:spPr bwMode="auto">
          <a:xfrm rot="16200000">
            <a:off x="7255276" y="4748930"/>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61" name="Oval 341">
            <a:extLst>
              <a:ext uri="{FF2B5EF4-FFF2-40B4-BE49-F238E27FC236}">
                <a16:creationId xmlns:a16="http://schemas.microsoft.com/office/drawing/2014/main" id="{6AF8D1CE-8F1F-D97C-6080-5F35E7268097}"/>
              </a:ext>
            </a:extLst>
          </p:cNvPr>
          <p:cNvSpPr>
            <a:spLocks noChangeArrowheads="1"/>
          </p:cNvSpPr>
          <p:nvPr/>
        </p:nvSpPr>
        <p:spPr bwMode="auto">
          <a:xfrm rot="16200000">
            <a:off x="7255276" y="4678155"/>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51" name="Straight Connector 750">
            <a:extLst>
              <a:ext uri="{FF2B5EF4-FFF2-40B4-BE49-F238E27FC236}">
                <a16:creationId xmlns:a16="http://schemas.microsoft.com/office/drawing/2014/main" id="{15C5E5B6-0718-FA98-5861-EDE5E2261AC0}"/>
              </a:ext>
            </a:extLst>
          </p:cNvPr>
          <p:cNvCxnSpPr>
            <a:stCxn id="765" idx="2"/>
            <a:endCxn id="734" idx="3"/>
          </p:cNvCxnSpPr>
          <p:nvPr/>
        </p:nvCxnSpPr>
        <p:spPr>
          <a:xfrm>
            <a:off x="7260335" y="4456455"/>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52" name="Oval 341">
            <a:extLst>
              <a:ext uri="{FF2B5EF4-FFF2-40B4-BE49-F238E27FC236}">
                <a16:creationId xmlns:a16="http://schemas.microsoft.com/office/drawing/2014/main" id="{63AD7182-E29E-1681-56CA-35620BB848B1}"/>
              </a:ext>
            </a:extLst>
          </p:cNvPr>
          <p:cNvSpPr>
            <a:spLocks noChangeArrowheads="1"/>
          </p:cNvSpPr>
          <p:nvPr/>
        </p:nvSpPr>
        <p:spPr bwMode="auto">
          <a:xfrm>
            <a:off x="7229646" y="478253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73" name="Rectangle 772">
            <a:extLst>
              <a:ext uri="{FF2B5EF4-FFF2-40B4-BE49-F238E27FC236}">
                <a16:creationId xmlns:a16="http://schemas.microsoft.com/office/drawing/2014/main" id="{4E2D68CB-1003-2C6A-B8CD-D9AC9CCC534E}"/>
              </a:ext>
            </a:extLst>
          </p:cNvPr>
          <p:cNvSpPr/>
          <p:nvPr/>
        </p:nvSpPr>
        <p:spPr>
          <a:xfrm flipH="1">
            <a:off x="8469678"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4" name="Rectangle 88">
            <a:extLst>
              <a:ext uri="{FF2B5EF4-FFF2-40B4-BE49-F238E27FC236}">
                <a16:creationId xmlns:a16="http://schemas.microsoft.com/office/drawing/2014/main" id="{EA564A25-FB46-6AC1-B36F-5A932D24CA30}"/>
              </a:ext>
            </a:extLst>
          </p:cNvPr>
          <p:cNvSpPr>
            <a:spLocks noChangeArrowheads="1"/>
          </p:cNvSpPr>
          <p:nvPr/>
        </p:nvSpPr>
        <p:spPr bwMode="auto">
          <a:xfrm flipH="1">
            <a:off x="8812188"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777" name="Trapezoid 776">
            <a:extLst>
              <a:ext uri="{FF2B5EF4-FFF2-40B4-BE49-F238E27FC236}">
                <a16:creationId xmlns:a16="http://schemas.microsoft.com/office/drawing/2014/main" id="{058CABC8-A230-F3EA-6BDA-9C37D44CDD1D}"/>
              </a:ext>
            </a:extLst>
          </p:cNvPr>
          <p:cNvSpPr/>
          <p:nvPr/>
        </p:nvSpPr>
        <p:spPr>
          <a:xfrm rot="10800000" flipH="1">
            <a:off x="8858069"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80" name="Oval 779">
            <a:extLst>
              <a:ext uri="{FF2B5EF4-FFF2-40B4-BE49-F238E27FC236}">
                <a16:creationId xmlns:a16="http://schemas.microsoft.com/office/drawing/2014/main" id="{EF290F0A-15C7-6DC4-3AF5-09199A9A35D4}"/>
              </a:ext>
            </a:extLst>
          </p:cNvPr>
          <p:cNvSpPr/>
          <p:nvPr/>
        </p:nvSpPr>
        <p:spPr>
          <a:xfrm flipH="1">
            <a:off x="8428660"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1" name="Oval 780">
            <a:extLst>
              <a:ext uri="{FF2B5EF4-FFF2-40B4-BE49-F238E27FC236}">
                <a16:creationId xmlns:a16="http://schemas.microsoft.com/office/drawing/2014/main" id="{6B602E59-22F8-486E-3DED-CABDE3DB852C}"/>
              </a:ext>
            </a:extLst>
          </p:cNvPr>
          <p:cNvSpPr/>
          <p:nvPr/>
        </p:nvSpPr>
        <p:spPr>
          <a:xfrm flipH="1">
            <a:off x="8961470"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7B5E9F21-795A-52E8-E242-776EC550264D}"/>
              </a:ext>
            </a:extLst>
          </p:cNvPr>
          <p:cNvSpPr/>
          <p:nvPr/>
        </p:nvSpPr>
        <p:spPr>
          <a:xfrm flipH="1">
            <a:off x="8542363" y="1800725"/>
            <a:ext cx="189647" cy="6843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04" name="Oval 341">
            <a:extLst>
              <a:ext uri="{FF2B5EF4-FFF2-40B4-BE49-F238E27FC236}">
                <a16:creationId xmlns:a16="http://schemas.microsoft.com/office/drawing/2014/main" id="{EA93EBED-1E2C-E3DB-ACCB-8B74FDAFF3BF}"/>
              </a:ext>
            </a:extLst>
          </p:cNvPr>
          <p:cNvSpPr>
            <a:spLocks noChangeArrowheads="1"/>
          </p:cNvSpPr>
          <p:nvPr/>
        </p:nvSpPr>
        <p:spPr bwMode="auto">
          <a:xfrm flipH="1">
            <a:off x="8689671"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05" name="Oval 341">
            <a:extLst>
              <a:ext uri="{FF2B5EF4-FFF2-40B4-BE49-F238E27FC236}">
                <a16:creationId xmlns:a16="http://schemas.microsoft.com/office/drawing/2014/main" id="{00EFFE2E-3CAE-9755-B767-248A52EC852E}"/>
              </a:ext>
            </a:extLst>
          </p:cNvPr>
          <p:cNvSpPr>
            <a:spLocks noChangeArrowheads="1"/>
          </p:cNvSpPr>
          <p:nvPr/>
        </p:nvSpPr>
        <p:spPr bwMode="auto">
          <a:xfrm flipH="1">
            <a:off x="8556583"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84" name="Straight Connector 783">
            <a:extLst>
              <a:ext uri="{FF2B5EF4-FFF2-40B4-BE49-F238E27FC236}">
                <a16:creationId xmlns:a16="http://schemas.microsoft.com/office/drawing/2014/main" id="{88382B89-BF22-1918-46AE-B712F9E145A0}"/>
              </a:ext>
            </a:extLst>
          </p:cNvPr>
          <p:cNvCxnSpPr>
            <a:stCxn id="777" idx="1"/>
            <a:endCxn id="804" idx="2"/>
          </p:cNvCxnSpPr>
          <p:nvPr/>
        </p:nvCxnSpPr>
        <p:spPr>
          <a:xfrm flipH="1" flipV="1">
            <a:off x="8718111"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85" name="Straight Connector 784">
            <a:extLst>
              <a:ext uri="{FF2B5EF4-FFF2-40B4-BE49-F238E27FC236}">
                <a16:creationId xmlns:a16="http://schemas.microsoft.com/office/drawing/2014/main" id="{FFFD8591-9863-2253-A30D-0E1B1D5F3B7A}"/>
              </a:ext>
            </a:extLst>
          </p:cNvPr>
          <p:cNvCxnSpPr>
            <a:stCxn id="805" idx="6"/>
            <a:endCxn id="780" idx="2"/>
          </p:cNvCxnSpPr>
          <p:nvPr/>
        </p:nvCxnSpPr>
        <p:spPr>
          <a:xfrm flipH="1">
            <a:off x="8495300"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86" name="Straight Connector 785">
            <a:extLst>
              <a:ext uri="{FF2B5EF4-FFF2-40B4-BE49-F238E27FC236}">
                <a16:creationId xmlns:a16="http://schemas.microsoft.com/office/drawing/2014/main" id="{887BD87A-A7F4-1B0E-0F31-A9D0E30E1566}"/>
              </a:ext>
            </a:extLst>
          </p:cNvPr>
          <p:cNvCxnSpPr>
            <a:cxnSpLocks/>
            <a:stCxn id="781" idx="0"/>
          </p:cNvCxnSpPr>
          <p:nvPr/>
        </p:nvCxnSpPr>
        <p:spPr>
          <a:xfrm flipH="1" flipV="1">
            <a:off x="8994789"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93" name="Oval 341">
            <a:extLst>
              <a:ext uri="{FF2B5EF4-FFF2-40B4-BE49-F238E27FC236}">
                <a16:creationId xmlns:a16="http://schemas.microsoft.com/office/drawing/2014/main" id="{9FE39F70-EB36-98B5-2337-301804D5BFB0}"/>
              </a:ext>
            </a:extLst>
          </p:cNvPr>
          <p:cNvSpPr>
            <a:spLocks noChangeArrowheads="1"/>
          </p:cNvSpPr>
          <p:nvPr/>
        </p:nvSpPr>
        <p:spPr bwMode="auto">
          <a:xfrm flipH="1">
            <a:off x="8961469"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95" name="Rectangle 894">
            <a:extLst>
              <a:ext uri="{FF2B5EF4-FFF2-40B4-BE49-F238E27FC236}">
                <a16:creationId xmlns:a16="http://schemas.microsoft.com/office/drawing/2014/main" id="{F9947170-C406-CBD4-7DC1-AFCF7E3504E2}"/>
              </a:ext>
            </a:extLst>
          </p:cNvPr>
          <p:cNvSpPr/>
          <p:nvPr/>
        </p:nvSpPr>
        <p:spPr>
          <a:xfrm>
            <a:off x="3199969" y="5466289"/>
            <a:ext cx="2504490" cy="112624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Slide Number Placeholder 2">
            <a:extLst>
              <a:ext uri="{FF2B5EF4-FFF2-40B4-BE49-F238E27FC236}">
                <a16:creationId xmlns:a16="http://schemas.microsoft.com/office/drawing/2014/main" id="{2E7BFB7A-EDF2-CAB5-9C24-E36AFF9BDC56}"/>
              </a:ext>
            </a:extLst>
          </p:cNvPr>
          <p:cNvSpPr txBox="1">
            <a:spLocks/>
          </p:cNvSpPr>
          <p:nvPr/>
        </p:nvSpPr>
        <p:spPr>
          <a:xfrm>
            <a:off x="3254588" y="6465188"/>
            <a:ext cx="2844800" cy="365125"/>
          </a:xfrm>
          <a:prstGeom prst="rect">
            <a:avLst/>
          </a:prstGeom>
        </p:spPr>
        <p:txBody>
          <a:bodyPr vert="horz" lIns="91440" tIns="45720" rIns="91440" bIns="45720" rtlCol="0" anchor="ctr"/>
          <a:lstStyle>
            <a:defPPr>
              <a:defRPr lang="en-US"/>
            </a:defPPr>
            <a:lvl1pPr marL="0" algn="ctr" defTabSz="914400" rtl="0" eaLnBrk="1" latinLnBrk="0" hangingPunct="1">
              <a:defRPr sz="1067" kern="1200">
                <a:solidFill>
                  <a:schemeClr val="bg1">
                    <a:lumMod val="65000"/>
                  </a:schemeClr>
                </a:solidFill>
                <a:latin typeface="Corbel"/>
                <a:ea typeface="+mn-ea"/>
                <a:cs typeface="Corbe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21E2DF-5279-024C-809C-CD16853F95A6}" type="slidenum">
              <a:rPr lang="en-US" smtClean="0"/>
              <a:pPr/>
              <a:t>44</a:t>
            </a:fld>
            <a:endParaRPr lang="en-US"/>
          </a:p>
        </p:txBody>
      </p:sp>
      <p:sp>
        <p:nvSpPr>
          <p:cNvPr id="939" name="Rectangle 938">
            <a:extLst>
              <a:ext uri="{FF2B5EF4-FFF2-40B4-BE49-F238E27FC236}">
                <a16:creationId xmlns:a16="http://schemas.microsoft.com/office/drawing/2014/main" id="{428E2141-F3E6-6CB0-7103-A827361F835E}"/>
              </a:ext>
            </a:extLst>
          </p:cNvPr>
          <p:cNvSpPr/>
          <p:nvPr/>
        </p:nvSpPr>
        <p:spPr>
          <a:xfrm>
            <a:off x="4804976" y="554569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0" name="Rectangle 88">
            <a:extLst>
              <a:ext uri="{FF2B5EF4-FFF2-40B4-BE49-F238E27FC236}">
                <a16:creationId xmlns:a16="http://schemas.microsoft.com/office/drawing/2014/main" id="{86761A5F-0B9D-DD0D-D79F-0D4DAD248179}"/>
              </a:ext>
            </a:extLst>
          </p:cNvPr>
          <p:cNvSpPr>
            <a:spLocks noChangeArrowheads="1"/>
          </p:cNvSpPr>
          <p:nvPr/>
        </p:nvSpPr>
        <p:spPr bwMode="auto">
          <a:xfrm>
            <a:off x="4905617" y="591941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941" name="Isosceles Triangle 940">
            <a:extLst>
              <a:ext uri="{FF2B5EF4-FFF2-40B4-BE49-F238E27FC236}">
                <a16:creationId xmlns:a16="http://schemas.microsoft.com/office/drawing/2014/main" id="{B9F234B6-4F81-9D13-2C94-DCFD20A015D3}"/>
              </a:ext>
            </a:extLst>
          </p:cNvPr>
          <p:cNvSpPr/>
          <p:nvPr/>
        </p:nvSpPr>
        <p:spPr>
          <a:xfrm flipV="1">
            <a:off x="5018755" y="593937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42" name="Oval 341">
            <a:extLst>
              <a:ext uri="{FF2B5EF4-FFF2-40B4-BE49-F238E27FC236}">
                <a16:creationId xmlns:a16="http://schemas.microsoft.com/office/drawing/2014/main" id="{CFE240F5-32A3-ACC0-B6D1-EE5B496126BA}"/>
              </a:ext>
            </a:extLst>
          </p:cNvPr>
          <p:cNvSpPr>
            <a:spLocks noChangeArrowheads="1"/>
          </p:cNvSpPr>
          <p:nvPr/>
        </p:nvSpPr>
        <p:spPr bwMode="auto">
          <a:xfrm>
            <a:off x="5059773" y="602002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43" name="Trapezoid 942">
            <a:extLst>
              <a:ext uri="{FF2B5EF4-FFF2-40B4-BE49-F238E27FC236}">
                <a16:creationId xmlns:a16="http://schemas.microsoft.com/office/drawing/2014/main" id="{3962567B-76F9-9533-8EF6-B9DD0E2838A2}"/>
              </a:ext>
            </a:extLst>
          </p:cNvPr>
          <p:cNvSpPr/>
          <p:nvPr/>
        </p:nvSpPr>
        <p:spPr>
          <a:xfrm rot="10800000">
            <a:off x="4956120" y="622477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944" name="Group 254">
            <a:extLst>
              <a:ext uri="{FF2B5EF4-FFF2-40B4-BE49-F238E27FC236}">
                <a16:creationId xmlns:a16="http://schemas.microsoft.com/office/drawing/2014/main" id="{CE178400-8F58-90B4-AF32-B3E91A5B3910}"/>
              </a:ext>
            </a:extLst>
          </p:cNvPr>
          <p:cNvGrpSpPr>
            <a:grpSpLocks noChangeAspect="1"/>
          </p:cNvGrpSpPr>
          <p:nvPr/>
        </p:nvGrpSpPr>
        <p:grpSpPr>
          <a:xfrm>
            <a:off x="4901564" y="5650028"/>
            <a:ext cx="377796" cy="217409"/>
            <a:chOff x="8421867" y="1904979"/>
            <a:chExt cx="347879" cy="255573"/>
          </a:xfrm>
        </p:grpSpPr>
        <p:sp>
          <p:nvSpPr>
            <p:cNvPr id="972" name="Rectangle 60">
              <a:extLst>
                <a:ext uri="{FF2B5EF4-FFF2-40B4-BE49-F238E27FC236}">
                  <a16:creationId xmlns:a16="http://schemas.microsoft.com/office/drawing/2014/main" id="{9A4A32E8-A215-F402-783B-95EBD434926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973" name="Group 719">
              <a:extLst>
                <a:ext uri="{FF2B5EF4-FFF2-40B4-BE49-F238E27FC236}">
                  <a16:creationId xmlns:a16="http://schemas.microsoft.com/office/drawing/2014/main" id="{9D0997A6-16E2-D8A1-543D-9CA57730B3D9}"/>
                </a:ext>
              </a:extLst>
            </p:cNvPr>
            <p:cNvGrpSpPr/>
            <p:nvPr/>
          </p:nvGrpSpPr>
          <p:grpSpPr>
            <a:xfrm>
              <a:off x="8487816" y="1907051"/>
              <a:ext cx="216025" cy="108851"/>
              <a:chOff x="8553742" y="2601251"/>
              <a:chExt cx="216024" cy="108852"/>
            </a:xfrm>
          </p:grpSpPr>
          <p:cxnSp>
            <p:nvCxnSpPr>
              <p:cNvPr id="975" name="Straight Connector 532">
                <a:extLst>
                  <a:ext uri="{FF2B5EF4-FFF2-40B4-BE49-F238E27FC236}">
                    <a16:creationId xmlns:a16="http://schemas.microsoft.com/office/drawing/2014/main" id="{155F7768-7953-1E7D-C5CD-CD762DA500D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76" name="Straight Connector 534">
                <a:extLst>
                  <a:ext uri="{FF2B5EF4-FFF2-40B4-BE49-F238E27FC236}">
                    <a16:creationId xmlns:a16="http://schemas.microsoft.com/office/drawing/2014/main" id="{B12911B4-C095-0CA8-EDD7-848AD7F73D7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77" name="Straight Connector 535">
                <a:extLst>
                  <a:ext uri="{FF2B5EF4-FFF2-40B4-BE49-F238E27FC236}">
                    <a16:creationId xmlns:a16="http://schemas.microsoft.com/office/drawing/2014/main" id="{B16462A7-46BF-7554-5483-5710F11DC16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78" name="Straight Connector 536">
                <a:extLst>
                  <a:ext uri="{FF2B5EF4-FFF2-40B4-BE49-F238E27FC236}">
                    <a16:creationId xmlns:a16="http://schemas.microsoft.com/office/drawing/2014/main" id="{D6E62919-49DA-0F07-13CC-9FC47940765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74" name="Trapezoid 531">
              <a:extLst>
                <a:ext uri="{FF2B5EF4-FFF2-40B4-BE49-F238E27FC236}">
                  <a16:creationId xmlns:a16="http://schemas.microsoft.com/office/drawing/2014/main" id="{197D4D4E-AA2B-EFB0-5469-5E0FFDB59C6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945" name="Oval 944">
            <a:extLst>
              <a:ext uri="{FF2B5EF4-FFF2-40B4-BE49-F238E27FC236}">
                <a16:creationId xmlns:a16="http://schemas.microsoft.com/office/drawing/2014/main" id="{38DFEC98-1CED-BD7E-BF1D-318FC666D137}"/>
              </a:ext>
            </a:extLst>
          </p:cNvPr>
          <p:cNvSpPr/>
          <p:nvPr/>
        </p:nvSpPr>
        <p:spPr>
          <a:xfrm>
            <a:off x="5059772" y="550799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6" name="Oval 945">
            <a:extLst>
              <a:ext uri="{FF2B5EF4-FFF2-40B4-BE49-F238E27FC236}">
                <a16:creationId xmlns:a16="http://schemas.microsoft.com/office/drawing/2014/main" id="{3E183001-BB02-E0C1-7A20-0C519E173C77}"/>
              </a:ext>
            </a:extLst>
          </p:cNvPr>
          <p:cNvSpPr/>
          <p:nvPr/>
        </p:nvSpPr>
        <p:spPr>
          <a:xfrm>
            <a:off x="5592581" y="62169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7" name="Oval 946">
            <a:extLst>
              <a:ext uri="{FF2B5EF4-FFF2-40B4-BE49-F238E27FC236}">
                <a16:creationId xmlns:a16="http://schemas.microsoft.com/office/drawing/2014/main" id="{738C7B9C-417D-4A69-E704-914C66287EAB}"/>
              </a:ext>
            </a:extLst>
          </p:cNvPr>
          <p:cNvSpPr/>
          <p:nvPr/>
        </p:nvSpPr>
        <p:spPr>
          <a:xfrm>
            <a:off x="5059772" y="634986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8" name="Straight Connector 947">
            <a:extLst>
              <a:ext uri="{FF2B5EF4-FFF2-40B4-BE49-F238E27FC236}">
                <a16:creationId xmlns:a16="http://schemas.microsoft.com/office/drawing/2014/main" id="{AF852646-A52F-A0A0-9E25-8F639676F466}"/>
              </a:ext>
            </a:extLst>
          </p:cNvPr>
          <p:cNvCxnSpPr>
            <a:cxnSpLocks/>
            <a:stCxn id="972" idx="0"/>
          </p:cNvCxnSpPr>
          <p:nvPr/>
        </p:nvCxnSpPr>
        <p:spPr>
          <a:xfrm flipH="1" flipV="1">
            <a:off x="5089552" y="557463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49" name="Group 1040">
            <a:extLst>
              <a:ext uri="{FF2B5EF4-FFF2-40B4-BE49-F238E27FC236}">
                <a16:creationId xmlns:a16="http://schemas.microsoft.com/office/drawing/2014/main" id="{40212638-CB34-3E83-AB4F-B99EF83FA316}"/>
              </a:ext>
            </a:extLst>
          </p:cNvPr>
          <p:cNvGrpSpPr/>
          <p:nvPr/>
        </p:nvGrpSpPr>
        <p:grpSpPr>
          <a:xfrm>
            <a:off x="5355871" y="6215841"/>
            <a:ext cx="189647" cy="68432"/>
            <a:chOff x="1230061" y="3045781"/>
            <a:chExt cx="435339" cy="142407"/>
          </a:xfrm>
        </p:grpSpPr>
        <p:sp>
          <p:nvSpPr>
            <p:cNvPr id="969" name="Rectangle 968">
              <a:extLst>
                <a:ext uri="{FF2B5EF4-FFF2-40B4-BE49-F238E27FC236}">
                  <a16:creationId xmlns:a16="http://schemas.microsoft.com/office/drawing/2014/main" id="{CC1FA5E8-AC4E-97C2-E230-752BB2EB24F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70" name="Oval 341">
              <a:extLst>
                <a:ext uri="{FF2B5EF4-FFF2-40B4-BE49-F238E27FC236}">
                  <a16:creationId xmlns:a16="http://schemas.microsoft.com/office/drawing/2014/main" id="{4DDE7BF5-21C0-F7B2-1074-1FED74A24ADF}"/>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71" name="Oval 341">
              <a:extLst>
                <a:ext uri="{FF2B5EF4-FFF2-40B4-BE49-F238E27FC236}">
                  <a16:creationId xmlns:a16="http://schemas.microsoft.com/office/drawing/2014/main" id="{0C9BE239-9490-19EE-4A46-6383197597BC}"/>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50" name="Straight Connector 949">
            <a:extLst>
              <a:ext uri="{FF2B5EF4-FFF2-40B4-BE49-F238E27FC236}">
                <a16:creationId xmlns:a16="http://schemas.microsoft.com/office/drawing/2014/main" id="{E177FB5E-512C-5A55-7857-A844FB053D6D}"/>
              </a:ext>
            </a:extLst>
          </p:cNvPr>
          <p:cNvCxnSpPr>
            <a:stCxn id="943" idx="1"/>
            <a:endCxn id="970" idx="2"/>
          </p:cNvCxnSpPr>
          <p:nvPr/>
        </p:nvCxnSpPr>
        <p:spPr>
          <a:xfrm flipV="1">
            <a:off x="5218534" y="6250057"/>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1" name="Straight Connector 950">
            <a:extLst>
              <a:ext uri="{FF2B5EF4-FFF2-40B4-BE49-F238E27FC236}">
                <a16:creationId xmlns:a16="http://schemas.microsoft.com/office/drawing/2014/main" id="{E1B06BAE-509D-42CD-3C04-9FD2DEEEF41B}"/>
              </a:ext>
            </a:extLst>
          </p:cNvPr>
          <p:cNvCxnSpPr>
            <a:stCxn id="971" idx="6"/>
            <a:endCxn id="946" idx="2"/>
          </p:cNvCxnSpPr>
          <p:nvPr/>
        </p:nvCxnSpPr>
        <p:spPr>
          <a:xfrm>
            <a:off x="5531298" y="6250057"/>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2" name="Straight Connector 951">
            <a:extLst>
              <a:ext uri="{FF2B5EF4-FFF2-40B4-BE49-F238E27FC236}">
                <a16:creationId xmlns:a16="http://schemas.microsoft.com/office/drawing/2014/main" id="{8EFA24A9-29A7-A32D-764B-9EF40F3F10B6}"/>
              </a:ext>
            </a:extLst>
          </p:cNvPr>
          <p:cNvCxnSpPr>
            <a:cxnSpLocks/>
            <a:stCxn id="947" idx="0"/>
          </p:cNvCxnSpPr>
          <p:nvPr/>
        </p:nvCxnSpPr>
        <p:spPr>
          <a:xfrm flipV="1">
            <a:off x="5093092" y="627675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53" name="Group 1040">
            <a:extLst>
              <a:ext uri="{FF2B5EF4-FFF2-40B4-BE49-F238E27FC236}">
                <a16:creationId xmlns:a16="http://schemas.microsoft.com/office/drawing/2014/main" id="{01413068-8E0C-B371-0C58-2EDBFA7418DB}"/>
              </a:ext>
            </a:extLst>
          </p:cNvPr>
          <p:cNvGrpSpPr/>
          <p:nvPr/>
        </p:nvGrpSpPr>
        <p:grpSpPr>
          <a:xfrm rot="16200000">
            <a:off x="5042539" y="6114462"/>
            <a:ext cx="100853" cy="36392"/>
            <a:chOff x="1230061" y="3045781"/>
            <a:chExt cx="435339" cy="142407"/>
          </a:xfrm>
        </p:grpSpPr>
        <p:sp>
          <p:nvSpPr>
            <p:cNvPr id="966" name="Rectangle 965">
              <a:extLst>
                <a:ext uri="{FF2B5EF4-FFF2-40B4-BE49-F238E27FC236}">
                  <a16:creationId xmlns:a16="http://schemas.microsoft.com/office/drawing/2014/main" id="{E92E4B90-C5E2-3A46-FD41-025BF294FA4C}"/>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67" name="Oval 341">
              <a:extLst>
                <a:ext uri="{FF2B5EF4-FFF2-40B4-BE49-F238E27FC236}">
                  <a16:creationId xmlns:a16="http://schemas.microsoft.com/office/drawing/2014/main" id="{EC4D3963-F6EF-CC25-3AA4-892ED8E5937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68" name="Oval 341">
              <a:extLst>
                <a:ext uri="{FF2B5EF4-FFF2-40B4-BE49-F238E27FC236}">
                  <a16:creationId xmlns:a16="http://schemas.microsoft.com/office/drawing/2014/main" id="{B119163B-1E61-8AD0-1422-8E94F0B9B4C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954" name="Oval 953">
            <a:extLst>
              <a:ext uri="{FF2B5EF4-FFF2-40B4-BE49-F238E27FC236}">
                <a16:creationId xmlns:a16="http://schemas.microsoft.com/office/drawing/2014/main" id="{B725E02A-69E1-63EC-2D08-F180637B49A7}"/>
              </a:ext>
            </a:extLst>
          </p:cNvPr>
          <p:cNvSpPr/>
          <p:nvPr/>
        </p:nvSpPr>
        <p:spPr>
          <a:xfrm>
            <a:off x="5592581" y="601341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55" name="Group 1040">
            <a:extLst>
              <a:ext uri="{FF2B5EF4-FFF2-40B4-BE49-F238E27FC236}">
                <a16:creationId xmlns:a16="http://schemas.microsoft.com/office/drawing/2014/main" id="{7727D402-E993-A899-CD0E-AF4A99C85FDE}"/>
              </a:ext>
            </a:extLst>
          </p:cNvPr>
          <p:cNvGrpSpPr/>
          <p:nvPr/>
        </p:nvGrpSpPr>
        <p:grpSpPr>
          <a:xfrm>
            <a:off x="5355871" y="6012310"/>
            <a:ext cx="189647" cy="68432"/>
            <a:chOff x="1230061" y="3045781"/>
            <a:chExt cx="435339" cy="142407"/>
          </a:xfrm>
        </p:grpSpPr>
        <p:sp>
          <p:nvSpPr>
            <p:cNvPr id="963" name="Rectangle 962">
              <a:extLst>
                <a:ext uri="{FF2B5EF4-FFF2-40B4-BE49-F238E27FC236}">
                  <a16:creationId xmlns:a16="http://schemas.microsoft.com/office/drawing/2014/main" id="{85FB34E2-3676-8090-EA10-E98095F80917}"/>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64" name="Oval 341">
              <a:extLst>
                <a:ext uri="{FF2B5EF4-FFF2-40B4-BE49-F238E27FC236}">
                  <a16:creationId xmlns:a16="http://schemas.microsoft.com/office/drawing/2014/main" id="{76E28516-BD13-F714-E175-DFBE6F894785}"/>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65" name="Oval 341">
              <a:extLst>
                <a:ext uri="{FF2B5EF4-FFF2-40B4-BE49-F238E27FC236}">
                  <a16:creationId xmlns:a16="http://schemas.microsoft.com/office/drawing/2014/main" id="{944D0FAD-4932-B762-1A35-1EA58E1596A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56" name="Straight Connector 955">
            <a:extLst>
              <a:ext uri="{FF2B5EF4-FFF2-40B4-BE49-F238E27FC236}">
                <a16:creationId xmlns:a16="http://schemas.microsoft.com/office/drawing/2014/main" id="{EB00063B-00DC-9018-DD9E-4FA1F15F82A5}"/>
              </a:ext>
            </a:extLst>
          </p:cNvPr>
          <p:cNvCxnSpPr>
            <a:cxnSpLocks/>
            <a:stCxn id="942" idx="6"/>
            <a:endCxn id="964" idx="2"/>
          </p:cNvCxnSpPr>
          <p:nvPr/>
        </p:nvCxnSpPr>
        <p:spPr>
          <a:xfrm flipV="1">
            <a:off x="5126412" y="604652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7" name="Straight Connector 956">
            <a:extLst>
              <a:ext uri="{FF2B5EF4-FFF2-40B4-BE49-F238E27FC236}">
                <a16:creationId xmlns:a16="http://schemas.microsoft.com/office/drawing/2014/main" id="{53D0422F-F41D-2400-CCEF-1DB067E5F856}"/>
              </a:ext>
            </a:extLst>
          </p:cNvPr>
          <p:cNvCxnSpPr>
            <a:stCxn id="965" idx="6"/>
            <a:endCxn id="954" idx="2"/>
          </p:cNvCxnSpPr>
          <p:nvPr/>
        </p:nvCxnSpPr>
        <p:spPr>
          <a:xfrm>
            <a:off x="5531298" y="604652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8" name="Straight Connector 957">
            <a:extLst>
              <a:ext uri="{FF2B5EF4-FFF2-40B4-BE49-F238E27FC236}">
                <a16:creationId xmlns:a16="http://schemas.microsoft.com/office/drawing/2014/main" id="{32E3C9EB-670F-2B88-C52B-F807827DAFD0}"/>
              </a:ext>
            </a:extLst>
          </p:cNvPr>
          <p:cNvCxnSpPr>
            <a:stCxn id="972" idx="2"/>
            <a:endCxn id="941" idx="3"/>
          </p:cNvCxnSpPr>
          <p:nvPr/>
        </p:nvCxnSpPr>
        <p:spPr>
          <a:xfrm>
            <a:off x="5090462" y="586743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9" name="Oval 341">
            <a:extLst>
              <a:ext uri="{FF2B5EF4-FFF2-40B4-BE49-F238E27FC236}">
                <a16:creationId xmlns:a16="http://schemas.microsoft.com/office/drawing/2014/main" id="{71FC9B69-05DC-42C3-0F7D-22DD56A4547F}"/>
              </a:ext>
            </a:extLst>
          </p:cNvPr>
          <p:cNvSpPr>
            <a:spLocks noChangeArrowheads="1"/>
          </p:cNvSpPr>
          <p:nvPr/>
        </p:nvSpPr>
        <p:spPr bwMode="auto">
          <a:xfrm>
            <a:off x="5059773" y="619351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61" name="Oval 960">
            <a:extLst>
              <a:ext uri="{FF2B5EF4-FFF2-40B4-BE49-F238E27FC236}">
                <a16:creationId xmlns:a16="http://schemas.microsoft.com/office/drawing/2014/main" id="{4B05EE97-A3B5-B5EF-3386-14121F4A0D4B}"/>
              </a:ext>
            </a:extLst>
          </p:cNvPr>
          <p:cNvSpPr/>
          <p:nvPr/>
        </p:nvSpPr>
        <p:spPr>
          <a:xfrm>
            <a:off x="4836886" y="635242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62" name="Connector: Elbow 961">
            <a:extLst>
              <a:ext uri="{FF2B5EF4-FFF2-40B4-BE49-F238E27FC236}">
                <a16:creationId xmlns:a16="http://schemas.microsoft.com/office/drawing/2014/main" id="{1FBD6E15-5DD3-BF69-0ED0-6C46E645FF35}"/>
              </a:ext>
            </a:extLst>
          </p:cNvPr>
          <p:cNvCxnSpPr>
            <a:stCxn id="972" idx="2"/>
            <a:endCxn id="961" idx="0"/>
          </p:cNvCxnSpPr>
          <p:nvPr/>
        </p:nvCxnSpPr>
        <p:spPr>
          <a:xfrm rot="5400000">
            <a:off x="4737837" y="599980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80" name="Rectangle 979">
            <a:extLst>
              <a:ext uri="{FF2B5EF4-FFF2-40B4-BE49-F238E27FC236}">
                <a16:creationId xmlns:a16="http://schemas.microsoft.com/office/drawing/2014/main" id="{DFDE059B-76D0-C162-79BD-B8CDB4BA926A}"/>
              </a:ext>
            </a:extLst>
          </p:cNvPr>
          <p:cNvSpPr/>
          <p:nvPr/>
        </p:nvSpPr>
        <p:spPr>
          <a:xfrm>
            <a:off x="3281581" y="5585929"/>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1" name="Rectangle 88">
            <a:extLst>
              <a:ext uri="{FF2B5EF4-FFF2-40B4-BE49-F238E27FC236}">
                <a16:creationId xmlns:a16="http://schemas.microsoft.com/office/drawing/2014/main" id="{C8032CF8-D748-C30B-7FF0-A3403E9C4C14}"/>
              </a:ext>
            </a:extLst>
          </p:cNvPr>
          <p:cNvSpPr>
            <a:spLocks noChangeArrowheads="1"/>
          </p:cNvSpPr>
          <p:nvPr/>
        </p:nvSpPr>
        <p:spPr bwMode="auto">
          <a:xfrm>
            <a:off x="3382222" y="5959649"/>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982" name="Isosceles Triangle 981">
            <a:extLst>
              <a:ext uri="{FF2B5EF4-FFF2-40B4-BE49-F238E27FC236}">
                <a16:creationId xmlns:a16="http://schemas.microsoft.com/office/drawing/2014/main" id="{6E237B0F-E753-66D7-57E5-2895CC7D7823}"/>
              </a:ext>
            </a:extLst>
          </p:cNvPr>
          <p:cNvSpPr/>
          <p:nvPr/>
        </p:nvSpPr>
        <p:spPr>
          <a:xfrm flipV="1">
            <a:off x="3495360" y="5979604"/>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83" name="Oval 341">
            <a:extLst>
              <a:ext uri="{FF2B5EF4-FFF2-40B4-BE49-F238E27FC236}">
                <a16:creationId xmlns:a16="http://schemas.microsoft.com/office/drawing/2014/main" id="{AE5F9F9C-B2D1-DB68-2F8B-E498968318D6}"/>
              </a:ext>
            </a:extLst>
          </p:cNvPr>
          <p:cNvSpPr>
            <a:spLocks noChangeArrowheads="1"/>
          </p:cNvSpPr>
          <p:nvPr/>
        </p:nvSpPr>
        <p:spPr bwMode="auto">
          <a:xfrm>
            <a:off x="3536378" y="6060256"/>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84" name="Trapezoid 983">
            <a:extLst>
              <a:ext uri="{FF2B5EF4-FFF2-40B4-BE49-F238E27FC236}">
                <a16:creationId xmlns:a16="http://schemas.microsoft.com/office/drawing/2014/main" id="{07F781C6-E441-BA74-5A32-D551C178FDBE}"/>
              </a:ext>
            </a:extLst>
          </p:cNvPr>
          <p:cNvSpPr/>
          <p:nvPr/>
        </p:nvSpPr>
        <p:spPr>
          <a:xfrm rot="10800000">
            <a:off x="3432725" y="6265011"/>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985" name="Group 254">
            <a:extLst>
              <a:ext uri="{FF2B5EF4-FFF2-40B4-BE49-F238E27FC236}">
                <a16:creationId xmlns:a16="http://schemas.microsoft.com/office/drawing/2014/main" id="{C59B2E1F-9326-CC10-661E-528B679350C3}"/>
              </a:ext>
            </a:extLst>
          </p:cNvPr>
          <p:cNvGrpSpPr>
            <a:grpSpLocks noChangeAspect="1"/>
          </p:cNvGrpSpPr>
          <p:nvPr/>
        </p:nvGrpSpPr>
        <p:grpSpPr>
          <a:xfrm>
            <a:off x="3378169" y="5690261"/>
            <a:ext cx="377796" cy="217409"/>
            <a:chOff x="8421867" y="1904979"/>
            <a:chExt cx="347879" cy="255573"/>
          </a:xfrm>
        </p:grpSpPr>
        <p:sp>
          <p:nvSpPr>
            <p:cNvPr id="1013" name="Rectangle 60">
              <a:extLst>
                <a:ext uri="{FF2B5EF4-FFF2-40B4-BE49-F238E27FC236}">
                  <a16:creationId xmlns:a16="http://schemas.microsoft.com/office/drawing/2014/main" id="{1DFD7561-5D73-85BF-D60A-11CEEEE8E43B}"/>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1014" name="Group 719">
              <a:extLst>
                <a:ext uri="{FF2B5EF4-FFF2-40B4-BE49-F238E27FC236}">
                  <a16:creationId xmlns:a16="http://schemas.microsoft.com/office/drawing/2014/main" id="{DB7C413A-E085-1286-DB7A-BF8248FB321A}"/>
                </a:ext>
              </a:extLst>
            </p:cNvPr>
            <p:cNvGrpSpPr/>
            <p:nvPr/>
          </p:nvGrpSpPr>
          <p:grpSpPr>
            <a:xfrm>
              <a:off x="8487816" y="1907051"/>
              <a:ext cx="216025" cy="108851"/>
              <a:chOff x="8553742" y="2601251"/>
              <a:chExt cx="216024" cy="108852"/>
            </a:xfrm>
          </p:grpSpPr>
          <p:cxnSp>
            <p:nvCxnSpPr>
              <p:cNvPr id="1016" name="Straight Connector 532">
                <a:extLst>
                  <a:ext uri="{FF2B5EF4-FFF2-40B4-BE49-F238E27FC236}">
                    <a16:creationId xmlns:a16="http://schemas.microsoft.com/office/drawing/2014/main" id="{103BA86F-32D7-E12D-0990-C0527DA0127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17" name="Straight Connector 534">
                <a:extLst>
                  <a:ext uri="{FF2B5EF4-FFF2-40B4-BE49-F238E27FC236}">
                    <a16:creationId xmlns:a16="http://schemas.microsoft.com/office/drawing/2014/main" id="{B25C79B1-33FF-9ED5-A899-94BD95EF8B9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18" name="Straight Connector 535">
                <a:extLst>
                  <a:ext uri="{FF2B5EF4-FFF2-40B4-BE49-F238E27FC236}">
                    <a16:creationId xmlns:a16="http://schemas.microsoft.com/office/drawing/2014/main" id="{8C5D994E-1E60-865D-FEB3-21C5AD2BCB8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19" name="Straight Connector 536">
                <a:extLst>
                  <a:ext uri="{FF2B5EF4-FFF2-40B4-BE49-F238E27FC236}">
                    <a16:creationId xmlns:a16="http://schemas.microsoft.com/office/drawing/2014/main" id="{7A3591DD-6750-FA60-B83F-19888206165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15" name="Trapezoid 531">
              <a:extLst>
                <a:ext uri="{FF2B5EF4-FFF2-40B4-BE49-F238E27FC236}">
                  <a16:creationId xmlns:a16="http://schemas.microsoft.com/office/drawing/2014/main" id="{F6DB0D5A-4004-3D4B-E5A4-749B58E558A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986" name="Oval 985">
            <a:extLst>
              <a:ext uri="{FF2B5EF4-FFF2-40B4-BE49-F238E27FC236}">
                <a16:creationId xmlns:a16="http://schemas.microsoft.com/office/drawing/2014/main" id="{98F73326-DCD1-125A-C471-FADE5C824411}"/>
              </a:ext>
            </a:extLst>
          </p:cNvPr>
          <p:cNvSpPr/>
          <p:nvPr/>
        </p:nvSpPr>
        <p:spPr>
          <a:xfrm>
            <a:off x="3536377" y="554822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7" name="Oval 986">
            <a:extLst>
              <a:ext uri="{FF2B5EF4-FFF2-40B4-BE49-F238E27FC236}">
                <a16:creationId xmlns:a16="http://schemas.microsoft.com/office/drawing/2014/main" id="{79CA8837-A99E-6E2F-4A2C-58154C48FD32}"/>
              </a:ext>
            </a:extLst>
          </p:cNvPr>
          <p:cNvSpPr/>
          <p:nvPr/>
        </p:nvSpPr>
        <p:spPr>
          <a:xfrm>
            <a:off x="4069186" y="625717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8" name="Oval 987">
            <a:extLst>
              <a:ext uri="{FF2B5EF4-FFF2-40B4-BE49-F238E27FC236}">
                <a16:creationId xmlns:a16="http://schemas.microsoft.com/office/drawing/2014/main" id="{572F63C1-3DF1-21F7-D0F6-34A5D4B57FFA}"/>
              </a:ext>
            </a:extLst>
          </p:cNvPr>
          <p:cNvSpPr/>
          <p:nvPr/>
        </p:nvSpPr>
        <p:spPr>
          <a:xfrm>
            <a:off x="3536377" y="639009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9" name="Straight Connector 988">
            <a:extLst>
              <a:ext uri="{FF2B5EF4-FFF2-40B4-BE49-F238E27FC236}">
                <a16:creationId xmlns:a16="http://schemas.microsoft.com/office/drawing/2014/main" id="{E88D889B-0FAE-7F53-BF21-4CA23CECB546}"/>
              </a:ext>
            </a:extLst>
          </p:cNvPr>
          <p:cNvCxnSpPr>
            <a:cxnSpLocks/>
            <a:stCxn id="1013" idx="0"/>
          </p:cNvCxnSpPr>
          <p:nvPr/>
        </p:nvCxnSpPr>
        <p:spPr>
          <a:xfrm flipH="1" flipV="1">
            <a:off x="3566157" y="5614867"/>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90" name="Group 1040">
            <a:extLst>
              <a:ext uri="{FF2B5EF4-FFF2-40B4-BE49-F238E27FC236}">
                <a16:creationId xmlns:a16="http://schemas.microsoft.com/office/drawing/2014/main" id="{BE5AB657-5416-ADBB-A382-59A8F364FD81}"/>
              </a:ext>
            </a:extLst>
          </p:cNvPr>
          <p:cNvGrpSpPr/>
          <p:nvPr/>
        </p:nvGrpSpPr>
        <p:grpSpPr>
          <a:xfrm>
            <a:off x="3832476" y="6256074"/>
            <a:ext cx="189647" cy="68432"/>
            <a:chOff x="1230061" y="3045781"/>
            <a:chExt cx="435339" cy="142407"/>
          </a:xfrm>
        </p:grpSpPr>
        <p:sp>
          <p:nvSpPr>
            <p:cNvPr id="1010" name="Rectangle 1009">
              <a:extLst>
                <a:ext uri="{FF2B5EF4-FFF2-40B4-BE49-F238E27FC236}">
                  <a16:creationId xmlns:a16="http://schemas.microsoft.com/office/drawing/2014/main" id="{74106680-5C33-8E3B-9A77-F514F6967230}"/>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11" name="Oval 341">
              <a:extLst>
                <a:ext uri="{FF2B5EF4-FFF2-40B4-BE49-F238E27FC236}">
                  <a16:creationId xmlns:a16="http://schemas.microsoft.com/office/drawing/2014/main" id="{02E96B93-3199-83E6-B1CE-818937FDEB6A}"/>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12" name="Oval 341">
              <a:extLst>
                <a:ext uri="{FF2B5EF4-FFF2-40B4-BE49-F238E27FC236}">
                  <a16:creationId xmlns:a16="http://schemas.microsoft.com/office/drawing/2014/main" id="{04E60464-EB8B-5495-F08C-6C3088764EC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91" name="Straight Connector 990">
            <a:extLst>
              <a:ext uri="{FF2B5EF4-FFF2-40B4-BE49-F238E27FC236}">
                <a16:creationId xmlns:a16="http://schemas.microsoft.com/office/drawing/2014/main" id="{03577E4A-73CB-BC5E-592B-61E0826D1F67}"/>
              </a:ext>
            </a:extLst>
          </p:cNvPr>
          <p:cNvCxnSpPr>
            <a:stCxn id="984" idx="1"/>
            <a:endCxn id="1011" idx="2"/>
          </p:cNvCxnSpPr>
          <p:nvPr/>
        </p:nvCxnSpPr>
        <p:spPr>
          <a:xfrm flipV="1">
            <a:off x="3695139" y="6290290"/>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2" name="Straight Connector 991">
            <a:extLst>
              <a:ext uri="{FF2B5EF4-FFF2-40B4-BE49-F238E27FC236}">
                <a16:creationId xmlns:a16="http://schemas.microsoft.com/office/drawing/2014/main" id="{B0A50F7F-9761-80EE-D7CA-D17857C8E937}"/>
              </a:ext>
            </a:extLst>
          </p:cNvPr>
          <p:cNvCxnSpPr>
            <a:stCxn id="1012" idx="6"/>
            <a:endCxn id="987" idx="2"/>
          </p:cNvCxnSpPr>
          <p:nvPr/>
        </p:nvCxnSpPr>
        <p:spPr>
          <a:xfrm>
            <a:off x="4007903" y="629029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3" name="Straight Connector 992">
            <a:extLst>
              <a:ext uri="{FF2B5EF4-FFF2-40B4-BE49-F238E27FC236}">
                <a16:creationId xmlns:a16="http://schemas.microsoft.com/office/drawing/2014/main" id="{F6EEA666-A1D2-DDAF-CCE4-65EAA6097051}"/>
              </a:ext>
            </a:extLst>
          </p:cNvPr>
          <p:cNvCxnSpPr>
            <a:cxnSpLocks/>
            <a:stCxn id="988" idx="0"/>
          </p:cNvCxnSpPr>
          <p:nvPr/>
        </p:nvCxnSpPr>
        <p:spPr>
          <a:xfrm flipV="1">
            <a:off x="3569697" y="6316991"/>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94" name="Group 1040">
            <a:extLst>
              <a:ext uri="{FF2B5EF4-FFF2-40B4-BE49-F238E27FC236}">
                <a16:creationId xmlns:a16="http://schemas.microsoft.com/office/drawing/2014/main" id="{6F210044-2657-6BFE-33F2-F46BAA0C2BBA}"/>
              </a:ext>
            </a:extLst>
          </p:cNvPr>
          <p:cNvGrpSpPr/>
          <p:nvPr/>
        </p:nvGrpSpPr>
        <p:grpSpPr>
          <a:xfrm rot="16200000">
            <a:off x="3519144" y="6154695"/>
            <a:ext cx="100853" cy="36392"/>
            <a:chOff x="1230061" y="3045781"/>
            <a:chExt cx="435339" cy="142407"/>
          </a:xfrm>
        </p:grpSpPr>
        <p:sp>
          <p:nvSpPr>
            <p:cNvPr id="1007" name="Rectangle 1006">
              <a:extLst>
                <a:ext uri="{FF2B5EF4-FFF2-40B4-BE49-F238E27FC236}">
                  <a16:creationId xmlns:a16="http://schemas.microsoft.com/office/drawing/2014/main" id="{0692AECA-E196-3294-03EC-A5A2DA6E0215}"/>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08" name="Oval 341">
              <a:extLst>
                <a:ext uri="{FF2B5EF4-FFF2-40B4-BE49-F238E27FC236}">
                  <a16:creationId xmlns:a16="http://schemas.microsoft.com/office/drawing/2014/main" id="{EAC7D642-E8FF-63F5-915F-4B7C3309B63C}"/>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09" name="Oval 341">
              <a:extLst>
                <a:ext uri="{FF2B5EF4-FFF2-40B4-BE49-F238E27FC236}">
                  <a16:creationId xmlns:a16="http://schemas.microsoft.com/office/drawing/2014/main" id="{EED552C0-D61C-A5BB-2F28-22A27D4B70F6}"/>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995" name="Oval 994">
            <a:extLst>
              <a:ext uri="{FF2B5EF4-FFF2-40B4-BE49-F238E27FC236}">
                <a16:creationId xmlns:a16="http://schemas.microsoft.com/office/drawing/2014/main" id="{417E2C79-655D-340D-55A0-B23469D44EE5}"/>
              </a:ext>
            </a:extLst>
          </p:cNvPr>
          <p:cNvSpPr/>
          <p:nvPr/>
        </p:nvSpPr>
        <p:spPr>
          <a:xfrm>
            <a:off x="4069186" y="60536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6" name="Group 1040">
            <a:extLst>
              <a:ext uri="{FF2B5EF4-FFF2-40B4-BE49-F238E27FC236}">
                <a16:creationId xmlns:a16="http://schemas.microsoft.com/office/drawing/2014/main" id="{085B06B5-8678-19C0-D271-6351B1EAE986}"/>
              </a:ext>
            </a:extLst>
          </p:cNvPr>
          <p:cNvGrpSpPr/>
          <p:nvPr/>
        </p:nvGrpSpPr>
        <p:grpSpPr>
          <a:xfrm>
            <a:off x="3832476" y="6052543"/>
            <a:ext cx="189647" cy="68432"/>
            <a:chOff x="1230061" y="3045781"/>
            <a:chExt cx="435339" cy="142407"/>
          </a:xfrm>
        </p:grpSpPr>
        <p:sp>
          <p:nvSpPr>
            <p:cNvPr id="1004" name="Rectangle 1003">
              <a:extLst>
                <a:ext uri="{FF2B5EF4-FFF2-40B4-BE49-F238E27FC236}">
                  <a16:creationId xmlns:a16="http://schemas.microsoft.com/office/drawing/2014/main" id="{143FFEFD-0B01-3AD2-3873-208C330FC58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05" name="Oval 341">
              <a:extLst>
                <a:ext uri="{FF2B5EF4-FFF2-40B4-BE49-F238E27FC236}">
                  <a16:creationId xmlns:a16="http://schemas.microsoft.com/office/drawing/2014/main" id="{B5DB7F86-BB38-FE17-1BC9-9FA3029BD33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06" name="Oval 341">
              <a:extLst>
                <a:ext uri="{FF2B5EF4-FFF2-40B4-BE49-F238E27FC236}">
                  <a16:creationId xmlns:a16="http://schemas.microsoft.com/office/drawing/2014/main" id="{AD3287BC-8BC0-772F-2149-711C20FE1F6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97" name="Straight Connector 996">
            <a:extLst>
              <a:ext uri="{FF2B5EF4-FFF2-40B4-BE49-F238E27FC236}">
                <a16:creationId xmlns:a16="http://schemas.microsoft.com/office/drawing/2014/main" id="{D3267EB3-E7E8-AB31-46A6-441405602250}"/>
              </a:ext>
            </a:extLst>
          </p:cNvPr>
          <p:cNvCxnSpPr>
            <a:cxnSpLocks/>
            <a:stCxn id="983" idx="6"/>
            <a:endCxn id="1005" idx="2"/>
          </p:cNvCxnSpPr>
          <p:nvPr/>
        </p:nvCxnSpPr>
        <p:spPr>
          <a:xfrm flipV="1">
            <a:off x="3603017" y="6086759"/>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8" name="Straight Connector 997">
            <a:extLst>
              <a:ext uri="{FF2B5EF4-FFF2-40B4-BE49-F238E27FC236}">
                <a16:creationId xmlns:a16="http://schemas.microsoft.com/office/drawing/2014/main" id="{5BF63C11-FEF6-A593-643D-E9BEE3B5AA10}"/>
              </a:ext>
            </a:extLst>
          </p:cNvPr>
          <p:cNvCxnSpPr>
            <a:stCxn id="1006" idx="6"/>
            <a:endCxn id="995" idx="2"/>
          </p:cNvCxnSpPr>
          <p:nvPr/>
        </p:nvCxnSpPr>
        <p:spPr>
          <a:xfrm>
            <a:off x="4007903" y="6086759"/>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9" name="Straight Connector 998">
            <a:extLst>
              <a:ext uri="{FF2B5EF4-FFF2-40B4-BE49-F238E27FC236}">
                <a16:creationId xmlns:a16="http://schemas.microsoft.com/office/drawing/2014/main" id="{629F6569-7D12-88FE-7088-406719BDC561}"/>
              </a:ext>
            </a:extLst>
          </p:cNvPr>
          <p:cNvCxnSpPr>
            <a:stCxn id="1013" idx="2"/>
            <a:endCxn id="982" idx="3"/>
          </p:cNvCxnSpPr>
          <p:nvPr/>
        </p:nvCxnSpPr>
        <p:spPr>
          <a:xfrm>
            <a:off x="3567067" y="5907669"/>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00" name="Oval 341">
            <a:extLst>
              <a:ext uri="{FF2B5EF4-FFF2-40B4-BE49-F238E27FC236}">
                <a16:creationId xmlns:a16="http://schemas.microsoft.com/office/drawing/2014/main" id="{6F92C16C-3E82-9AAD-B892-F70E12545D06}"/>
              </a:ext>
            </a:extLst>
          </p:cNvPr>
          <p:cNvSpPr>
            <a:spLocks noChangeArrowheads="1"/>
          </p:cNvSpPr>
          <p:nvPr/>
        </p:nvSpPr>
        <p:spPr bwMode="auto">
          <a:xfrm>
            <a:off x="3536378" y="6233746"/>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1002" name="Oval 1001">
            <a:extLst>
              <a:ext uri="{FF2B5EF4-FFF2-40B4-BE49-F238E27FC236}">
                <a16:creationId xmlns:a16="http://schemas.microsoft.com/office/drawing/2014/main" id="{12686938-FCB4-2292-583A-D3AC885C0268}"/>
              </a:ext>
            </a:extLst>
          </p:cNvPr>
          <p:cNvSpPr/>
          <p:nvPr/>
        </p:nvSpPr>
        <p:spPr>
          <a:xfrm>
            <a:off x="3313491" y="639266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03" name="Connector: Elbow 1002">
            <a:extLst>
              <a:ext uri="{FF2B5EF4-FFF2-40B4-BE49-F238E27FC236}">
                <a16:creationId xmlns:a16="http://schemas.microsoft.com/office/drawing/2014/main" id="{A00671C6-B3F0-212C-88FB-E6BA30AED5B8}"/>
              </a:ext>
            </a:extLst>
          </p:cNvPr>
          <p:cNvCxnSpPr>
            <a:stCxn id="1013" idx="2"/>
            <a:endCxn id="1002" idx="0"/>
          </p:cNvCxnSpPr>
          <p:nvPr/>
        </p:nvCxnSpPr>
        <p:spPr>
          <a:xfrm rot="5400000">
            <a:off x="3214442" y="6040038"/>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20" name="Rectangle 1019">
            <a:extLst>
              <a:ext uri="{FF2B5EF4-FFF2-40B4-BE49-F238E27FC236}">
                <a16:creationId xmlns:a16="http://schemas.microsoft.com/office/drawing/2014/main" id="{720057C4-8CEC-D982-1E4A-A0D475FD7BD3}"/>
              </a:ext>
            </a:extLst>
          </p:cNvPr>
          <p:cNvSpPr/>
          <p:nvPr/>
        </p:nvSpPr>
        <p:spPr>
          <a:xfrm>
            <a:off x="6892026" y="5466289"/>
            <a:ext cx="2504490" cy="112624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13BD5B47-765D-B263-904B-E6F40F2E6470}"/>
              </a:ext>
            </a:extLst>
          </p:cNvPr>
          <p:cNvSpPr/>
          <p:nvPr/>
        </p:nvSpPr>
        <p:spPr>
          <a:xfrm>
            <a:off x="8497033" y="554569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5" name="Rectangle 60">
            <a:extLst>
              <a:ext uri="{FF2B5EF4-FFF2-40B4-BE49-F238E27FC236}">
                <a16:creationId xmlns:a16="http://schemas.microsoft.com/office/drawing/2014/main" id="{86C9AD41-8070-D87F-CE56-544CB1C5D2F0}"/>
              </a:ext>
            </a:extLst>
          </p:cNvPr>
          <p:cNvSpPr>
            <a:spLocks noChangeArrowheads="1"/>
          </p:cNvSpPr>
          <p:nvPr/>
        </p:nvSpPr>
        <p:spPr bwMode="auto">
          <a:xfrm>
            <a:off x="8593621" y="5650028"/>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1056" name="Group 719">
            <a:extLst>
              <a:ext uri="{FF2B5EF4-FFF2-40B4-BE49-F238E27FC236}">
                <a16:creationId xmlns:a16="http://schemas.microsoft.com/office/drawing/2014/main" id="{D50CAE85-8004-4533-E538-D2517ADD57EC}"/>
              </a:ext>
            </a:extLst>
          </p:cNvPr>
          <p:cNvGrpSpPr/>
          <p:nvPr/>
        </p:nvGrpSpPr>
        <p:grpSpPr>
          <a:xfrm>
            <a:off x="8665242" y="5651791"/>
            <a:ext cx="234603" cy="92597"/>
            <a:chOff x="8553742" y="2601251"/>
            <a:chExt cx="216024" cy="108852"/>
          </a:xfrm>
        </p:grpSpPr>
        <p:cxnSp>
          <p:nvCxnSpPr>
            <p:cNvPr id="1058" name="Straight Connector 532">
              <a:extLst>
                <a:ext uri="{FF2B5EF4-FFF2-40B4-BE49-F238E27FC236}">
                  <a16:creationId xmlns:a16="http://schemas.microsoft.com/office/drawing/2014/main" id="{CECB86A4-557A-9D3C-742B-A3766BE1184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59" name="Straight Connector 534">
              <a:extLst>
                <a:ext uri="{FF2B5EF4-FFF2-40B4-BE49-F238E27FC236}">
                  <a16:creationId xmlns:a16="http://schemas.microsoft.com/office/drawing/2014/main" id="{63246B04-A0D3-DE43-9F0D-503B46BB4C2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60" name="Straight Connector 535">
              <a:extLst>
                <a:ext uri="{FF2B5EF4-FFF2-40B4-BE49-F238E27FC236}">
                  <a16:creationId xmlns:a16="http://schemas.microsoft.com/office/drawing/2014/main" id="{CAE63DBC-3D14-5A4A-C7C6-12950A3914E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61" name="Straight Connector 536">
              <a:extLst>
                <a:ext uri="{FF2B5EF4-FFF2-40B4-BE49-F238E27FC236}">
                  <a16:creationId xmlns:a16="http://schemas.microsoft.com/office/drawing/2014/main" id="{CA36E5FC-8CC5-6EC0-8292-1C5DB773968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57" name="Trapezoid 531">
            <a:extLst>
              <a:ext uri="{FF2B5EF4-FFF2-40B4-BE49-F238E27FC236}">
                <a16:creationId xmlns:a16="http://schemas.microsoft.com/office/drawing/2014/main" id="{E5384CB2-BD5C-3EA1-6A1F-E1F29D204B72}"/>
              </a:ext>
            </a:extLst>
          </p:cNvPr>
          <p:cNvSpPr/>
          <p:nvPr/>
        </p:nvSpPr>
        <p:spPr>
          <a:xfrm rot="10800000">
            <a:off x="8640223" y="5744408"/>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028" name="Oval 1027">
            <a:extLst>
              <a:ext uri="{FF2B5EF4-FFF2-40B4-BE49-F238E27FC236}">
                <a16:creationId xmlns:a16="http://schemas.microsoft.com/office/drawing/2014/main" id="{01E1D226-0C9E-38A8-342F-A98A31E1B544}"/>
              </a:ext>
            </a:extLst>
          </p:cNvPr>
          <p:cNvSpPr/>
          <p:nvPr/>
        </p:nvSpPr>
        <p:spPr>
          <a:xfrm>
            <a:off x="8751829" y="550799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31" name="Straight Connector 1030">
            <a:extLst>
              <a:ext uri="{FF2B5EF4-FFF2-40B4-BE49-F238E27FC236}">
                <a16:creationId xmlns:a16="http://schemas.microsoft.com/office/drawing/2014/main" id="{40B092E6-3DC2-C201-C6D8-EFAF27ED6062}"/>
              </a:ext>
            </a:extLst>
          </p:cNvPr>
          <p:cNvCxnSpPr>
            <a:cxnSpLocks/>
            <a:stCxn id="1055" idx="0"/>
          </p:cNvCxnSpPr>
          <p:nvPr/>
        </p:nvCxnSpPr>
        <p:spPr>
          <a:xfrm flipH="1" flipV="1">
            <a:off x="8781609" y="557463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44" name="Oval 1043">
            <a:extLst>
              <a:ext uri="{FF2B5EF4-FFF2-40B4-BE49-F238E27FC236}">
                <a16:creationId xmlns:a16="http://schemas.microsoft.com/office/drawing/2014/main" id="{AD6FB89C-7FB7-FC0E-5889-7873B9050882}"/>
              </a:ext>
            </a:extLst>
          </p:cNvPr>
          <p:cNvSpPr/>
          <p:nvPr/>
        </p:nvSpPr>
        <p:spPr>
          <a:xfrm>
            <a:off x="8528943" y="635242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45" name="Connector: Elbow 1044">
            <a:extLst>
              <a:ext uri="{FF2B5EF4-FFF2-40B4-BE49-F238E27FC236}">
                <a16:creationId xmlns:a16="http://schemas.microsoft.com/office/drawing/2014/main" id="{D90CEB49-6EDE-D0B4-CEC0-C9AD4F6B021C}"/>
              </a:ext>
            </a:extLst>
          </p:cNvPr>
          <p:cNvCxnSpPr>
            <a:stCxn id="1055" idx="2"/>
            <a:endCxn id="1044" idx="0"/>
          </p:cNvCxnSpPr>
          <p:nvPr/>
        </p:nvCxnSpPr>
        <p:spPr>
          <a:xfrm rot="5400000">
            <a:off x="8429894" y="599980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63" name="Rectangle 1062">
            <a:extLst>
              <a:ext uri="{FF2B5EF4-FFF2-40B4-BE49-F238E27FC236}">
                <a16:creationId xmlns:a16="http://schemas.microsoft.com/office/drawing/2014/main" id="{6B756157-5D01-FA50-ECCF-FAB5BA11F208}"/>
              </a:ext>
            </a:extLst>
          </p:cNvPr>
          <p:cNvSpPr/>
          <p:nvPr/>
        </p:nvSpPr>
        <p:spPr>
          <a:xfrm>
            <a:off x="6973638" y="5585929"/>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6" name="Rectangle 60">
            <a:extLst>
              <a:ext uri="{FF2B5EF4-FFF2-40B4-BE49-F238E27FC236}">
                <a16:creationId xmlns:a16="http://schemas.microsoft.com/office/drawing/2014/main" id="{53DB70BF-64AC-258E-4531-A7CAAC0E6600}"/>
              </a:ext>
            </a:extLst>
          </p:cNvPr>
          <p:cNvSpPr>
            <a:spLocks noChangeArrowheads="1"/>
          </p:cNvSpPr>
          <p:nvPr/>
        </p:nvSpPr>
        <p:spPr bwMode="auto">
          <a:xfrm>
            <a:off x="7070226" y="5690261"/>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1097" name="Group 719">
            <a:extLst>
              <a:ext uri="{FF2B5EF4-FFF2-40B4-BE49-F238E27FC236}">
                <a16:creationId xmlns:a16="http://schemas.microsoft.com/office/drawing/2014/main" id="{DA6B615C-81B1-AF17-82EC-E696B484131E}"/>
              </a:ext>
            </a:extLst>
          </p:cNvPr>
          <p:cNvGrpSpPr/>
          <p:nvPr/>
        </p:nvGrpSpPr>
        <p:grpSpPr>
          <a:xfrm>
            <a:off x="7141847" y="5692024"/>
            <a:ext cx="234603" cy="92597"/>
            <a:chOff x="8553742" y="2601251"/>
            <a:chExt cx="216024" cy="108852"/>
          </a:xfrm>
        </p:grpSpPr>
        <p:cxnSp>
          <p:nvCxnSpPr>
            <p:cNvPr id="1099" name="Straight Connector 532">
              <a:extLst>
                <a:ext uri="{FF2B5EF4-FFF2-40B4-BE49-F238E27FC236}">
                  <a16:creationId xmlns:a16="http://schemas.microsoft.com/office/drawing/2014/main" id="{F298DC6B-1844-8F85-73D4-33EF870DC2B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00" name="Straight Connector 534">
              <a:extLst>
                <a:ext uri="{FF2B5EF4-FFF2-40B4-BE49-F238E27FC236}">
                  <a16:creationId xmlns:a16="http://schemas.microsoft.com/office/drawing/2014/main" id="{9871394F-A9E2-C356-B376-5B5DF50E884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01" name="Straight Connector 535">
              <a:extLst>
                <a:ext uri="{FF2B5EF4-FFF2-40B4-BE49-F238E27FC236}">
                  <a16:creationId xmlns:a16="http://schemas.microsoft.com/office/drawing/2014/main" id="{2D3CE94F-AAE5-342D-664C-BA4E956EF9E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2" name="Straight Connector 536">
              <a:extLst>
                <a:ext uri="{FF2B5EF4-FFF2-40B4-BE49-F238E27FC236}">
                  <a16:creationId xmlns:a16="http://schemas.microsoft.com/office/drawing/2014/main" id="{734E1AB0-3154-0149-DBE1-D6DA3C789DC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98" name="Trapezoid 531">
            <a:extLst>
              <a:ext uri="{FF2B5EF4-FFF2-40B4-BE49-F238E27FC236}">
                <a16:creationId xmlns:a16="http://schemas.microsoft.com/office/drawing/2014/main" id="{07059869-2C7F-9484-CC69-F8AA32CFAE16}"/>
              </a:ext>
            </a:extLst>
          </p:cNvPr>
          <p:cNvSpPr/>
          <p:nvPr/>
        </p:nvSpPr>
        <p:spPr>
          <a:xfrm rot="10800000">
            <a:off x="7116828" y="5784641"/>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069" name="Oval 1068">
            <a:extLst>
              <a:ext uri="{FF2B5EF4-FFF2-40B4-BE49-F238E27FC236}">
                <a16:creationId xmlns:a16="http://schemas.microsoft.com/office/drawing/2014/main" id="{6F65072C-8B38-F523-DEAE-4AA249692AD5}"/>
              </a:ext>
            </a:extLst>
          </p:cNvPr>
          <p:cNvSpPr/>
          <p:nvPr/>
        </p:nvSpPr>
        <p:spPr>
          <a:xfrm>
            <a:off x="7228434" y="554822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72" name="Straight Connector 1071">
            <a:extLst>
              <a:ext uri="{FF2B5EF4-FFF2-40B4-BE49-F238E27FC236}">
                <a16:creationId xmlns:a16="http://schemas.microsoft.com/office/drawing/2014/main" id="{E500495E-03F7-136B-2C93-879722ED1B35}"/>
              </a:ext>
            </a:extLst>
          </p:cNvPr>
          <p:cNvCxnSpPr>
            <a:cxnSpLocks/>
            <a:stCxn id="1096" idx="0"/>
          </p:cNvCxnSpPr>
          <p:nvPr/>
        </p:nvCxnSpPr>
        <p:spPr>
          <a:xfrm flipH="1" flipV="1">
            <a:off x="7258214" y="5614867"/>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85" name="Oval 1084">
            <a:extLst>
              <a:ext uri="{FF2B5EF4-FFF2-40B4-BE49-F238E27FC236}">
                <a16:creationId xmlns:a16="http://schemas.microsoft.com/office/drawing/2014/main" id="{F040A79E-F824-7998-A788-36CC61811571}"/>
              </a:ext>
            </a:extLst>
          </p:cNvPr>
          <p:cNvSpPr/>
          <p:nvPr/>
        </p:nvSpPr>
        <p:spPr>
          <a:xfrm>
            <a:off x="7005548" y="639266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86" name="Connector: Elbow 1085">
            <a:extLst>
              <a:ext uri="{FF2B5EF4-FFF2-40B4-BE49-F238E27FC236}">
                <a16:creationId xmlns:a16="http://schemas.microsoft.com/office/drawing/2014/main" id="{3B0924D8-11CA-A1BD-A0CF-5E8A6648DD53}"/>
              </a:ext>
            </a:extLst>
          </p:cNvPr>
          <p:cNvCxnSpPr>
            <a:cxnSpLocks/>
            <a:stCxn id="1096" idx="2"/>
            <a:endCxn id="1085" idx="0"/>
          </p:cNvCxnSpPr>
          <p:nvPr/>
        </p:nvCxnSpPr>
        <p:spPr>
          <a:xfrm rot="5400000">
            <a:off x="6906499" y="6040038"/>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 name="Oval 2">
            <a:extLst>
              <a:ext uri="{FF2B5EF4-FFF2-40B4-BE49-F238E27FC236}">
                <a16:creationId xmlns:a16="http://schemas.microsoft.com/office/drawing/2014/main" id="{E748A4C8-C471-C6A2-664D-9A3284853E47}"/>
              </a:ext>
            </a:extLst>
          </p:cNvPr>
          <p:cNvSpPr/>
          <p:nvPr/>
        </p:nvSpPr>
        <p:spPr>
          <a:xfrm>
            <a:off x="2957052" y="4043849"/>
            <a:ext cx="1526456" cy="115065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Oval 556">
            <a:extLst>
              <a:ext uri="{FF2B5EF4-FFF2-40B4-BE49-F238E27FC236}">
                <a16:creationId xmlns:a16="http://schemas.microsoft.com/office/drawing/2014/main" id="{91BB8465-45AB-BC55-7FC9-92B6690D1190}"/>
              </a:ext>
            </a:extLst>
          </p:cNvPr>
          <p:cNvSpPr/>
          <p:nvPr/>
        </p:nvSpPr>
        <p:spPr>
          <a:xfrm>
            <a:off x="780878" y="3616759"/>
            <a:ext cx="584427" cy="44054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8" name="Rectangle 557">
            <a:extLst>
              <a:ext uri="{FF2B5EF4-FFF2-40B4-BE49-F238E27FC236}">
                <a16:creationId xmlns:a16="http://schemas.microsoft.com/office/drawing/2014/main" id="{C974BFD0-75ED-115E-3DD0-9D586B44818E}"/>
              </a:ext>
            </a:extLst>
          </p:cNvPr>
          <p:cNvSpPr/>
          <p:nvPr/>
        </p:nvSpPr>
        <p:spPr>
          <a:xfrm>
            <a:off x="10114821" y="4134715"/>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9" name="Rectangle 88">
            <a:extLst>
              <a:ext uri="{FF2B5EF4-FFF2-40B4-BE49-F238E27FC236}">
                <a16:creationId xmlns:a16="http://schemas.microsoft.com/office/drawing/2014/main" id="{C03978E7-C89B-F76A-864E-B0258EE51467}"/>
              </a:ext>
            </a:extLst>
          </p:cNvPr>
          <p:cNvSpPr>
            <a:spLocks noChangeArrowheads="1"/>
          </p:cNvSpPr>
          <p:nvPr/>
        </p:nvSpPr>
        <p:spPr bwMode="auto">
          <a:xfrm>
            <a:off x="10215462" y="4508435"/>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563" name="Rectangle 60">
            <a:extLst>
              <a:ext uri="{FF2B5EF4-FFF2-40B4-BE49-F238E27FC236}">
                <a16:creationId xmlns:a16="http://schemas.microsoft.com/office/drawing/2014/main" id="{2AB16AE7-55BB-8CE8-D438-56F7A15BA96F}"/>
              </a:ext>
            </a:extLst>
          </p:cNvPr>
          <p:cNvSpPr>
            <a:spLocks noChangeArrowheads="1"/>
          </p:cNvSpPr>
          <p:nvPr/>
        </p:nvSpPr>
        <p:spPr bwMode="auto">
          <a:xfrm>
            <a:off x="10211409" y="4239047"/>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564" name="Group 719">
            <a:extLst>
              <a:ext uri="{FF2B5EF4-FFF2-40B4-BE49-F238E27FC236}">
                <a16:creationId xmlns:a16="http://schemas.microsoft.com/office/drawing/2014/main" id="{FCA0C388-123B-E9C9-F497-54544BCCBDED}"/>
              </a:ext>
            </a:extLst>
          </p:cNvPr>
          <p:cNvGrpSpPr/>
          <p:nvPr/>
        </p:nvGrpSpPr>
        <p:grpSpPr>
          <a:xfrm>
            <a:off x="10283030" y="4240810"/>
            <a:ext cx="234603" cy="92597"/>
            <a:chOff x="8553742" y="2601251"/>
            <a:chExt cx="216024" cy="108852"/>
          </a:xfrm>
        </p:grpSpPr>
        <p:cxnSp>
          <p:nvCxnSpPr>
            <p:cNvPr id="565" name="Straight Connector 532">
              <a:extLst>
                <a:ext uri="{FF2B5EF4-FFF2-40B4-BE49-F238E27FC236}">
                  <a16:creationId xmlns:a16="http://schemas.microsoft.com/office/drawing/2014/main" id="{A5762D05-0894-50C3-324C-C2B6AE4BB11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66" name="Straight Connector 534">
              <a:extLst>
                <a:ext uri="{FF2B5EF4-FFF2-40B4-BE49-F238E27FC236}">
                  <a16:creationId xmlns:a16="http://schemas.microsoft.com/office/drawing/2014/main" id="{95E02DCF-798A-354E-6470-1CBA10C3836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67" name="Straight Connector 535">
              <a:extLst>
                <a:ext uri="{FF2B5EF4-FFF2-40B4-BE49-F238E27FC236}">
                  <a16:creationId xmlns:a16="http://schemas.microsoft.com/office/drawing/2014/main" id="{80D20B81-D917-9553-9663-910A5D8E065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68" name="Straight Connector 536">
              <a:extLst>
                <a:ext uri="{FF2B5EF4-FFF2-40B4-BE49-F238E27FC236}">
                  <a16:creationId xmlns:a16="http://schemas.microsoft.com/office/drawing/2014/main" id="{46E3773C-022B-E651-C8FF-67235EBCB5F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69" name="Trapezoid 531">
            <a:extLst>
              <a:ext uri="{FF2B5EF4-FFF2-40B4-BE49-F238E27FC236}">
                <a16:creationId xmlns:a16="http://schemas.microsoft.com/office/drawing/2014/main" id="{5EAC8A9A-9A79-A0C8-08E0-CFAB6DFDB4C2}"/>
              </a:ext>
            </a:extLst>
          </p:cNvPr>
          <p:cNvSpPr/>
          <p:nvPr/>
        </p:nvSpPr>
        <p:spPr>
          <a:xfrm rot="10800000">
            <a:off x="10258011" y="4333427"/>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570" name="Oval 569">
            <a:extLst>
              <a:ext uri="{FF2B5EF4-FFF2-40B4-BE49-F238E27FC236}">
                <a16:creationId xmlns:a16="http://schemas.microsoft.com/office/drawing/2014/main" id="{6B704D04-A9B4-4D80-377A-3BE125C37205}"/>
              </a:ext>
            </a:extLst>
          </p:cNvPr>
          <p:cNvSpPr/>
          <p:nvPr/>
        </p:nvSpPr>
        <p:spPr>
          <a:xfrm>
            <a:off x="10369617" y="40970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1" name="Oval 570">
            <a:extLst>
              <a:ext uri="{FF2B5EF4-FFF2-40B4-BE49-F238E27FC236}">
                <a16:creationId xmlns:a16="http://schemas.microsoft.com/office/drawing/2014/main" id="{78AE3C74-A1E8-F9D5-CC3B-2288889762F3}"/>
              </a:ext>
            </a:extLst>
          </p:cNvPr>
          <p:cNvSpPr/>
          <p:nvPr/>
        </p:nvSpPr>
        <p:spPr>
          <a:xfrm>
            <a:off x="10369617" y="493888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2" name="Straight Connector 571">
            <a:extLst>
              <a:ext uri="{FF2B5EF4-FFF2-40B4-BE49-F238E27FC236}">
                <a16:creationId xmlns:a16="http://schemas.microsoft.com/office/drawing/2014/main" id="{5DEFE6BF-B0A5-CE3F-5C14-83F3ACB0AE80}"/>
              </a:ext>
            </a:extLst>
          </p:cNvPr>
          <p:cNvCxnSpPr>
            <a:cxnSpLocks/>
            <a:stCxn id="563" idx="0"/>
          </p:cNvCxnSpPr>
          <p:nvPr/>
        </p:nvCxnSpPr>
        <p:spPr>
          <a:xfrm flipH="1" flipV="1">
            <a:off x="10399397" y="4163653"/>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4" name="Rectangle 573">
            <a:extLst>
              <a:ext uri="{FF2B5EF4-FFF2-40B4-BE49-F238E27FC236}">
                <a16:creationId xmlns:a16="http://schemas.microsoft.com/office/drawing/2014/main" id="{042F85F4-BAE9-391F-14FB-9104359FAA85}"/>
              </a:ext>
            </a:extLst>
          </p:cNvPr>
          <p:cNvSpPr/>
          <p:nvPr/>
        </p:nvSpPr>
        <p:spPr>
          <a:xfrm rot="16200000">
            <a:off x="10352384" y="4703481"/>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cxnSp>
        <p:nvCxnSpPr>
          <p:cNvPr id="577" name="Straight Connector 576">
            <a:extLst>
              <a:ext uri="{FF2B5EF4-FFF2-40B4-BE49-F238E27FC236}">
                <a16:creationId xmlns:a16="http://schemas.microsoft.com/office/drawing/2014/main" id="{07A23915-1FED-B1A1-2466-8FBA1C2971B8}"/>
              </a:ext>
            </a:extLst>
          </p:cNvPr>
          <p:cNvCxnSpPr>
            <a:cxnSpLocks/>
            <a:stCxn id="563" idx="2"/>
          </p:cNvCxnSpPr>
          <p:nvPr/>
        </p:nvCxnSpPr>
        <p:spPr>
          <a:xfrm>
            <a:off x="10400307" y="4456455"/>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64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Rectangle 277">
            <a:extLst>
              <a:ext uri="{FF2B5EF4-FFF2-40B4-BE49-F238E27FC236}">
                <a16:creationId xmlns:a16="http://schemas.microsoft.com/office/drawing/2014/main" id="{BC106DBE-AC8E-6C8C-319F-3152FAA41575}"/>
              </a:ext>
            </a:extLst>
          </p:cNvPr>
          <p:cNvSpPr/>
          <p:nvPr/>
        </p:nvSpPr>
        <p:spPr>
          <a:xfrm>
            <a:off x="3200385" y="1073248"/>
            <a:ext cx="2504074" cy="4083551"/>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FB1D6-308D-F09F-76C3-88E1F57414D7}"/>
              </a:ext>
            </a:extLst>
          </p:cNvPr>
          <p:cNvSpPr>
            <a:spLocks noGrp="1"/>
          </p:cNvSpPr>
          <p:nvPr>
            <p:ph type="title"/>
          </p:nvPr>
        </p:nvSpPr>
        <p:spPr/>
        <p:txBody>
          <a:bodyPr/>
          <a:lstStyle/>
          <a:p>
            <a:endParaRPr lang="en-US"/>
          </a:p>
        </p:txBody>
      </p:sp>
      <p:sp>
        <p:nvSpPr>
          <p:cNvPr id="318" name="Rectangle 317">
            <a:extLst>
              <a:ext uri="{FF2B5EF4-FFF2-40B4-BE49-F238E27FC236}">
                <a16:creationId xmlns:a16="http://schemas.microsoft.com/office/drawing/2014/main" id="{DF62B7D4-19F6-7469-3F65-FD3F6CB74FE7}"/>
              </a:ext>
            </a:extLst>
          </p:cNvPr>
          <p:cNvSpPr/>
          <p:nvPr/>
        </p:nvSpPr>
        <p:spPr>
          <a:xfrm>
            <a:off x="3281581"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9" name="Rectangle 88">
            <a:extLst>
              <a:ext uri="{FF2B5EF4-FFF2-40B4-BE49-F238E27FC236}">
                <a16:creationId xmlns:a16="http://schemas.microsoft.com/office/drawing/2014/main" id="{F57E48EF-C0C0-376E-833F-1F2DA54DC926}"/>
              </a:ext>
            </a:extLst>
          </p:cNvPr>
          <p:cNvSpPr>
            <a:spLocks noChangeArrowheads="1"/>
          </p:cNvSpPr>
          <p:nvPr/>
        </p:nvSpPr>
        <p:spPr bwMode="auto">
          <a:xfrm>
            <a:off x="3382222"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320" name="Isosceles Triangle 319">
            <a:extLst>
              <a:ext uri="{FF2B5EF4-FFF2-40B4-BE49-F238E27FC236}">
                <a16:creationId xmlns:a16="http://schemas.microsoft.com/office/drawing/2014/main" id="{4DD35A1D-5302-9FB0-372E-CB61D1191BB8}"/>
              </a:ext>
            </a:extLst>
          </p:cNvPr>
          <p:cNvSpPr/>
          <p:nvPr/>
        </p:nvSpPr>
        <p:spPr>
          <a:xfrm flipV="1">
            <a:off x="3495360" y="1524255"/>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21" name="Oval 341">
            <a:extLst>
              <a:ext uri="{FF2B5EF4-FFF2-40B4-BE49-F238E27FC236}">
                <a16:creationId xmlns:a16="http://schemas.microsoft.com/office/drawing/2014/main" id="{DDDA0CBC-A69A-E963-D9DB-309D0AEA2725}"/>
              </a:ext>
            </a:extLst>
          </p:cNvPr>
          <p:cNvSpPr>
            <a:spLocks noChangeArrowheads="1"/>
          </p:cNvSpPr>
          <p:nvPr/>
        </p:nvSpPr>
        <p:spPr bwMode="auto">
          <a:xfrm>
            <a:off x="3536378" y="160490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22" name="Trapezoid 321">
            <a:extLst>
              <a:ext uri="{FF2B5EF4-FFF2-40B4-BE49-F238E27FC236}">
                <a16:creationId xmlns:a16="http://schemas.microsoft.com/office/drawing/2014/main" id="{D212EC71-8B04-C8FD-2111-39DDB281EE43}"/>
              </a:ext>
            </a:extLst>
          </p:cNvPr>
          <p:cNvSpPr/>
          <p:nvPr/>
        </p:nvSpPr>
        <p:spPr>
          <a:xfrm rot="10800000">
            <a:off x="3432725"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323" name="Group 254">
            <a:extLst>
              <a:ext uri="{FF2B5EF4-FFF2-40B4-BE49-F238E27FC236}">
                <a16:creationId xmlns:a16="http://schemas.microsoft.com/office/drawing/2014/main" id="{99CF8EF4-B9F7-1F71-FB9A-3331BE42817F}"/>
              </a:ext>
            </a:extLst>
          </p:cNvPr>
          <p:cNvGrpSpPr>
            <a:grpSpLocks noChangeAspect="1"/>
          </p:cNvGrpSpPr>
          <p:nvPr/>
        </p:nvGrpSpPr>
        <p:grpSpPr>
          <a:xfrm>
            <a:off x="3378169" y="1234912"/>
            <a:ext cx="377796" cy="217409"/>
            <a:chOff x="8421867" y="1904979"/>
            <a:chExt cx="347879" cy="255573"/>
          </a:xfrm>
        </p:grpSpPr>
        <p:sp>
          <p:nvSpPr>
            <p:cNvPr id="351" name="Rectangle 60">
              <a:extLst>
                <a:ext uri="{FF2B5EF4-FFF2-40B4-BE49-F238E27FC236}">
                  <a16:creationId xmlns:a16="http://schemas.microsoft.com/office/drawing/2014/main" id="{84114C59-7B20-4F9F-CD21-B478E18EA9B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352" name="Group 719">
              <a:extLst>
                <a:ext uri="{FF2B5EF4-FFF2-40B4-BE49-F238E27FC236}">
                  <a16:creationId xmlns:a16="http://schemas.microsoft.com/office/drawing/2014/main" id="{EE6A1DD4-7DDA-6015-B179-C66D0D3AC667}"/>
                </a:ext>
              </a:extLst>
            </p:cNvPr>
            <p:cNvGrpSpPr/>
            <p:nvPr/>
          </p:nvGrpSpPr>
          <p:grpSpPr>
            <a:xfrm>
              <a:off x="8487816" y="1907051"/>
              <a:ext cx="216025" cy="108851"/>
              <a:chOff x="8553742" y="2601251"/>
              <a:chExt cx="216024" cy="108852"/>
            </a:xfrm>
          </p:grpSpPr>
          <p:cxnSp>
            <p:nvCxnSpPr>
              <p:cNvPr id="354" name="Straight Connector 532">
                <a:extLst>
                  <a:ext uri="{FF2B5EF4-FFF2-40B4-BE49-F238E27FC236}">
                    <a16:creationId xmlns:a16="http://schemas.microsoft.com/office/drawing/2014/main" id="{ADDA67F8-BD88-D7FC-0E1A-FF116B94CD6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55" name="Straight Connector 534">
                <a:extLst>
                  <a:ext uri="{FF2B5EF4-FFF2-40B4-BE49-F238E27FC236}">
                    <a16:creationId xmlns:a16="http://schemas.microsoft.com/office/drawing/2014/main" id="{543BD612-9699-8941-CC12-00A227250B8A}"/>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56" name="Straight Connector 535">
                <a:extLst>
                  <a:ext uri="{FF2B5EF4-FFF2-40B4-BE49-F238E27FC236}">
                    <a16:creationId xmlns:a16="http://schemas.microsoft.com/office/drawing/2014/main" id="{E7855A19-2E84-5B35-D833-BF557326657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57" name="Straight Connector 536">
                <a:extLst>
                  <a:ext uri="{FF2B5EF4-FFF2-40B4-BE49-F238E27FC236}">
                    <a16:creationId xmlns:a16="http://schemas.microsoft.com/office/drawing/2014/main" id="{CFC61509-C6EA-7E13-445A-26A2617D7A4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53" name="Trapezoid 531">
              <a:extLst>
                <a:ext uri="{FF2B5EF4-FFF2-40B4-BE49-F238E27FC236}">
                  <a16:creationId xmlns:a16="http://schemas.microsoft.com/office/drawing/2014/main" id="{4426DBE7-ED72-36BA-9CE1-FD569C341143}"/>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324" name="Oval 323">
            <a:extLst>
              <a:ext uri="{FF2B5EF4-FFF2-40B4-BE49-F238E27FC236}">
                <a16:creationId xmlns:a16="http://schemas.microsoft.com/office/drawing/2014/main" id="{53F85547-4238-56AD-6617-E74B85CE2FEA}"/>
              </a:ext>
            </a:extLst>
          </p:cNvPr>
          <p:cNvSpPr/>
          <p:nvPr/>
        </p:nvSpPr>
        <p:spPr>
          <a:xfrm>
            <a:off x="3536377" y="109287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5" name="Oval 324">
            <a:extLst>
              <a:ext uri="{FF2B5EF4-FFF2-40B4-BE49-F238E27FC236}">
                <a16:creationId xmlns:a16="http://schemas.microsoft.com/office/drawing/2014/main" id="{A91BFD59-B4B4-8190-CC72-4F4486156A62}"/>
              </a:ext>
            </a:extLst>
          </p:cNvPr>
          <p:cNvSpPr/>
          <p:nvPr/>
        </p:nvSpPr>
        <p:spPr>
          <a:xfrm>
            <a:off x="4069186"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4EBFC000-E5DC-0CB4-B4D5-4F4ECD8B3C00}"/>
              </a:ext>
            </a:extLst>
          </p:cNvPr>
          <p:cNvSpPr/>
          <p:nvPr/>
        </p:nvSpPr>
        <p:spPr>
          <a:xfrm>
            <a:off x="3536377"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7" name="Straight Connector 326">
            <a:extLst>
              <a:ext uri="{FF2B5EF4-FFF2-40B4-BE49-F238E27FC236}">
                <a16:creationId xmlns:a16="http://schemas.microsoft.com/office/drawing/2014/main" id="{63CC85C1-C09C-6C87-EF5B-28CC968D02FC}"/>
              </a:ext>
            </a:extLst>
          </p:cNvPr>
          <p:cNvCxnSpPr>
            <a:cxnSpLocks/>
            <a:stCxn id="351" idx="0"/>
          </p:cNvCxnSpPr>
          <p:nvPr/>
        </p:nvCxnSpPr>
        <p:spPr>
          <a:xfrm flipH="1" flipV="1">
            <a:off x="3566157" y="1159518"/>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28" name="Group 1040">
            <a:extLst>
              <a:ext uri="{FF2B5EF4-FFF2-40B4-BE49-F238E27FC236}">
                <a16:creationId xmlns:a16="http://schemas.microsoft.com/office/drawing/2014/main" id="{7F037AF7-F6CF-7530-3680-4AB9065550A0}"/>
              </a:ext>
            </a:extLst>
          </p:cNvPr>
          <p:cNvGrpSpPr/>
          <p:nvPr/>
        </p:nvGrpSpPr>
        <p:grpSpPr>
          <a:xfrm>
            <a:off x="3832476" y="1800725"/>
            <a:ext cx="189647" cy="68432"/>
            <a:chOff x="1230061" y="3045781"/>
            <a:chExt cx="435339" cy="142407"/>
          </a:xfrm>
        </p:grpSpPr>
        <p:sp>
          <p:nvSpPr>
            <p:cNvPr id="348" name="Rectangle 347">
              <a:extLst>
                <a:ext uri="{FF2B5EF4-FFF2-40B4-BE49-F238E27FC236}">
                  <a16:creationId xmlns:a16="http://schemas.microsoft.com/office/drawing/2014/main" id="{B846C86B-F30F-7E7D-C4E0-E4D5522EBA76}"/>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9" name="Oval 341">
              <a:extLst>
                <a:ext uri="{FF2B5EF4-FFF2-40B4-BE49-F238E27FC236}">
                  <a16:creationId xmlns:a16="http://schemas.microsoft.com/office/drawing/2014/main" id="{D56DD746-565D-3593-3991-F66BB6E61A0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50" name="Oval 341">
              <a:extLst>
                <a:ext uri="{FF2B5EF4-FFF2-40B4-BE49-F238E27FC236}">
                  <a16:creationId xmlns:a16="http://schemas.microsoft.com/office/drawing/2014/main" id="{2582873B-3661-7284-0F68-6AD711799CF8}"/>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29" name="Straight Connector 328">
            <a:extLst>
              <a:ext uri="{FF2B5EF4-FFF2-40B4-BE49-F238E27FC236}">
                <a16:creationId xmlns:a16="http://schemas.microsoft.com/office/drawing/2014/main" id="{8B18AA66-2B28-4217-7172-9688815D73D2}"/>
              </a:ext>
            </a:extLst>
          </p:cNvPr>
          <p:cNvCxnSpPr>
            <a:stCxn id="322" idx="1"/>
            <a:endCxn id="349" idx="2"/>
          </p:cNvCxnSpPr>
          <p:nvPr/>
        </p:nvCxnSpPr>
        <p:spPr>
          <a:xfrm flipV="1">
            <a:off x="3695139"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D4B2C077-46C8-97CA-779A-F8D1CA579487}"/>
              </a:ext>
            </a:extLst>
          </p:cNvPr>
          <p:cNvCxnSpPr>
            <a:stCxn id="350" idx="6"/>
            <a:endCxn id="325" idx="2"/>
          </p:cNvCxnSpPr>
          <p:nvPr/>
        </p:nvCxnSpPr>
        <p:spPr>
          <a:xfrm>
            <a:off x="4007903"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a:extLst>
              <a:ext uri="{FF2B5EF4-FFF2-40B4-BE49-F238E27FC236}">
                <a16:creationId xmlns:a16="http://schemas.microsoft.com/office/drawing/2014/main" id="{AEB1B05F-8508-E01B-4288-95F24583F74A}"/>
              </a:ext>
            </a:extLst>
          </p:cNvPr>
          <p:cNvCxnSpPr>
            <a:cxnSpLocks/>
            <a:stCxn id="326" idx="0"/>
          </p:cNvCxnSpPr>
          <p:nvPr/>
        </p:nvCxnSpPr>
        <p:spPr>
          <a:xfrm flipV="1">
            <a:off x="3569697"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32" name="Group 1040">
            <a:extLst>
              <a:ext uri="{FF2B5EF4-FFF2-40B4-BE49-F238E27FC236}">
                <a16:creationId xmlns:a16="http://schemas.microsoft.com/office/drawing/2014/main" id="{418B40EB-28D2-7D0F-A589-F53C59942FAD}"/>
              </a:ext>
            </a:extLst>
          </p:cNvPr>
          <p:cNvGrpSpPr/>
          <p:nvPr/>
        </p:nvGrpSpPr>
        <p:grpSpPr>
          <a:xfrm rot="16200000">
            <a:off x="3519144" y="1699346"/>
            <a:ext cx="100853" cy="36392"/>
            <a:chOff x="1230061" y="3045781"/>
            <a:chExt cx="435339" cy="142407"/>
          </a:xfrm>
        </p:grpSpPr>
        <p:sp>
          <p:nvSpPr>
            <p:cNvPr id="345" name="Rectangle 344">
              <a:extLst>
                <a:ext uri="{FF2B5EF4-FFF2-40B4-BE49-F238E27FC236}">
                  <a16:creationId xmlns:a16="http://schemas.microsoft.com/office/drawing/2014/main" id="{35DF00B5-3E05-B703-397C-9AA63D0ACEA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6" name="Oval 341">
              <a:extLst>
                <a:ext uri="{FF2B5EF4-FFF2-40B4-BE49-F238E27FC236}">
                  <a16:creationId xmlns:a16="http://schemas.microsoft.com/office/drawing/2014/main" id="{EDB48BE4-BE64-CFFA-2B48-F7D1C55657A0}"/>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47" name="Oval 341">
              <a:extLst>
                <a:ext uri="{FF2B5EF4-FFF2-40B4-BE49-F238E27FC236}">
                  <a16:creationId xmlns:a16="http://schemas.microsoft.com/office/drawing/2014/main" id="{083ED86A-CCC9-9573-AC55-970AD5F878DC}"/>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333" name="Oval 332">
            <a:extLst>
              <a:ext uri="{FF2B5EF4-FFF2-40B4-BE49-F238E27FC236}">
                <a16:creationId xmlns:a16="http://schemas.microsoft.com/office/drawing/2014/main" id="{C1144582-D7BC-F6A6-17B2-613BA8FA6227}"/>
              </a:ext>
            </a:extLst>
          </p:cNvPr>
          <p:cNvSpPr/>
          <p:nvPr/>
        </p:nvSpPr>
        <p:spPr>
          <a:xfrm>
            <a:off x="4069186" y="159829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4" name="Group 1040">
            <a:extLst>
              <a:ext uri="{FF2B5EF4-FFF2-40B4-BE49-F238E27FC236}">
                <a16:creationId xmlns:a16="http://schemas.microsoft.com/office/drawing/2014/main" id="{E21A10FB-C65D-BBD9-62C1-5AA6128B0D7F}"/>
              </a:ext>
            </a:extLst>
          </p:cNvPr>
          <p:cNvGrpSpPr/>
          <p:nvPr/>
        </p:nvGrpSpPr>
        <p:grpSpPr>
          <a:xfrm>
            <a:off x="3832476" y="1597194"/>
            <a:ext cx="189647" cy="68432"/>
            <a:chOff x="1230061" y="3045781"/>
            <a:chExt cx="435339" cy="142407"/>
          </a:xfrm>
        </p:grpSpPr>
        <p:sp>
          <p:nvSpPr>
            <p:cNvPr id="342" name="Rectangle 341">
              <a:extLst>
                <a:ext uri="{FF2B5EF4-FFF2-40B4-BE49-F238E27FC236}">
                  <a16:creationId xmlns:a16="http://schemas.microsoft.com/office/drawing/2014/main" id="{5268EAC5-C372-86BE-D0F5-B880BC6393C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3" name="Oval 341">
              <a:extLst>
                <a:ext uri="{FF2B5EF4-FFF2-40B4-BE49-F238E27FC236}">
                  <a16:creationId xmlns:a16="http://schemas.microsoft.com/office/drawing/2014/main" id="{F3420228-E518-FAE3-6A53-1C372B0DB93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44" name="Oval 341">
              <a:extLst>
                <a:ext uri="{FF2B5EF4-FFF2-40B4-BE49-F238E27FC236}">
                  <a16:creationId xmlns:a16="http://schemas.microsoft.com/office/drawing/2014/main" id="{288FC78E-CA0D-7C40-5797-1B517CBE8D1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35" name="Straight Connector 334">
            <a:extLst>
              <a:ext uri="{FF2B5EF4-FFF2-40B4-BE49-F238E27FC236}">
                <a16:creationId xmlns:a16="http://schemas.microsoft.com/office/drawing/2014/main" id="{3351B93B-2106-0D6B-C061-B27C57BB4048}"/>
              </a:ext>
            </a:extLst>
          </p:cNvPr>
          <p:cNvCxnSpPr>
            <a:cxnSpLocks/>
            <a:stCxn id="321" idx="6"/>
            <a:endCxn id="343" idx="2"/>
          </p:cNvCxnSpPr>
          <p:nvPr/>
        </p:nvCxnSpPr>
        <p:spPr>
          <a:xfrm flipV="1">
            <a:off x="3603017" y="1631410"/>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8A072E70-B6D1-5058-D71F-448F6817B963}"/>
              </a:ext>
            </a:extLst>
          </p:cNvPr>
          <p:cNvCxnSpPr>
            <a:stCxn id="344" idx="6"/>
            <a:endCxn id="333" idx="2"/>
          </p:cNvCxnSpPr>
          <p:nvPr/>
        </p:nvCxnSpPr>
        <p:spPr>
          <a:xfrm>
            <a:off x="4007903" y="163141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483615B-414D-C797-E67E-BBAE2F6188A8}"/>
              </a:ext>
            </a:extLst>
          </p:cNvPr>
          <p:cNvCxnSpPr>
            <a:stCxn id="351" idx="2"/>
            <a:endCxn id="320" idx="3"/>
          </p:cNvCxnSpPr>
          <p:nvPr/>
        </p:nvCxnSpPr>
        <p:spPr>
          <a:xfrm>
            <a:off x="3567067" y="1452320"/>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8" name="Oval 341">
            <a:extLst>
              <a:ext uri="{FF2B5EF4-FFF2-40B4-BE49-F238E27FC236}">
                <a16:creationId xmlns:a16="http://schemas.microsoft.com/office/drawing/2014/main" id="{E4F0EE96-EC79-A912-90DA-60E0BAC023B0}"/>
              </a:ext>
            </a:extLst>
          </p:cNvPr>
          <p:cNvSpPr>
            <a:spLocks noChangeArrowheads="1"/>
          </p:cNvSpPr>
          <p:nvPr/>
        </p:nvSpPr>
        <p:spPr bwMode="auto">
          <a:xfrm>
            <a:off x="3536378"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40" name="Oval 339">
            <a:extLst>
              <a:ext uri="{FF2B5EF4-FFF2-40B4-BE49-F238E27FC236}">
                <a16:creationId xmlns:a16="http://schemas.microsoft.com/office/drawing/2014/main" id="{F818804F-C47D-0F7F-E55D-4FA63E32B3AA}"/>
              </a:ext>
            </a:extLst>
          </p:cNvPr>
          <p:cNvSpPr/>
          <p:nvPr/>
        </p:nvSpPr>
        <p:spPr>
          <a:xfrm>
            <a:off x="3313491" y="19373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41" name="Connector: Elbow 340">
            <a:extLst>
              <a:ext uri="{FF2B5EF4-FFF2-40B4-BE49-F238E27FC236}">
                <a16:creationId xmlns:a16="http://schemas.microsoft.com/office/drawing/2014/main" id="{5C318F93-C68F-625E-3CDF-9B50C14E28B9}"/>
              </a:ext>
            </a:extLst>
          </p:cNvPr>
          <p:cNvCxnSpPr>
            <a:stCxn id="351" idx="2"/>
            <a:endCxn id="340" idx="0"/>
          </p:cNvCxnSpPr>
          <p:nvPr/>
        </p:nvCxnSpPr>
        <p:spPr>
          <a:xfrm rot="5400000">
            <a:off x="3214442" y="1584689"/>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9" name="Rectangle 358">
            <a:extLst>
              <a:ext uri="{FF2B5EF4-FFF2-40B4-BE49-F238E27FC236}">
                <a16:creationId xmlns:a16="http://schemas.microsoft.com/office/drawing/2014/main" id="{487A8581-8DD9-FDD9-DA82-016B65D40600}"/>
              </a:ext>
            </a:extLst>
          </p:cNvPr>
          <p:cNvSpPr/>
          <p:nvPr/>
        </p:nvSpPr>
        <p:spPr>
          <a:xfrm>
            <a:off x="3281581"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0" name="Rectangle 88">
            <a:extLst>
              <a:ext uri="{FF2B5EF4-FFF2-40B4-BE49-F238E27FC236}">
                <a16:creationId xmlns:a16="http://schemas.microsoft.com/office/drawing/2014/main" id="{9EB9794B-0A29-CAAB-3B69-7944FDB92B35}"/>
              </a:ext>
            </a:extLst>
          </p:cNvPr>
          <p:cNvSpPr>
            <a:spLocks noChangeArrowheads="1"/>
          </p:cNvSpPr>
          <p:nvPr/>
        </p:nvSpPr>
        <p:spPr bwMode="auto">
          <a:xfrm>
            <a:off x="3382222"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361" name="Isosceles Triangle 360">
            <a:extLst>
              <a:ext uri="{FF2B5EF4-FFF2-40B4-BE49-F238E27FC236}">
                <a16:creationId xmlns:a16="http://schemas.microsoft.com/office/drawing/2014/main" id="{D3722089-FC05-06C6-6F97-A2DDEB02CA98}"/>
              </a:ext>
            </a:extLst>
          </p:cNvPr>
          <p:cNvSpPr/>
          <p:nvPr/>
        </p:nvSpPr>
        <p:spPr>
          <a:xfrm flipV="1">
            <a:off x="3495360"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62" name="Oval 341">
            <a:extLst>
              <a:ext uri="{FF2B5EF4-FFF2-40B4-BE49-F238E27FC236}">
                <a16:creationId xmlns:a16="http://schemas.microsoft.com/office/drawing/2014/main" id="{23F9CB20-15E0-272C-DC2C-F099B291D4D8}"/>
              </a:ext>
            </a:extLst>
          </p:cNvPr>
          <p:cNvSpPr>
            <a:spLocks noChangeArrowheads="1"/>
          </p:cNvSpPr>
          <p:nvPr/>
        </p:nvSpPr>
        <p:spPr bwMode="auto">
          <a:xfrm>
            <a:off x="3536378"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63" name="Trapezoid 362">
            <a:extLst>
              <a:ext uri="{FF2B5EF4-FFF2-40B4-BE49-F238E27FC236}">
                <a16:creationId xmlns:a16="http://schemas.microsoft.com/office/drawing/2014/main" id="{D5F8FCBF-7162-F9F3-A7C5-CCF7E18B3E3F}"/>
              </a:ext>
            </a:extLst>
          </p:cNvPr>
          <p:cNvSpPr/>
          <p:nvPr/>
        </p:nvSpPr>
        <p:spPr>
          <a:xfrm rot="10800000">
            <a:off x="3432725" y="281595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364" name="Group 254">
            <a:extLst>
              <a:ext uri="{FF2B5EF4-FFF2-40B4-BE49-F238E27FC236}">
                <a16:creationId xmlns:a16="http://schemas.microsoft.com/office/drawing/2014/main" id="{EC16A75E-9C79-1430-6CBB-B555735790D7}"/>
              </a:ext>
            </a:extLst>
          </p:cNvPr>
          <p:cNvGrpSpPr>
            <a:grpSpLocks noChangeAspect="1"/>
          </p:cNvGrpSpPr>
          <p:nvPr/>
        </p:nvGrpSpPr>
        <p:grpSpPr>
          <a:xfrm>
            <a:off x="3378169" y="2241208"/>
            <a:ext cx="377796" cy="217409"/>
            <a:chOff x="8421867" y="1904979"/>
            <a:chExt cx="347879" cy="255573"/>
          </a:xfrm>
        </p:grpSpPr>
        <p:sp>
          <p:nvSpPr>
            <p:cNvPr id="392" name="Rectangle 60">
              <a:extLst>
                <a:ext uri="{FF2B5EF4-FFF2-40B4-BE49-F238E27FC236}">
                  <a16:creationId xmlns:a16="http://schemas.microsoft.com/office/drawing/2014/main" id="{A984A05F-B8BD-4F94-1162-610C1345F6B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393" name="Group 719">
              <a:extLst>
                <a:ext uri="{FF2B5EF4-FFF2-40B4-BE49-F238E27FC236}">
                  <a16:creationId xmlns:a16="http://schemas.microsoft.com/office/drawing/2014/main" id="{7E27006D-B9A9-EA67-B280-518903CDD219}"/>
                </a:ext>
              </a:extLst>
            </p:cNvPr>
            <p:cNvGrpSpPr/>
            <p:nvPr/>
          </p:nvGrpSpPr>
          <p:grpSpPr>
            <a:xfrm>
              <a:off x="8487816" y="1907051"/>
              <a:ext cx="216025" cy="108851"/>
              <a:chOff x="8553742" y="2601251"/>
              <a:chExt cx="216024" cy="108852"/>
            </a:xfrm>
          </p:grpSpPr>
          <p:cxnSp>
            <p:nvCxnSpPr>
              <p:cNvPr id="395" name="Straight Connector 532">
                <a:extLst>
                  <a:ext uri="{FF2B5EF4-FFF2-40B4-BE49-F238E27FC236}">
                    <a16:creationId xmlns:a16="http://schemas.microsoft.com/office/drawing/2014/main" id="{3F7FC253-F577-B2CF-2D2E-606E8D0CFCD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96" name="Straight Connector 534">
                <a:extLst>
                  <a:ext uri="{FF2B5EF4-FFF2-40B4-BE49-F238E27FC236}">
                    <a16:creationId xmlns:a16="http://schemas.microsoft.com/office/drawing/2014/main" id="{82D386D4-AF6F-BE28-E443-A68F27E62B3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7" name="Straight Connector 535">
                <a:extLst>
                  <a:ext uri="{FF2B5EF4-FFF2-40B4-BE49-F238E27FC236}">
                    <a16:creationId xmlns:a16="http://schemas.microsoft.com/office/drawing/2014/main" id="{93DD6063-43F2-327A-E181-FCC1A13A3DA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8" name="Straight Connector 536">
                <a:extLst>
                  <a:ext uri="{FF2B5EF4-FFF2-40B4-BE49-F238E27FC236}">
                    <a16:creationId xmlns:a16="http://schemas.microsoft.com/office/drawing/2014/main" id="{497F6C43-80CF-B256-E588-F8400713279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94" name="Trapezoid 531">
              <a:extLst>
                <a:ext uri="{FF2B5EF4-FFF2-40B4-BE49-F238E27FC236}">
                  <a16:creationId xmlns:a16="http://schemas.microsoft.com/office/drawing/2014/main" id="{B5597F6C-8946-315A-A888-C62D073A444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365" name="Oval 364">
            <a:extLst>
              <a:ext uri="{FF2B5EF4-FFF2-40B4-BE49-F238E27FC236}">
                <a16:creationId xmlns:a16="http://schemas.microsoft.com/office/drawing/2014/main" id="{0CEFAE47-92E7-9AD4-A8AB-2D7BF5C03367}"/>
              </a:ext>
            </a:extLst>
          </p:cNvPr>
          <p:cNvSpPr/>
          <p:nvPr/>
        </p:nvSpPr>
        <p:spPr>
          <a:xfrm>
            <a:off x="3536377"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6" name="Oval 365">
            <a:extLst>
              <a:ext uri="{FF2B5EF4-FFF2-40B4-BE49-F238E27FC236}">
                <a16:creationId xmlns:a16="http://schemas.microsoft.com/office/drawing/2014/main" id="{01EDD437-112D-6CDE-2CC2-59D55072AA3D}"/>
              </a:ext>
            </a:extLst>
          </p:cNvPr>
          <p:cNvSpPr/>
          <p:nvPr/>
        </p:nvSpPr>
        <p:spPr>
          <a:xfrm>
            <a:off x="4069186" y="280812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7674BA85-4998-DC7B-317B-B918A91BB029}"/>
              </a:ext>
            </a:extLst>
          </p:cNvPr>
          <p:cNvSpPr/>
          <p:nvPr/>
        </p:nvSpPr>
        <p:spPr>
          <a:xfrm>
            <a:off x="3536377"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8" name="Straight Connector 367">
            <a:extLst>
              <a:ext uri="{FF2B5EF4-FFF2-40B4-BE49-F238E27FC236}">
                <a16:creationId xmlns:a16="http://schemas.microsoft.com/office/drawing/2014/main" id="{4DAC4C96-A551-9F2A-1221-4264658E25B2}"/>
              </a:ext>
            </a:extLst>
          </p:cNvPr>
          <p:cNvCxnSpPr>
            <a:cxnSpLocks/>
            <a:stCxn id="392" idx="0"/>
          </p:cNvCxnSpPr>
          <p:nvPr/>
        </p:nvCxnSpPr>
        <p:spPr>
          <a:xfrm flipH="1" flipV="1">
            <a:off x="3566157"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69" name="Group 1040">
            <a:extLst>
              <a:ext uri="{FF2B5EF4-FFF2-40B4-BE49-F238E27FC236}">
                <a16:creationId xmlns:a16="http://schemas.microsoft.com/office/drawing/2014/main" id="{E307B957-6F06-5EC6-7369-E34980C4A2F7}"/>
              </a:ext>
            </a:extLst>
          </p:cNvPr>
          <p:cNvGrpSpPr/>
          <p:nvPr/>
        </p:nvGrpSpPr>
        <p:grpSpPr>
          <a:xfrm>
            <a:off x="3832476" y="2807021"/>
            <a:ext cx="189647" cy="68432"/>
            <a:chOff x="1230061" y="3045781"/>
            <a:chExt cx="435339" cy="142407"/>
          </a:xfrm>
        </p:grpSpPr>
        <p:sp>
          <p:nvSpPr>
            <p:cNvPr id="389" name="Rectangle 388">
              <a:extLst>
                <a:ext uri="{FF2B5EF4-FFF2-40B4-BE49-F238E27FC236}">
                  <a16:creationId xmlns:a16="http://schemas.microsoft.com/office/drawing/2014/main" id="{C0ED2904-DAE9-7943-D710-C7E5C2178F1E}"/>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90" name="Oval 341">
              <a:extLst>
                <a:ext uri="{FF2B5EF4-FFF2-40B4-BE49-F238E27FC236}">
                  <a16:creationId xmlns:a16="http://schemas.microsoft.com/office/drawing/2014/main" id="{B6955BB0-CC2B-9F39-FBC6-917D5BB30F0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91" name="Oval 341">
              <a:extLst>
                <a:ext uri="{FF2B5EF4-FFF2-40B4-BE49-F238E27FC236}">
                  <a16:creationId xmlns:a16="http://schemas.microsoft.com/office/drawing/2014/main" id="{6C1509E0-29E2-0C75-9FC4-173F34864894}"/>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70" name="Straight Connector 369">
            <a:extLst>
              <a:ext uri="{FF2B5EF4-FFF2-40B4-BE49-F238E27FC236}">
                <a16:creationId xmlns:a16="http://schemas.microsoft.com/office/drawing/2014/main" id="{3E104FD5-AE9A-F407-F7FB-3EE3A48DA747}"/>
              </a:ext>
            </a:extLst>
          </p:cNvPr>
          <p:cNvCxnSpPr>
            <a:stCxn id="363" idx="1"/>
            <a:endCxn id="390" idx="2"/>
          </p:cNvCxnSpPr>
          <p:nvPr/>
        </p:nvCxnSpPr>
        <p:spPr>
          <a:xfrm flipV="1">
            <a:off x="3695139" y="2841237"/>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a:extLst>
              <a:ext uri="{FF2B5EF4-FFF2-40B4-BE49-F238E27FC236}">
                <a16:creationId xmlns:a16="http://schemas.microsoft.com/office/drawing/2014/main" id="{52C8F5C8-D1D7-9E60-E75D-B3A659306A0C}"/>
              </a:ext>
            </a:extLst>
          </p:cNvPr>
          <p:cNvCxnSpPr>
            <a:stCxn id="391" idx="6"/>
            <a:endCxn id="366" idx="2"/>
          </p:cNvCxnSpPr>
          <p:nvPr/>
        </p:nvCxnSpPr>
        <p:spPr>
          <a:xfrm>
            <a:off x="4007903" y="2841237"/>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a:extLst>
              <a:ext uri="{FF2B5EF4-FFF2-40B4-BE49-F238E27FC236}">
                <a16:creationId xmlns:a16="http://schemas.microsoft.com/office/drawing/2014/main" id="{69027C42-B09A-DC79-1149-3D32716BCAE1}"/>
              </a:ext>
            </a:extLst>
          </p:cNvPr>
          <p:cNvCxnSpPr>
            <a:cxnSpLocks/>
            <a:stCxn id="367" idx="0"/>
          </p:cNvCxnSpPr>
          <p:nvPr/>
        </p:nvCxnSpPr>
        <p:spPr>
          <a:xfrm flipV="1">
            <a:off x="3569697"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73" name="Group 1040">
            <a:extLst>
              <a:ext uri="{FF2B5EF4-FFF2-40B4-BE49-F238E27FC236}">
                <a16:creationId xmlns:a16="http://schemas.microsoft.com/office/drawing/2014/main" id="{77BB0934-3C8E-F7BC-7412-1D00B1FCE4B2}"/>
              </a:ext>
            </a:extLst>
          </p:cNvPr>
          <p:cNvGrpSpPr/>
          <p:nvPr/>
        </p:nvGrpSpPr>
        <p:grpSpPr>
          <a:xfrm rot="16200000">
            <a:off x="3519144" y="2705642"/>
            <a:ext cx="100853" cy="36392"/>
            <a:chOff x="1230061" y="3045781"/>
            <a:chExt cx="435339" cy="142407"/>
          </a:xfrm>
        </p:grpSpPr>
        <p:sp>
          <p:nvSpPr>
            <p:cNvPr id="386" name="Rectangle 385">
              <a:extLst>
                <a:ext uri="{FF2B5EF4-FFF2-40B4-BE49-F238E27FC236}">
                  <a16:creationId xmlns:a16="http://schemas.microsoft.com/office/drawing/2014/main" id="{CF914AC8-2FF7-270A-29EA-2C3080F00163}"/>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87" name="Oval 341">
              <a:extLst>
                <a:ext uri="{FF2B5EF4-FFF2-40B4-BE49-F238E27FC236}">
                  <a16:creationId xmlns:a16="http://schemas.microsoft.com/office/drawing/2014/main" id="{DDAB521D-F78A-4F84-2D0F-F3082CCAD50D}"/>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88" name="Oval 341">
              <a:extLst>
                <a:ext uri="{FF2B5EF4-FFF2-40B4-BE49-F238E27FC236}">
                  <a16:creationId xmlns:a16="http://schemas.microsoft.com/office/drawing/2014/main" id="{4EE7DC14-F526-8EA0-FE2C-EBF798AC5D8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374" name="Oval 373">
            <a:extLst>
              <a:ext uri="{FF2B5EF4-FFF2-40B4-BE49-F238E27FC236}">
                <a16:creationId xmlns:a16="http://schemas.microsoft.com/office/drawing/2014/main" id="{34F1C776-672E-081C-2BB9-E1E13CC65283}"/>
              </a:ext>
            </a:extLst>
          </p:cNvPr>
          <p:cNvSpPr/>
          <p:nvPr/>
        </p:nvSpPr>
        <p:spPr>
          <a:xfrm>
            <a:off x="4069186" y="260459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5" name="Group 1040">
            <a:extLst>
              <a:ext uri="{FF2B5EF4-FFF2-40B4-BE49-F238E27FC236}">
                <a16:creationId xmlns:a16="http://schemas.microsoft.com/office/drawing/2014/main" id="{55805B60-5A71-C4A4-8015-CFFDCB71CE24}"/>
              </a:ext>
            </a:extLst>
          </p:cNvPr>
          <p:cNvGrpSpPr/>
          <p:nvPr/>
        </p:nvGrpSpPr>
        <p:grpSpPr>
          <a:xfrm>
            <a:off x="3832476" y="2603490"/>
            <a:ext cx="189647" cy="68432"/>
            <a:chOff x="1230061" y="3045781"/>
            <a:chExt cx="435339" cy="142407"/>
          </a:xfrm>
        </p:grpSpPr>
        <p:sp>
          <p:nvSpPr>
            <p:cNvPr id="383" name="Rectangle 382">
              <a:extLst>
                <a:ext uri="{FF2B5EF4-FFF2-40B4-BE49-F238E27FC236}">
                  <a16:creationId xmlns:a16="http://schemas.microsoft.com/office/drawing/2014/main" id="{7EE75FF7-8EBF-4BA5-337F-B0EE3AA0263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84" name="Oval 341">
              <a:extLst>
                <a:ext uri="{FF2B5EF4-FFF2-40B4-BE49-F238E27FC236}">
                  <a16:creationId xmlns:a16="http://schemas.microsoft.com/office/drawing/2014/main" id="{C6CC5D90-4C03-FB80-99C7-37785FAB4638}"/>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85" name="Oval 341">
              <a:extLst>
                <a:ext uri="{FF2B5EF4-FFF2-40B4-BE49-F238E27FC236}">
                  <a16:creationId xmlns:a16="http://schemas.microsoft.com/office/drawing/2014/main" id="{88501AC8-6FC8-024E-9401-C436D5ECBC2E}"/>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76" name="Straight Connector 375">
            <a:extLst>
              <a:ext uri="{FF2B5EF4-FFF2-40B4-BE49-F238E27FC236}">
                <a16:creationId xmlns:a16="http://schemas.microsoft.com/office/drawing/2014/main" id="{F72FA141-B4A5-C965-906B-58A0AEA01D21}"/>
              </a:ext>
            </a:extLst>
          </p:cNvPr>
          <p:cNvCxnSpPr>
            <a:cxnSpLocks/>
            <a:stCxn id="362" idx="6"/>
            <a:endCxn id="384" idx="2"/>
          </p:cNvCxnSpPr>
          <p:nvPr/>
        </p:nvCxnSpPr>
        <p:spPr>
          <a:xfrm flipV="1">
            <a:off x="3603017" y="263770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a:extLst>
              <a:ext uri="{FF2B5EF4-FFF2-40B4-BE49-F238E27FC236}">
                <a16:creationId xmlns:a16="http://schemas.microsoft.com/office/drawing/2014/main" id="{15E81441-3524-EC7D-C842-9C4E6CBE15B6}"/>
              </a:ext>
            </a:extLst>
          </p:cNvPr>
          <p:cNvCxnSpPr>
            <a:stCxn id="385" idx="6"/>
            <a:endCxn id="374" idx="2"/>
          </p:cNvCxnSpPr>
          <p:nvPr/>
        </p:nvCxnSpPr>
        <p:spPr>
          <a:xfrm>
            <a:off x="4007903" y="263770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8" name="Straight Connector 377">
            <a:extLst>
              <a:ext uri="{FF2B5EF4-FFF2-40B4-BE49-F238E27FC236}">
                <a16:creationId xmlns:a16="http://schemas.microsoft.com/office/drawing/2014/main" id="{1FF4183C-7041-9BA4-6BA5-2BDDBD6CF06B}"/>
              </a:ext>
            </a:extLst>
          </p:cNvPr>
          <p:cNvCxnSpPr>
            <a:stCxn id="392" idx="2"/>
            <a:endCxn id="361" idx="3"/>
          </p:cNvCxnSpPr>
          <p:nvPr/>
        </p:nvCxnSpPr>
        <p:spPr>
          <a:xfrm>
            <a:off x="3567067"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79" name="Oval 341">
            <a:extLst>
              <a:ext uri="{FF2B5EF4-FFF2-40B4-BE49-F238E27FC236}">
                <a16:creationId xmlns:a16="http://schemas.microsoft.com/office/drawing/2014/main" id="{E76EBEBD-7822-5FC8-3E4C-65BD81577594}"/>
              </a:ext>
            </a:extLst>
          </p:cNvPr>
          <p:cNvSpPr>
            <a:spLocks noChangeArrowheads="1"/>
          </p:cNvSpPr>
          <p:nvPr/>
        </p:nvSpPr>
        <p:spPr bwMode="auto">
          <a:xfrm>
            <a:off x="3536378" y="278469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81" name="Oval 380">
            <a:extLst>
              <a:ext uri="{FF2B5EF4-FFF2-40B4-BE49-F238E27FC236}">
                <a16:creationId xmlns:a16="http://schemas.microsoft.com/office/drawing/2014/main" id="{5149E51A-95A2-7491-300A-E303F5D80793}"/>
              </a:ext>
            </a:extLst>
          </p:cNvPr>
          <p:cNvSpPr/>
          <p:nvPr/>
        </p:nvSpPr>
        <p:spPr>
          <a:xfrm>
            <a:off x="3313491" y="294360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82" name="Connector: Elbow 381">
            <a:extLst>
              <a:ext uri="{FF2B5EF4-FFF2-40B4-BE49-F238E27FC236}">
                <a16:creationId xmlns:a16="http://schemas.microsoft.com/office/drawing/2014/main" id="{F388E0E0-A47F-BD8B-F546-97F54A5D6770}"/>
              </a:ext>
            </a:extLst>
          </p:cNvPr>
          <p:cNvCxnSpPr>
            <a:stCxn id="392" idx="2"/>
            <a:endCxn id="381" idx="0"/>
          </p:cNvCxnSpPr>
          <p:nvPr/>
        </p:nvCxnSpPr>
        <p:spPr>
          <a:xfrm rot="5400000">
            <a:off x="3214442" y="259098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0" name="Rectangle 399">
            <a:extLst>
              <a:ext uri="{FF2B5EF4-FFF2-40B4-BE49-F238E27FC236}">
                <a16:creationId xmlns:a16="http://schemas.microsoft.com/office/drawing/2014/main" id="{725B2A4A-46E4-4967-09AD-1EB3252C453C}"/>
              </a:ext>
            </a:extLst>
          </p:cNvPr>
          <p:cNvSpPr/>
          <p:nvPr/>
        </p:nvSpPr>
        <p:spPr>
          <a:xfrm>
            <a:off x="3281581" y="3133144"/>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1" name="Rectangle 88">
            <a:extLst>
              <a:ext uri="{FF2B5EF4-FFF2-40B4-BE49-F238E27FC236}">
                <a16:creationId xmlns:a16="http://schemas.microsoft.com/office/drawing/2014/main" id="{4B61D639-713F-68C6-8800-9F070858CC72}"/>
              </a:ext>
            </a:extLst>
          </p:cNvPr>
          <p:cNvSpPr>
            <a:spLocks noChangeArrowheads="1"/>
          </p:cNvSpPr>
          <p:nvPr/>
        </p:nvSpPr>
        <p:spPr bwMode="auto">
          <a:xfrm>
            <a:off x="3382222" y="3506864"/>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02" name="Isosceles Triangle 401">
            <a:extLst>
              <a:ext uri="{FF2B5EF4-FFF2-40B4-BE49-F238E27FC236}">
                <a16:creationId xmlns:a16="http://schemas.microsoft.com/office/drawing/2014/main" id="{253DBD9D-2112-FB09-01F0-E0230645E059}"/>
              </a:ext>
            </a:extLst>
          </p:cNvPr>
          <p:cNvSpPr/>
          <p:nvPr/>
        </p:nvSpPr>
        <p:spPr>
          <a:xfrm flipV="1">
            <a:off x="3495360" y="3526819"/>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03" name="Oval 341">
            <a:extLst>
              <a:ext uri="{FF2B5EF4-FFF2-40B4-BE49-F238E27FC236}">
                <a16:creationId xmlns:a16="http://schemas.microsoft.com/office/drawing/2014/main" id="{01ED6A2E-3D58-1BA4-9901-4D867F375BDF}"/>
              </a:ext>
            </a:extLst>
          </p:cNvPr>
          <p:cNvSpPr>
            <a:spLocks noChangeArrowheads="1"/>
          </p:cNvSpPr>
          <p:nvPr/>
        </p:nvSpPr>
        <p:spPr bwMode="auto">
          <a:xfrm>
            <a:off x="3536378" y="360747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04" name="Trapezoid 403">
            <a:extLst>
              <a:ext uri="{FF2B5EF4-FFF2-40B4-BE49-F238E27FC236}">
                <a16:creationId xmlns:a16="http://schemas.microsoft.com/office/drawing/2014/main" id="{C8FAD36E-8AEC-4F8B-9219-274D90FA06C6}"/>
              </a:ext>
            </a:extLst>
          </p:cNvPr>
          <p:cNvSpPr/>
          <p:nvPr/>
        </p:nvSpPr>
        <p:spPr>
          <a:xfrm rot="10800000">
            <a:off x="3432725" y="3812226"/>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05" name="Group 254">
            <a:extLst>
              <a:ext uri="{FF2B5EF4-FFF2-40B4-BE49-F238E27FC236}">
                <a16:creationId xmlns:a16="http://schemas.microsoft.com/office/drawing/2014/main" id="{50BB4340-811A-7E1E-A841-C4E8042BF572}"/>
              </a:ext>
            </a:extLst>
          </p:cNvPr>
          <p:cNvGrpSpPr>
            <a:grpSpLocks noChangeAspect="1"/>
          </p:cNvGrpSpPr>
          <p:nvPr/>
        </p:nvGrpSpPr>
        <p:grpSpPr>
          <a:xfrm>
            <a:off x="3378169" y="3237476"/>
            <a:ext cx="377796" cy="217409"/>
            <a:chOff x="8421867" y="1904979"/>
            <a:chExt cx="347879" cy="255573"/>
          </a:xfrm>
        </p:grpSpPr>
        <p:sp>
          <p:nvSpPr>
            <p:cNvPr id="433" name="Rectangle 60">
              <a:extLst>
                <a:ext uri="{FF2B5EF4-FFF2-40B4-BE49-F238E27FC236}">
                  <a16:creationId xmlns:a16="http://schemas.microsoft.com/office/drawing/2014/main" id="{13E5228D-482D-FFFC-C1AF-48A828687E4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434" name="Group 719">
              <a:extLst>
                <a:ext uri="{FF2B5EF4-FFF2-40B4-BE49-F238E27FC236}">
                  <a16:creationId xmlns:a16="http://schemas.microsoft.com/office/drawing/2014/main" id="{1B997841-4AF6-C93D-67DE-8F559039613F}"/>
                </a:ext>
              </a:extLst>
            </p:cNvPr>
            <p:cNvGrpSpPr/>
            <p:nvPr/>
          </p:nvGrpSpPr>
          <p:grpSpPr>
            <a:xfrm>
              <a:off x="8487816" y="1907051"/>
              <a:ext cx="216025" cy="108851"/>
              <a:chOff x="8553742" y="2601251"/>
              <a:chExt cx="216024" cy="108852"/>
            </a:xfrm>
          </p:grpSpPr>
          <p:cxnSp>
            <p:nvCxnSpPr>
              <p:cNvPr id="436" name="Straight Connector 532">
                <a:extLst>
                  <a:ext uri="{FF2B5EF4-FFF2-40B4-BE49-F238E27FC236}">
                    <a16:creationId xmlns:a16="http://schemas.microsoft.com/office/drawing/2014/main" id="{4811D2FA-0814-8078-7507-701BF984323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37" name="Straight Connector 534">
                <a:extLst>
                  <a:ext uri="{FF2B5EF4-FFF2-40B4-BE49-F238E27FC236}">
                    <a16:creationId xmlns:a16="http://schemas.microsoft.com/office/drawing/2014/main" id="{83898D9B-022B-7D8D-FCB1-7AB050D75CF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38" name="Straight Connector 535">
                <a:extLst>
                  <a:ext uri="{FF2B5EF4-FFF2-40B4-BE49-F238E27FC236}">
                    <a16:creationId xmlns:a16="http://schemas.microsoft.com/office/drawing/2014/main" id="{489D7A53-29EF-BAB4-2539-D6EAEC80E80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39" name="Straight Connector 536">
                <a:extLst>
                  <a:ext uri="{FF2B5EF4-FFF2-40B4-BE49-F238E27FC236}">
                    <a16:creationId xmlns:a16="http://schemas.microsoft.com/office/drawing/2014/main" id="{0696E40B-B1A1-66F8-0ACD-0FE52930FD0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35" name="Trapezoid 531">
              <a:extLst>
                <a:ext uri="{FF2B5EF4-FFF2-40B4-BE49-F238E27FC236}">
                  <a16:creationId xmlns:a16="http://schemas.microsoft.com/office/drawing/2014/main" id="{156EBDF0-AA6C-64E8-B8C7-B3853134F1E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06" name="Oval 405">
            <a:extLst>
              <a:ext uri="{FF2B5EF4-FFF2-40B4-BE49-F238E27FC236}">
                <a16:creationId xmlns:a16="http://schemas.microsoft.com/office/drawing/2014/main" id="{29ABF37C-54AA-0F6D-99B2-C7C8C878B54E}"/>
              </a:ext>
            </a:extLst>
          </p:cNvPr>
          <p:cNvSpPr/>
          <p:nvPr/>
        </p:nvSpPr>
        <p:spPr>
          <a:xfrm>
            <a:off x="3536377" y="30954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7" name="Oval 406">
            <a:extLst>
              <a:ext uri="{FF2B5EF4-FFF2-40B4-BE49-F238E27FC236}">
                <a16:creationId xmlns:a16="http://schemas.microsoft.com/office/drawing/2014/main" id="{F4D1768B-6E82-6C98-A07B-03A352916EE2}"/>
              </a:ext>
            </a:extLst>
          </p:cNvPr>
          <p:cNvSpPr/>
          <p:nvPr/>
        </p:nvSpPr>
        <p:spPr>
          <a:xfrm>
            <a:off x="4069186" y="3804390"/>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E45F9A08-D54A-CCF2-C54B-5A7ED05E09DD}"/>
              </a:ext>
            </a:extLst>
          </p:cNvPr>
          <p:cNvSpPr/>
          <p:nvPr/>
        </p:nvSpPr>
        <p:spPr>
          <a:xfrm>
            <a:off x="3536377" y="393731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8683974A-2BE2-6B92-938F-7343AA38BC9F}"/>
              </a:ext>
            </a:extLst>
          </p:cNvPr>
          <p:cNvCxnSpPr>
            <a:cxnSpLocks/>
            <a:stCxn id="433" idx="0"/>
          </p:cNvCxnSpPr>
          <p:nvPr/>
        </p:nvCxnSpPr>
        <p:spPr>
          <a:xfrm flipH="1" flipV="1">
            <a:off x="3566157" y="3162082"/>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10" name="Group 1040">
            <a:extLst>
              <a:ext uri="{FF2B5EF4-FFF2-40B4-BE49-F238E27FC236}">
                <a16:creationId xmlns:a16="http://schemas.microsoft.com/office/drawing/2014/main" id="{36C0475C-23A8-2224-411C-04821BDB0285}"/>
              </a:ext>
            </a:extLst>
          </p:cNvPr>
          <p:cNvGrpSpPr/>
          <p:nvPr/>
        </p:nvGrpSpPr>
        <p:grpSpPr>
          <a:xfrm>
            <a:off x="3832476" y="3803289"/>
            <a:ext cx="189647" cy="68432"/>
            <a:chOff x="1230061" y="3045781"/>
            <a:chExt cx="435339" cy="142407"/>
          </a:xfrm>
        </p:grpSpPr>
        <p:sp>
          <p:nvSpPr>
            <p:cNvPr id="430" name="Rectangle 429">
              <a:extLst>
                <a:ext uri="{FF2B5EF4-FFF2-40B4-BE49-F238E27FC236}">
                  <a16:creationId xmlns:a16="http://schemas.microsoft.com/office/drawing/2014/main" id="{24C5F7D0-357A-F7A2-9747-D4175B399129}"/>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31" name="Oval 341">
              <a:extLst>
                <a:ext uri="{FF2B5EF4-FFF2-40B4-BE49-F238E27FC236}">
                  <a16:creationId xmlns:a16="http://schemas.microsoft.com/office/drawing/2014/main" id="{040002CA-C7B3-2B0F-9532-24EB355DC01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32" name="Oval 341">
              <a:extLst>
                <a:ext uri="{FF2B5EF4-FFF2-40B4-BE49-F238E27FC236}">
                  <a16:creationId xmlns:a16="http://schemas.microsoft.com/office/drawing/2014/main" id="{61722D65-E946-BA01-1D57-1081032DC65A}"/>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11" name="Straight Connector 410">
            <a:extLst>
              <a:ext uri="{FF2B5EF4-FFF2-40B4-BE49-F238E27FC236}">
                <a16:creationId xmlns:a16="http://schemas.microsoft.com/office/drawing/2014/main" id="{2B2A8FBC-C66F-AF4B-867D-F7BC127A5B2F}"/>
              </a:ext>
            </a:extLst>
          </p:cNvPr>
          <p:cNvCxnSpPr>
            <a:stCxn id="404" idx="1"/>
            <a:endCxn id="431" idx="2"/>
          </p:cNvCxnSpPr>
          <p:nvPr/>
        </p:nvCxnSpPr>
        <p:spPr>
          <a:xfrm flipV="1">
            <a:off x="3695139" y="3837505"/>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a:extLst>
              <a:ext uri="{FF2B5EF4-FFF2-40B4-BE49-F238E27FC236}">
                <a16:creationId xmlns:a16="http://schemas.microsoft.com/office/drawing/2014/main" id="{AB2F4DE4-579C-1EC8-6665-FDA3D5B60FF5}"/>
              </a:ext>
            </a:extLst>
          </p:cNvPr>
          <p:cNvCxnSpPr>
            <a:stCxn id="432" idx="6"/>
            <a:endCxn id="407" idx="2"/>
          </p:cNvCxnSpPr>
          <p:nvPr/>
        </p:nvCxnSpPr>
        <p:spPr>
          <a:xfrm>
            <a:off x="4007903" y="3837505"/>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a:extLst>
              <a:ext uri="{FF2B5EF4-FFF2-40B4-BE49-F238E27FC236}">
                <a16:creationId xmlns:a16="http://schemas.microsoft.com/office/drawing/2014/main" id="{8D72CAEC-C2DE-0FE6-6BB5-79FA892E33B2}"/>
              </a:ext>
            </a:extLst>
          </p:cNvPr>
          <p:cNvCxnSpPr>
            <a:cxnSpLocks/>
            <a:stCxn id="408" idx="0"/>
          </p:cNvCxnSpPr>
          <p:nvPr/>
        </p:nvCxnSpPr>
        <p:spPr>
          <a:xfrm flipV="1">
            <a:off x="3569697" y="3864206"/>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14" name="Group 1040">
            <a:extLst>
              <a:ext uri="{FF2B5EF4-FFF2-40B4-BE49-F238E27FC236}">
                <a16:creationId xmlns:a16="http://schemas.microsoft.com/office/drawing/2014/main" id="{D5903E92-F111-3ACF-132D-AE58A957A521}"/>
              </a:ext>
            </a:extLst>
          </p:cNvPr>
          <p:cNvGrpSpPr/>
          <p:nvPr/>
        </p:nvGrpSpPr>
        <p:grpSpPr>
          <a:xfrm rot="16200000">
            <a:off x="3519144" y="3701910"/>
            <a:ext cx="100853" cy="36392"/>
            <a:chOff x="1230061" y="3045781"/>
            <a:chExt cx="435339" cy="142407"/>
          </a:xfrm>
        </p:grpSpPr>
        <p:sp>
          <p:nvSpPr>
            <p:cNvPr id="427" name="Rectangle 426">
              <a:extLst>
                <a:ext uri="{FF2B5EF4-FFF2-40B4-BE49-F238E27FC236}">
                  <a16:creationId xmlns:a16="http://schemas.microsoft.com/office/drawing/2014/main" id="{083135CB-ED53-305F-BC76-5AF869A8D4C9}"/>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28" name="Oval 341">
              <a:extLst>
                <a:ext uri="{FF2B5EF4-FFF2-40B4-BE49-F238E27FC236}">
                  <a16:creationId xmlns:a16="http://schemas.microsoft.com/office/drawing/2014/main" id="{1B8BC980-1909-8F05-1959-4083EBC57EA0}"/>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29" name="Oval 341">
              <a:extLst>
                <a:ext uri="{FF2B5EF4-FFF2-40B4-BE49-F238E27FC236}">
                  <a16:creationId xmlns:a16="http://schemas.microsoft.com/office/drawing/2014/main" id="{DC82C965-6B93-DD9E-4998-B972C4EF6A71}"/>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15" name="Oval 414">
            <a:extLst>
              <a:ext uri="{FF2B5EF4-FFF2-40B4-BE49-F238E27FC236}">
                <a16:creationId xmlns:a16="http://schemas.microsoft.com/office/drawing/2014/main" id="{9057CDCD-577D-357F-E3A6-DBCD774D0167}"/>
              </a:ext>
            </a:extLst>
          </p:cNvPr>
          <p:cNvSpPr/>
          <p:nvPr/>
        </p:nvSpPr>
        <p:spPr>
          <a:xfrm>
            <a:off x="4069186" y="360085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6" name="Group 1040">
            <a:extLst>
              <a:ext uri="{FF2B5EF4-FFF2-40B4-BE49-F238E27FC236}">
                <a16:creationId xmlns:a16="http://schemas.microsoft.com/office/drawing/2014/main" id="{325D93EA-5664-D00B-A03B-133C8584652E}"/>
              </a:ext>
            </a:extLst>
          </p:cNvPr>
          <p:cNvGrpSpPr/>
          <p:nvPr/>
        </p:nvGrpSpPr>
        <p:grpSpPr>
          <a:xfrm>
            <a:off x="3832476" y="3599758"/>
            <a:ext cx="189647" cy="68432"/>
            <a:chOff x="1230061" y="3045781"/>
            <a:chExt cx="435339" cy="142407"/>
          </a:xfrm>
        </p:grpSpPr>
        <p:sp>
          <p:nvSpPr>
            <p:cNvPr id="424" name="Rectangle 423">
              <a:extLst>
                <a:ext uri="{FF2B5EF4-FFF2-40B4-BE49-F238E27FC236}">
                  <a16:creationId xmlns:a16="http://schemas.microsoft.com/office/drawing/2014/main" id="{63780F44-87E0-870A-3CCE-2245585E17F1}"/>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25" name="Oval 341">
              <a:extLst>
                <a:ext uri="{FF2B5EF4-FFF2-40B4-BE49-F238E27FC236}">
                  <a16:creationId xmlns:a16="http://schemas.microsoft.com/office/drawing/2014/main" id="{EB974F04-8102-0795-E691-5EED62A5FF3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26" name="Oval 341">
              <a:extLst>
                <a:ext uri="{FF2B5EF4-FFF2-40B4-BE49-F238E27FC236}">
                  <a16:creationId xmlns:a16="http://schemas.microsoft.com/office/drawing/2014/main" id="{17767AF0-8FD4-0720-DF65-AA25FE8077BA}"/>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17" name="Straight Connector 416">
            <a:extLst>
              <a:ext uri="{FF2B5EF4-FFF2-40B4-BE49-F238E27FC236}">
                <a16:creationId xmlns:a16="http://schemas.microsoft.com/office/drawing/2014/main" id="{DE031B76-F2F0-3DB0-1E4E-068CE47B1743}"/>
              </a:ext>
            </a:extLst>
          </p:cNvPr>
          <p:cNvCxnSpPr>
            <a:cxnSpLocks/>
            <a:stCxn id="403" idx="6"/>
            <a:endCxn id="425" idx="2"/>
          </p:cNvCxnSpPr>
          <p:nvPr/>
        </p:nvCxnSpPr>
        <p:spPr>
          <a:xfrm flipV="1">
            <a:off x="3603017" y="3633974"/>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8" name="Straight Connector 417">
            <a:extLst>
              <a:ext uri="{FF2B5EF4-FFF2-40B4-BE49-F238E27FC236}">
                <a16:creationId xmlns:a16="http://schemas.microsoft.com/office/drawing/2014/main" id="{C34F8D11-2839-24B1-1F44-60B6E4856951}"/>
              </a:ext>
            </a:extLst>
          </p:cNvPr>
          <p:cNvCxnSpPr>
            <a:stCxn id="426" idx="6"/>
            <a:endCxn id="415" idx="2"/>
          </p:cNvCxnSpPr>
          <p:nvPr/>
        </p:nvCxnSpPr>
        <p:spPr>
          <a:xfrm>
            <a:off x="4007903" y="3633974"/>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a:extLst>
              <a:ext uri="{FF2B5EF4-FFF2-40B4-BE49-F238E27FC236}">
                <a16:creationId xmlns:a16="http://schemas.microsoft.com/office/drawing/2014/main" id="{2F5667B5-D977-43B0-160D-4B27EF4751AA}"/>
              </a:ext>
            </a:extLst>
          </p:cNvPr>
          <p:cNvCxnSpPr>
            <a:stCxn id="433" idx="2"/>
            <a:endCxn id="402" idx="3"/>
          </p:cNvCxnSpPr>
          <p:nvPr/>
        </p:nvCxnSpPr>
        <p:spPr>
          <a:xfrm>
            <a:off x="3567067" y="3454884"/>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0" name="Oval 341">
            <a:extLst>
              <a:ext uri="{FF2B5EF4-FFF2-40B4-BE49-F238E27FC236}">
                <a16:creationId xmlns:a16="http://schemas.microsoft.com/office/drawing/2014/main" id="{8273EA38-DA12-96C6-C310-F217CA3301C3}"/>
              </a:ext>
            </a:extLst>
          </p:cNvPr>
          <p:cNvSpPr>
            <a:spLocks noChangeArrowheads="1"/>
          </p:cNvSpPr>
          <p:nvPr/>
        </p:nvSpPr>
        <p:spPr bwMode="auto">
          <a:xfrm>
            <a:off x="3536378" y="378096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22" name="Oval 421">
            <a:extLst>
              <a:ext uri="{FF2B5EF4-FFF2-40B4-BE49-F238E27FC236}">
                <a16:creationId xmlns:a16="http://schemas.microsoft.com/office/drawing/2014/main" id="{A1F8E306-FDE7-E535-B16F-E132865F3F7F}"/>
              </a:ext>
            </a:extLst>
          </p:cNvPr>
          <p:cNvSpPr/>
          <p:nvPr/>
        </p:nvSpPr>
        <p:spPr>
          <a:xfrm>
            <a:off x="3313491" y="393987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23" name="Connector: Elbow 422">
            <a:extLst>
              <a:ext uri="{FF2B5EF4-FFF2-40B4-BE49-F238E27FC236}">
                <a16:creationId xmlns:a16="http://schemas.microsoft.com/office/drawing/2014/main" id="{EEBB036F-CED5-362F-0B0A-7F7036C9D34E}"/>
              </a:ext>
            </a:extLst>
          </p:cNvPr>
          <p:cNvCxnSpPr>
            <a:stCxn id="433" idx="2"/>
            <a:endCxn id="422" idx="0"/>
          </p:cNvCxnSpPr>
          <p:nvPr/>
        </p:nvCxnSpPr>
        <p:spPr>
          <a:xfrm rot="5400000">
            <a:off x="3214442" y="3587253"/>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41" name="Rectangle 440">
            <a:extLst>
              <a:ext uri="{FF2B5EF4-FFF2-40B4-BE49-F238E27FC236}">
                <a16:creationId xmlns:a16="http://schemas.microsoft.com/office/drawing/2014/main" id="{E0183289-2D24-4D80-271A-287E02477DAA}"/>
              </a:ext>
            </a:extLst>
          </p:cNvPr>
          <p:cNvSpPr/>
          <p:nvPr/>
        </p:nvSpPr>
        <p:spPr>
          <a:xfrm>
            <a:off x="3281581" y="4134715"/>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2" name="Rectangle 88">
            <a:extLst>
              <a:ext uri="{FF2B5EF4-FFF2-40B4-BE49-F238E27FC236}">
                <a16:creationId xmlns:a16="http://schemas.microsoft.com/office/drawing/2014/main" id="{663F8B78-DC15-01F1-B786-6A20E3B8B531}"/>
              </a:ext>
            </a:extLst>
          </p:cNvPr>
          <p:cNvSpPr>
            <a:spLocks noChangeArrowheads="1"/>
          </p:cNvSpPr>
          <p:nvPr/>
        </p:nvSpPr>
        <p:spPr bwMode="auto">
          <a:xfrm>
            <a:off x="3382222" y="4508435"/>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43" name="Isosceles Triangle 442">
            <a:extLst>
              <a:ext uri="{FF2B5EF4-FFF2-40B4-BE49-F238E27FC236}">
                <a16:creationId xmlns:a16="http://schemas.microsoft.com/office/drawing/2014/main" id="{65961820-E6B8-B179-34AD-13B5C7E3A7DF}"/>
              </a:ext>
            </a:extLst>
          </p:cNvPr>
          <p:cNvSpPr/>
          <p:nvPr/>
        </p:nvSpPr>
        <p:spPr>
          <a:xfrm flipV="1">
            <a:off x="3495360" y="4528390"/>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44" name="Oval 341">
            <a:extLst>
              <a:ext uri="{FF2B5EF4-FFF2-40B4-BE49-F238E27FC236}">
                <a16:creationId xmlns:a16="http://schemas.microsoft.com/office/drawing/2014/main" id="{3FEC5E07-09CB-67D7-128E-EC0B723CAD98}"/>
              </a:ext>
            </a:extLst>
          </p:cNvPr>
          <p:cNvSpPr>
            <a:spLocks noChangeArrowheads="1"/>
          </p:cNvSpPr>
          <p:nvPr/>
        </p:nvSpPr>
        <p:spPr bwMode="auto">
          <a:xfrm>
            <a:off x="3536378" y="460904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45" name="Trapezoid 444">
            <a:extLst>
              <a:ext uri="{FF2B5EF4-FFF2-40B4-BE49-F238E27FC236}">
                <a16:creationId xmlns:a16="http://schemas.microsoft.com/office/drawing/2014/main" id="{02BF10AF-3FF9-09BC-D6BA-6C098739EDF7}"/>
              </a:ext>
            </a:extLst>
          </p:cNvPr>
          <p:cNvSpPr/>
          <p:nvPr/>
        </p:nvSpPr>
        <p:spPr>
          <a:xfrm rot="10800000">
            <a:off x="3432725" y="4813797"/>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46" name="Group 254">
            <a:extLst>
              <a:ext uri="{FF2B5EF4-FFF2-40B4-BE49-F238E27FC236}">
                <a16:creationId xmlns:a16="http://schemas.microsoft.com/office/drawing/2014/main" id="{6AFF91CB-2867-AAAC-AECE-360AA017E22A}"/>
              </a:ext>
            </a:extLst>
          </p:cNvPr>
          <p:cNvGrpSpPr>
            <a:grpSpLocks noChangeAspect="1"/>
          </p:cNvGrpSpPr>
          <p:nvPr/>
        </p:nvGrpSpPr>
        <p:grpSpPr>
          <a:xfrm>
            <a:off x="3378169" y="4239047"/>
            <a:ext cx="377796" cy="217409"/>
            <a:chOff x="8421867" y="1904979"/>
            <a:chExt cx="347879" cy="255573"/>
          </a:xfrm>
        </p:grpSpPr>
        <p:sp>
          <p:nvSpPr>
            <p:cNvPr id="474" name="Rectangle 60">
              <a:extLst>
                <a:ext uri="{FF2B5EF4-FFF2-40B4-BE49-F238E27FC236}">
                  <a16:creationId xmlns:a16="http://schemas.microsoft.com/office/drawing/2014/main" id="{E46685EF-42F5-08D6-AA43-108B7493ADA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475" name="Group 719">
              <a:extLst>
                <a:ext uri="{FF2B5EF4-FFF2-40B4-BE49-F238E27FC236}">
                  <a16:creationId xmlns:a16="http://schemas.microsoft.com/office/drawing/2014/main" id="{B913AE04-0CFB-5FCD-ACF3-F6B9CC270C1C}"/>
                </a:ext>
              </a:extLst>
            </p:cNvPr>
            <p:cNvGrpSpPr/>
            <p:nvPr/>
          </p:nvGrpSpPr>
          <p:grpSpPr>
            <a:xfrm>
              <a:off x="8487816" y="1907051"/>
              <a:ext cx="216025" cy="108851"/>
              <a:chOff x="8553742" y="2601251"/>
              <a:chExt cx="216024" cy="108852"/>
            </a:xfrm>
          </p:grpSpPr>
          <p:cxnSp>
            <p:nvCxnSpPr>
              <p:cNvPr id="477" name="Straight Connector 532">
                <a:extLst>
                  <a:ext uri="{FF2B5EF4-FFF2-40B4-BE49-F238E27FC236}">
                    <a16:creationId xmlns:a16="http://schemas.microsoft.com/office/drawing/2014/main" id="{9F2336FD-DD39-EAF3-BDA1-539B8C185FF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78" name="Straight Connector 534">
                <a:extLst>
                  <a:ext uri="{FF2B5EF4-FFF2-40B4-BE49-F238E27FC236}">
                    <a16:creationId xmlns:a16="http://schemas.microsoft.com/office/drawing/2014/main" id="{A9D86EAF-84C9-E913-6508-4F782B959D3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79" name="Straight Connector 535">
                <a:extLst>
                  <a:ext uri="{FF2B5EF4-FFF2-40B4-BE49-F238E27FC236}">
                    <a16:creationId xmlns:a16="http://schemas.microsoft.com/office/drawing/2014/main" id="{CDF51FCB-E872-E44F-FFE9-8971552088A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80" name="Straight Connector 536">
                <a:extLst>
                  <a:ext uri="{FF2B5EF4-FFF2-40B4-BE49-F238E27FC236}">
                    <a16:creationId xmlns:a16="http://schemas.microsoft.com/office/drawing/2014/main" id="{47A9ED34-8F7B-12D9-9E41-E227B710A04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76" name="Trapezoid 531">
              <a:extLst>
                <a:ext uri="{FF2B5EF4-FFF2-40B4-BE49-F238E27FC236}">
                  <a16:creationId xmlns:a16="http://schemas.microsoft.com/office/drawing/2014/main" id="{703DB999-CBF2-92E1-7542-AD91F5D4587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47" name="Oval 446">
            <a:extLst>
              <a:ext uri="{FF2B5EF4-FFF2-40B4-BE49-F238E27FC236}">
                <a16:creationId xmlns:a16="http://schemas.microsoft.com/office/drawing/2014/main" id="{1D9E0A00-CBF2-0D9C-0965-4297E9AD81E7}"/>
              </a:ext>
            </a:extLst>
          </p:cNvPr>
          <p:cNvSpPr/>
          <p:nvPr/>
        </p:nvSpPr>
        <p:spPr>
          <a:xfrm>
            <a:off x="3536377" y="40970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8" name="Oval 447">
            <a:extLst>
              <a:ext uri="{FF2B5EF4-FFF2-40B4-BE49-F238E27FC236}">
                <a16:creationId xmlns:a16="http://schemas.microsoft.com/office/drawing/2014/main" id="{2CF05F8D-D6C4-7769-29CD-E410AAF0C7FD}"/>
              </a:ext>
            </a:extLst>
          </p:cNvPr>
          <p:cNvSpPr/>
          <p:nvPr/>
        </p:nvSpPr>
        <p:spPr>
          <a:xfrm>
            <a:off x="4069186" y="480596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1618C80B-3B49-8139-DFA0-248361ED42C2}"/>
              </a:ext>
            </a:extLst>
          </p:cNvPr>
          <p:cNvSpPr/>
          <p:nvPr/>
        </p:nvSpPr>
        <p:spPr>
          <a:xfrm>
            <a:off x="3536377" y="493888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id="{1B5A1C55-D794-1929-90E2-4186C60FECF8}"/>
              </a:ext>
            </a:extLst>
          </p:cNvPr>
          <p:cNvCxnSpPr>
            <a:cxnSpLocks/>
            <a:stCxn id="474" idx="0"/>
          </p:cNvCxnSpPr>
          <p:nvPr/>
        </p:nvCxnSpPr>
        <p:spPr>
          <a:xfrm flipH="1" flipV="1">
            <a:off x="3566157" y="4163653"/>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51" name="Group 1040">
            <a:extLst>
              <a:ext uri="{FF2B5EF4-FFF2-40B4-BE49-F238E27FC236}">
                <a16:creationId xmlns:a16="http://schemas.microsoft.com/office/drawing/2014/main" id="{40B3AE8A-8B58-1B1B-BB49-63AE3AA501A4}"/>
              </a:ext>
            </a:extLst>
          </p:cNvPr>
          <p:cNvGrpSpPr/>
          <p:nvPr/>
        </p:nvGrpSpPr>
        <p:grpSpPr>
          <a:xfrm>
            <a:off x="3832476" y="4804860"/>
            <a:ext cx="189647" cy="68432"/>
            <a:chOff x="1230061" y="3045781"/>
            <a:chExt cx="435339" cy="142407"/>
          </a:xfrm>
        </p:grpSpPr>
        <p:sp>
          <p:nvSpPr>
            <p:cNvPr id="471" name="Rectangle 470">
              <a:extLst>
                <a:ext uri="{FF2B5EF4-FFF2-40B4-BE49-F238E27FC236}">
                  <a16:creationId xmlns:a16="http://schemas.microsoft.com/office/drawing/2014/main" id="{9B6B049E-EB18-E5DF-F934-1B3BF4C5478D}"/>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72" name="Oval 341">
              <a:extLst>
                <a:ext uri="{FF2B5EF4-FFF2-40B4-BE49-F238E27FC236}">
                  <a16:creationId xmlns:a16="http://schemas.microsoft.com/office/drawing/2014/main" id="{0F217C66-C115-E42A-7032-EE28EA04227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73" name="Oval 341">
              <a:extLst>
                <a:ext uri="{FF2B5EF4-FFF2-40B4-BE49-F238E27FC236}">
                  <a16:creationId xmlns:a16="http://schemas.microsoft.com/office/drawing/2014/main" id="{19C8760F-BE4B-F119-7A5E-47767EA59442}"/>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52" name="Straight Connector 451">
            <a:extLst>
              <a:ext uri="{FF2B5EF4-FFF2-40B4-BE49-F238E27FC236}">
                <a16:creationId xmlns:a16="http://schemas.microsoft.com/office/drawing/2014/main" id="{785E8383-BBD3-6B35-397C-2F779965E75B}"/>
              </a:ext>
            </a:extLst>
          </p:cNvPr>
          <p:cNvCxnSpPr>
            <a:stCxn id="445" idx="1"/>
            <a:endCxn id="472" idx="2"/>
          </p:cNvCxnSpPr>
          <p:nvPr/>
        </p:nvCxnSpPr>
        <p:spPr>
          <a:xfrm flipV="1">
            <a:off x="3695139" y="4839076"/>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a:extLst>
              <a:ext uri="{FF2B5EF4-FFF2-40B4-BE49-F238E27FC236}">
                <a16:creationId xmlns:a16="http://schemas.microsoft.com/office/drawing/2014/main" id="{3287028E-5DCF-DE12-E198-EBBBFA30FC5B}"/>
              </a:ext>
            </a:extLst>
          </p:cNvPr>
          <p:cNvCxnSpPr>
            <a:stCxn id="473" idx="6"/>
            <a:endCxn id="448" idx="2"/>
          </p:cNvCxnSpPr>
          <p:nvPr/>
        </p:nvCxnSpPr>
        <p:spPr>
          <a:xfrm>
            <a:off x="4007903" y="483907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a:extLst>
              <a:ext uri="{FF2B5EF4-FFF2-40B4-BE49-F238E27FC236}">
                <a16:creationId xmlns:a16="http://schemas.microsoft.com/office/drawing/2014/main" id="{AEE2CE76-418F-8E1E-EBDF-6CFB937FA309}"/>
              </a:ext>
            </a:extLst>
          </p:cNvPr>
          <p:cNvCxnSpPr>
            <a:cxnSpLocks/>
            <a:stCxn id="449" idx="0"/>
          </p:cNvCxnSpPr>
          <p:nvPr/>
        </p:nvCxnSpPr>
        <p:spPr>
          <a:xfrm flipV="1">
            <a:off x="3569697" y="4865777"/>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55" name="Group 1040">
            <a:extLst>
              <a:ext uri="{FF2B5EF4-FFF2-40B4-BE49-F238E27FC236}">
                <a16:creationId xmlns:a16="http://schemas.microsoft.com/office/drawing/2014/main" id="{E5FC5A9E-EA98-3669-2695-1F405437C2C6}"/>
              </a:ext>
            </a:extLst>
          </p:cNvPr>
          <p:cNvGrpSpPr/>
          <p:nvPr/>
        </p:nvGrpSpPr>
        <p:grpSpPr>
          <a:xfrm rot="16200000">
            <a:off x="3519144" y="4703481"/>
            <a:ext cx="100853" cy="36392"/>
            <a:chOff x="1230061" y="3045781"/>
            <a:chExt cx="435339" cy="142407"/>
          </a:xfrm>
        </p:grpSpPr>
        <p:sp>
          <p:nvSpPr>
            <p:cNvPr id="468" name="Rectangle 467">
              <a:extLst>
                <a:ext uri="{FF2B5EF4-FFF2-40B4-BE49-F238E27FC236}">
                  <a16:creationId xmlns:a16="http://schemas.microsoft.com/office/drawing/2014/main" id="{ED1CB260-AE0B-0741-4F00-E485F8D6E6DA}"/>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69" name="Oval 341">
              <a:extLst>
                <a:ext uri="{FF2B5EF4-FFF2-40B4-BE49-F238E27FC236}">
                  <a16:creationId xmlns:a16="http://schemas.microsoft.com/office/drawing/2014/main" id="{DC1627E3-4F29-F317-FD39-E6639D5F9C6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70" name="Oval 341">
              <a:extLst>
                <a:ext uri="{FF2B5EF4-FFF2-40B4-BE49-F238E27FC236}">
                  <a16:creationId xmlns:a16="http://schemas.microsoft.com/office/drawing/2014/main" id="{F0096A12-60DC-E4CD-008F-610155CF7D5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56" name="Oval 455">
            <a:extLst>
              <a:ext uri="{FF2B5EF4-FFF2-40B4-BE49-F238E27FC236}">
                <a16:creationId xmlns:a16="http://schemas.microsoft.com/office/drawing/2014/main" id="{96D94E78-5891-91CF-27CB-62392AE501D5}"/>
              </a:ext>
            </a:extLst>
          </p:cNvPr>
          <p:cNvSpPr/>
          <p:nvPr/>
        </p:nvSpPr>
        <p:spPr>
          <a:xfrm>
            <a:off x="4069186" y="4602430"/>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7" name="Group 1040">
            <a:extLst>
              <a:ext uri="{FF2B5EF4-FFF2-40B4-BE49-F238E27FC236}">
                <a16:creationId xmlns:a16="http://schemas.microsoft.com/office/drawing/2014/main" id="{19B5C990-DE6D-7E72-70B9-FF41CBB83E82}"/>
              </a:ext>
            </a:extLst>
          </p:cNvPr>
          <p:cNvGrpSpPr/>
          <p:nvPr/>
        </p:nvGrpSpPr>
        <p:grpSpPr>
          <a:xfrm>
            <a:off x="3832476" y="4601329"/>
            <a:ext cx="189647" cy="68432"/>
            <a:chOff x="1230061" y="3045781"/>
            <a:chExt cx="435339" cy="142407"/>
          </a:xfrm>
        </p:grpSpPr>
        <p:sp>
          <p:nvSpPr>
            <p:cNvPr id="465" name="Rectangle 464">
              <a:extLst>
                <a:ext uri="{FF2B5EF4-FFF2-40B4-BE49-F238E27FC236}">
                  <a16:creationId xmlns:a16="http://schemas.microsoft.com/office/drawing/2014/main" id="{9C989CEF-B3D6-AE8E-985E-EBB336B20EE3}"/>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66" name="Oval 341">
              <a:extLst>
                <a:ext uri="{FF2B5EF4-FFF2-40B4-BE49-F238E27FC236}">
                  <a16:creationId xmlns:a16="http://schemas.microsoft.com/office/drawing/2014/main" id="{A9032B5C-E506-5A5E-6B3B-133CB0CE1DFD}"/>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67" name="Oval 341">
              <a:extLst>
                <a:ext uri="{FF2B5EF4-FFF2-40B4-BE49-F238E27FC236}">
                  <a16:creationId xmlns:a16="http://schemas.microsoft.com/office/drawing/2014/main" id="{8A093772-45F8-023B-1732-0C0138CA631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58" name="Straight Connector 457">
            <a:extLst>
              <a:ext uri="{FF2B5EF4-FFF2-40B4-BE49-F238E27FC236}">
                <a16:creationId xmlns:a16="http://schemas.microsoft.com/office/drawing/2014/main" id="{E675DB6E-3D5A-9FBA-8FEF-0D8376C0E95B}"/>
              </a:ext>
            </a:extLst>
          </p:cNvPr>
          <p:cNvCxnSpPr>
            <a:cxnSpLocks/>
            <a:stCxn id="444" idx="6"/>
            <a:endCxn id="466" idx="2"/>
          </p:cNvCxnSpPr>
          <p:nvPr/>
        </p:nvCxnSpPr>
        <p:spPr>
          <a:xfrm flipV="1">
            <a:off x="3603017" y="4635545"/>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9" name="Straight Connector 458">
            <a:extLst>
              <a:ext uri="{FF2B5EF4-FFF2-40B4-BE49-F238E27FC236}">
                <a16:creationId xmlns:a16="http://schemas.microsoft.com/office/drawing/2014/main" id="{FE727B48-4627-5924-5EE6-12072FD4F812}"/>
              </a:ext>
            </a:extLst>
          </p:cNvPr>
          <p:cNvCxnSpPr>
            <a:stCxn id="467" idx="6"/>
            <a:endCxn id="456" idx="2"/>
          </p:cNvCxnSpPr>
          <p:nvPr/>
        </p:nvCxnSpPr>
        <p:spPr>
          <a:xfrm>
            <a:off x="4007903" y="4635545"/>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a:extLst>
              <a:ext uri="{FF2B5EF4-FFF2-40B4-BE49-F238E27FC236}">
                <a16:creationId xmlns:a16="http://schemas.microsoft.com/office/drawing/2014/main" id="{7C0ED1DE-79ED-C932-173B-E1BEB91D044C}"/>
              </a:ext>
            </a:extLst>
          </p:cNvPr>
          <p:cNvCxnSpPr>
            <a:stCxn id="474" idx="2"/>
            <a:endCxn id="443" idx="3"/>
          </p:cNvCxnSpPr>
          <p:nvPr/>
        </p:nvCxnSpPr>
        <p:spPr>
          <a:xfrm>
            <a:off x="3567067" y="4456455"/>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1" name="Oval 341">
            <a:extLst>
              <a:ext uri="{FF2B5EF4-FFF2-40B4-BE49-F238E27FC236}">
                <a16:creationId xmlns:a16="http://schemas.microsoft.com/office/drawing/2014/main" id="{B4DC1EE0-CEA3-EBCC-7C9D-29926D1C7040}"/>
              </a:ext>
            </a:extLst>
          </p:cNvPr>
          <p:cNvSpPr>
            <a:spLocks noChangeArrowheads="1"/>
          </p:cNvSpPr>
          <p:nvPr/>
        </p:nvSpPr>
        <p:spPr bwMode="auto">
          <a:xfrm>
            <a:off x="3536378" y="478253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63" name="Oval 462">
            <a:extLst>
              <a:ext uri="{FF2B5EF4-FFF2-40B4-BE49-F238E27FC236}">
                <a16:creationId xmlns:a16="http://schemas.microsoft.com/office/drawing/2014/main" id="{647C8D85-2B71-9845-635E-C6870B5C991C}"/>
              </a:ext>
            </a:extLst>
          </p:cNvPr>
          <p:cNvSpPr/>
          <p:nvPr/>
        </p:nvSpPr>
        <p:spPr>
          <a:xfrm>
            <a:off x="3313491" y="49414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64" name="Connector: Elbow 463">
            <a:extLst>
              <a:ext uri="{FF2B5EF4-FFF2-40B4-BE49-F238E27FC236}">
                <a16:creationId xmlns:a16="http://schemas.microsoft.com/office/drawing/2014/main" id="{41EED958-8420-6E92-EAF3-08EB82F602F3}"/>
              </a:ext>
            </a:extLst>
          </p:cNvPr>
          <p:cNvCxnSpPr>
            <a:stCxn id="474" idx="2"/>
            <a:endCxn id="463" idx="0"/>
          </p:cNvCxnSpPr>
          <p:nvPr/>
        </p:nvCxnSpPr>
        <p:spPr>
          <a:xfrm rot="5400000">
            <a:off x="3214442" y="4588824"/>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2" name="Rectangle 481">
            <a:extLst>
              <a:ext uri="{FF2B5EF4-FFF2-40B4-BE49-F238E27FC236}">
                <a16:creationId xmlns:a16="http://schemas.microsoft.com/office/drawing/2014/main" id="{29E83FEA-CB3B-67E7-841C-7116F65BDAFE}"/>
              </a:ext>
            </a:extLst>
          </p:cNvPr>
          <p:cNvSpPr/>
          <p:nvPr/>
        </p:nvSpPr>
        <p:spPr>
          <a:xfrm flipH="1">
            <a:off x="4776410"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3" name="Rectangle 88">
            <a:extLst>
              <a:ext uri="{FF2B5EF4-FFF2-40B4-BE49-F238E27FC236}">
                <a16:creationId xmlns:a16="http://schemas.microsoft.com/office/drawing/2014/main" id="{12CCD0C8-E2D9-7480-101B-1D0AC983CEB4}"/>
              </a:ext>
            </a:extLst>
          </p:cNvPr>
          <p:cNvSpPr>
            <a:spLocks noChangeArrowheads="1"/>
          </p:cNvSpPr>
          <p:nvPr/>
        </p:nvSpPr>
        <p:spPr bwMode="auto">
          <a:xfrm flipH="1">
            <a:off x="5118920"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84" name="Isosceles Triangle 483">
            <a:extLst>
              <a:ext uri="{FF2B5EF4-FFF2-40B4-BE49-F238E27FC236}">
                <a16:creationId xmlns:a16="http://schemas.microsoft.com/office/drawing/2014/main" id="{FA005AAF-A080-E234-6ED6-72ACF1481B09}"/>
              </a:ext>
            </a:extLst>
          </p:cNvPr>
          <p:cNvSpPr/>
          <p:nvPr/>
        </p:nvSpPr>
        <p:spPr>
          <a:xfrm flipH="1" flipV="1">
            <a:off x="5232099" y="1524255"/>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85" name="Oval 341">
            <a:extLst>
              <a:ext uri="{FF2B5EF4-FFF2-40B4-BE49-F238E27FC236}">
                <a16:creationId xmlns:a16="http://schemas.microsoft.com/office/drawing/2014/main" id="{04206A2D-D95A-3883-4260-435DE67415C3}"/>
              </a:ext>
            </a:extLst>
          </p:cNvPr>
          <p:cNvSpPr>
            <a:spLocks noChangeArrowheads="1"/>
          </p:cNvSpPr>
          <p:nvPr/>
        </p:nvSpPr>
        <p:spPr bwMode="auto">
          <a:xfrm flipH="1">
            <a:off x="5268201" y="160490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86" name="Trapezoid 485">
            <a:extLst>
              <a:ext uri="{FF2B5EF4-FFF2-40B4-BE49-F238E27FC236}">
                <a16:creationId xmlns:a16="http://schemas.microsoft.com/office/drawing/2014/main" id="{539B05E1-AE9C-64FE-F330-0A4A2BE378D0}"/>
              </a:ext>
            </a:extLst>
          </p:cNvPr>
          <p:cNvSpPr/>
          <p:nvPr/>
        </p:nvSpPr>
        <p:spPr>
          <a:xfrm rot="10800000" flipH="1">
            <a:off x="5164801"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87" name="Group 254">
            <a:extLst>
              <a:ext uri="{FF2B5EF4-FFF2-40B4-BE49-F238E27FC236}">
                <a16:creationId xmlns:a16="http://schemas.microsoft.com/office/drawing/2014/main" id="{D5D66BC2-084B-ED6F-5EE7-6DFFBAF2E16A}"/>
              </a:ext>
            </a:extLst>
          </p:cNvPr>
          <p:cNvGrpSpPr>
            <a:grpSpLocks noChangeAspect="1"/>
          </p:cNvGrpSpPr>
          <p:nvPr/>
        </p:nvGrpSpPr>
        <p:grpSpPr>
          <a:xfrm flipH="1">
            <a:off x="5115253" y="1234912"/>
            <a:ext cx="377796" cy="217409"/>
            <a:chOff x="8421867" y="1904979"/>
            <a:chExt cx="347879" cy="255573"/>
          </a:xfrm>
        </p:grpSpPr>
        <p:sp>
          <p:nvSpPr>
            <p:cNvPr id="515" name="Rectangle 60">
              <a:extLst>
                <a:ext uri="{FF2B5EF4-FFF2-40B4-BE49-F238E27FC236}">
                  <a16:creationId xmlns:a16="http://schemas.microsoft.com/office/drawing/2014/main" id="{D09E24B1-FB0F-5EE4-F4A9-F8AE435DCEF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516" name="Group 719">
              <a:extLst>
                <a:ext uri="{FF2B5EF4-FFF2-40B4-BE49-F238E27FC236}">
                  <a16:creationId xmlns:a16="http://schemas.microsoft.com/office/drawing/2014/main" id="{B3B57400-22B0-3B95-0E91-91D774CF3357}"/>
                </a:ext>
              </a:extLst>
            </p:cNvPr>
            <p:cNvGrpSpPr/>
            <p:nvPr/>
          </p:nvGrpSpPr>
          <p:grpSpPr>
            <a:xfrm>
              <a:off x="8487816" y="1907051"/>
              <a:ext cx="216025" cy="108851"/>
              <a:chOff x="8553742" y="2601251"/>
              <a:chExt cx="216024" cy="108852"/>
            </a:xfrm>
          </p:grpSpPr>
          <p:cxnSp>
            <p:nvCxnSpPr>
              <p:cNvPr id="518" name="Straight Connector 532">
                <a:extLst>
                  <a:ext uri="{FF2B5EF4-FFF2-40B4-BE49-F238E27FC236}">
                    <a16:creationId xmlns:a16="http://schemas.microsoft.com/office/drawing/2014/main" id="{71963EDB-67F0-1752-E659-A8C2DD8FFA4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19" name="Straight Connector 534">
                <a:extLst>
                  <a:ext uri="{FF2B5EF4-FFF2-40B4-BE49-F238E27FC236}">
                    <a16:creationId xmlns:a16="http://schemas.microsoft.com/office/drawing/2014/main" id="{9B85CEBB-3AC1-2EF1-A345-E5AD409B1B1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20" name="Straight Connector 535">
                <a:extLst>
                  <a:ext uri="{FF2B5EF4-FFF2-40B4-BE49-F238E27FC236}">
                    <a16:creationId xmlns:a16="http://schemas.microsoft.com/office/drawing/2014/main" id="{58523531-CECD-769B-E16E-CA2DD1F1D4A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21" name="Straight Connector 536">
                <a:extLst>
                  <a:ext uri="{FF2B5EF4-FFF2-40B4-BE49-F238E27FC236}">
                    <a16:creationId xmlns:a16="http://schemas.microsoft.com/office/drawing/2014/main" id="{0083F96C-DF9F-B991-C3FD-18AB338A0B8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17" name="Trapezoid 531">
              <a:extLst>
                <a:ext uri="{FF2B5EF4-FFF2-40B4-BE49-F238E27FC236}">
                  <a16:creationId xmlns:a16="http://schemas.microsoft.com/office/drawing/2014/main" id="{EBEF9C90-2634-7896-7E83-596BE2D1A613}"/>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88" name="Oval 487">
            <a:extLst>
              <a:ext uri="{FF2B5EF4-FFF2-40B4-BE49-F238E27FC236}">
                <a16:creationId xmlns:a16="http://schemas.microsoft.com/office/drawing/2014/main" id="{3A5181A8-2B7A-B301-D479-3078091E8BF1}"/>
              </a:ext>
            </a:extLst>
          </p:cNvPr>
          <p:cNvSpPr/>
          <p:nvPr/>
        </p:nvSpPr>
        <p:spPr>
          <a:xfrm flipH="1">
            <a:off x="5268202" y="109287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7476B4C4-7984-1D9F-F4F2-9572DEA36CAB}"/>
              </a:ext>
            </a:extLst>
          </p:cNvPr>
          <p:cNvSpPr/>
          <p:nvPr/>
        </p:nvSpPr>
        <p:spPr>
          <a:xfrm flipH="1">
            <a:off x="4735392"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0" name="Oval 489">
            <a:extLst>
              <a:ext uri="{FF2B5EF4-FFF2-40B4-BE49-F238E27FC236}">
                <a16:creationId xmlns:a16="http://schemas.microsoft.com/office/drawing/2014/main" id="{394F2E59-E8E7-973E-92CB-2F6A532B1849}"/>
              </a:ext>
            </a:extLst>
          </p:cNvPr>
          <p:cNvSpPr/>
          <p:nvPr/>
        </p:nvSpPr>
        <p:spPr>
          <a:xfrm flipH="1">
            <a:off x="5268202"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1" name="Straight Connector 490">
            <a:extLst>
              <a:ext uri="{FF2B5EF4-FFF2-40B4-BE49-F238E27FC236}">
                <a16:creationId xmlns:a16="http://schemas.microsoft.com/office/drawing/2014/main" id="{46BA6EDC-09A2-584D-A082-57438C1400B2}"/>
              </a:ext>
            </a:extLst>
          </p:cNvPr>
          <p:cNvCxnSpPr>
            <a:cxnSpLocks/>
            <a:stCxn id="515" idx="0"/>
          </p:cNvCxnSpPr>
          <p:nvPr/>
        </p:nvCxnSpPr>
        <p:spPr>
          <a:xfrm flipV="1">
            <a:off x="5304152" y="1159518"/>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92" name="Group 1040">
            <a:extLst>
              <a:ext uri="{FF2B5EF4-FFF2-40B4-BE49-F238E27FC236}">
                <a16:creationId xmlns:a16="http://schemas.microsoft.com/office/drawing/2014/main" id="{DEE3E105-613C-F4EC-AACE-21B901A36D8E}"/>
              </a:ext>
            </a:extLst>
          </p:cNvPr>
          <p:cNvGrpSpPr/>
          <p:nvPr/>
        </p:nvGrpSpPr>
        <p:grpSpPr>
          <a:xfrm flipH="1">
            <a:off x="4849095" y="1800725"/>
            <a:ext cx="189647" cy="68432"/>
            <a:chOff x="1230061" y="3045781"/>
            <a:chExt cx="435339" cy="142407"/>
          </a:xfrm>
        </p:grpSpPr>
        <p:sp>
          <p:nvSpPr>
            <p:cNvPr id="512" name="Rectangle 511">
              <a:extLst>
                <a:ext uri="{FF2B5EF4-FFF2-40B4-BE49-F238E27FC236}">
                  <a16:creationId xmlns:a16="http://schemas.microsoft.com/office/drawing/2014/main" id="{A1F85C47-A2EA-0E3D-A567-0CAC4B41FE74}"/>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13" name="Oval 341">
              <a:extLst>
                <a:ext uri="{FF2B5EF4-FFF2-40B4-BE49-F238E27FC236}">
                  <a16:creationId xmlns:a16="http://schemas.microsoft.com/office/drawing/2014/main" id="{E9D63832-7C23-4A77-4833-A19070291873}"/>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14" name="Oval 341">
              <a:extLst>
                <a:ext uri="{FF2B5EF4-FFF2-40B4-BE49-F238E27FC236}">
                  <a16:creationId xmlns:a16="http://schemas.microsoft.com/office/drawing/2014/main" id="{415510B7-85ED-8189-B7FD-D97FD5A5CB1F}"/>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93" name="Straight Connector 492">
            <a:extLst>
              <a:ext uri="{FF2B5EF4-FFF2-40B4-BE49-F238E27FC236}">
                <a16:creationId xmlns:a16="http://schemas.microsoft.com/office/drawing/2014/main" id="{48F02505-5191-20FF-62DA-27F10C1F8AF0}"/>
              </a:ext>
            </a:extLst>
          </p:cNvPr>
          <p:cNvCxnSpPr>
            <a:stCxn id="486" idx="1"/>
            <a:endCxn id="513" idx="2"/>
          </p:cNvCxnSpPr>
          <p:nvPr/>
        </p:nvCxnSpPr>
        <p:spPr>
          <a:xfrm flipH="1" flipV="1">
            <a:off x="5024843"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4" name="Straight Connector 493">
            <a:extLst>
              <a:ext uri="{FF2B5EF4-FFF2-40B4-BE49-F238E27FC236}">
                <a16:creationId xmlns:a16="http://schemas.microsoft.com/office/drawing/2014/main" id="{9A184431-12BB-5888-43B6-26C448A6949C}"/>
              </a:ext>
            </a:extLst>
          </p:cNvPr>
          <p:cNvCxnSpPr>
            <a:stCxn id="514" idx="6"/>
            <a:endCxn id="489" idx="2"/>
          </p:cNvCxnSpPr>
          <p:nvPr/>
        </p:nvCxnSpPr>
        <p:spPr>
          <a:xfrm flipH="1">
            <a:off x="4802032"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5" name="Straight Connector 494">
            <a:extLst>
              <a:ext uri="{FF2B5EF4-FFF2-40B4-BE49-F238E27FC236}">
                <a16:creationId xmlns:a16="http://schemas.microsoft.com/office/drawing/2014/main" id="{064CCDC7-A9B9-FD93-F9D5-B7D267FB9458}"/>
              </a:ext>
            </a:extLst>
          </p:cNvPr>
          <p:cNvCxnSpPr>
            <a:cxnSpLocks/>
            <a:stCxn id="490" idx="0"/>
          </p:cNvCxnSpPr>
          <p:nvPr/>
        </p:nvCxnSpPr>
        <p:spPr>
          <a:xfrm flipH="1" flipV="1">
            <a:off x="5301521"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96" name="Group 1040">
            <a:extLst>
              <a:ext uri="{FF2B5EF4-FFF2-40B4-BE49-F238E27FC236}">
                <a16:creationId xmlns:a16="http://schemas.microsoft.com/office/drawing/2014/main" id="{0657E574-2F54-BB86-C391-16E69CB6976D}"/>
              </a:ext>
            </a:extLst>
          </p:cNvPr>
          <p:cNvGrpSpPr/>
          <p:nvPr/>
        </p:nvGrpSpPr>
        <p:grpSpPr>
          <a:xfrm rot="5400000" flipH="1">
            <a:off x="5251221" y="1699346"/>
            <a:ext cx="100853" cy="36392"/>
            <a:chOff x="1230061" y="3045781"/>
            <a:chExt cx="435339" cy="142407"/>
          </a:xfrm>
        </p:grpSpPr>
        <p:sp>
          <p:nvSpPr>
            <p:cNvPr id="509" name="Rectangle 508">
              <a:extLst>
                <a:ext uri="{FF2B5EF4-FFF2-40B4-BE49-F238E27FC236}">
                  <a16:creationId xmlns:a16="http://schemas.microsoft.com/office/drawing/2014/main" id="{C25E90C2-5774-9572-7F31-4A14CC54CB72}"/>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10" name="Oval 341">
              <a:extLst>
                <a:ext uri="{FF2B5EF4-FFF2-40B4-BE49-F238E27FC236}">
                  <a16:creationId xmlns:a16="http://schemas.microsoft.com/office/drawing/2014/main" id="{C9F19B2F-5A19-78F3-9574-2DBB25F6CBA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11" name="Oval 341">
              <a:extLst>
                <a:ext uri="{FF2B5EF4-FFF2-40B4-BE49-F238E27FC236}">
                  <a16:creationId xmlns:a16="http://schemas.microsoft.com/office/drawing/2014/main" id="{57FEFA7B-8BA5-8EDC-8B92-A5F4E5AE0CD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97" name="Oval 496">
            <a:extLst>
              <a:ext uri="{FF2B5EF4-FFF2-40B4-BE49-F238E27FC236}">
                <a16:creationId xmlns:a16="http://schemas.microsoft.com/office/drawing/2014/main" id="{2A80E518-10F9-0172-1AE5-A2ADE58A67FD}"/>
              </a:ext>
            </a:extLst>
          </p:cNvPr>
          <p:cNvSpPr/>
          <p:nvPr/>
        </p:nvSpPr>
        <p:spPr>
          <a:xfrm flipH="1">
            <a:off x="4735392" y="159829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98" name="Group 1040">
            <a:extLst>
              <a:ext uri="{FF2B5EF4-FFF2-40B4-BE49-F238E27FC236}">
                <a16:creationId xmlns:a16="http://schemas.microsoft.com/office/drawing/2014/main" id="{1650E999-A093-3F75-8D4F-720EFD5E59D3}"/>
              </a:ext>
            </a:extLst>
          </p:cNvPr>
          <p:cNvGrpSpPr/>
          <p:nvPr/>
        </p:nvGrpSpPr>
        <p:grpSpPr>
          <a:xfrm flipH="1">
            <a:off x="4849095" y="1597194"/>
            <a:ext cx="189647" cy="68432"/>
            <a:chOff x="1230061" y="3045781"/>
            <a:chExt cx="435339" cy="142407"/>
          </a:xfrm>
        </p:grpSpPr>
        <p:sp>
          <p:nvSpPr>
            <p:cNvPr id="506" name="Rectangle 505">
              <a:extLst>
                <a:ext uri="{FF2B5EF4-FFF2-40B4-BE49-F238E27FC236}">
                  <a16:creationId xmlns:a16="http://schemas.microsoft.com/office/drawing/2014/main" id="{94FF7276-CA20-6A0B-2F46-46457B84492E}"/>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07" name="Oval 341">
              <a:extLst>
                <a:ext uri="{FF2B5EF4-FFF2-40B4-BE49-F238E27FC236}">
                  <a16:creationId xmlns:a16="http://schemas.microsoft.com/office/drawing/2014/main" id="{70845860-F553-8171-E0AB-26B4B8072F7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08" name="Oval 341">
              <a:extLst>
                <a:ext uri="{FF2B5EF4-FFF2-40B4-BE49-F238E27FC236}">
                  <a16:creationId xmlns:a16="http://schemas.microsoft.com/office/drawing/2014/main" id="{F5B64F85-5ECD-B1F7-DAC3-E5EBDF090D46}"/>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99" name="Straight Connector 498">
            <a:extLst>
              <a:ext uri="{FF2B5EF4-FFF2-40B4-BE49-F238E27FC236}">
                <a16:creationId xmlns:a16="http://schemas.microsoft.com/office/drawing/2014/main" id="{903B1BF9-9D05-61ED-8848-2F58955E0260}"/>
              </a:ext>
            </a:extLst>
          </p:cNvPr>
          <p:cNvCxnSpPr>
            <a:cxnSpLocks/>
            <a:stCxn id="485" idx="6"/>
            <a:endCxn id="507" idx="2"/>
          </p:cNvCxnSpPr>
          <p:nvPr/>
        </p:nvCxnSpPr>
        <p:spPr>
          <a:xfrm flipH="1" flipV="1">
            <a:off x="5024843" y="1631410"/>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00" name="Straight Connector 499">
            <a:extLst>
              <a:ext uri="{FF2B5EF4-FFF2-40B4-BE49-F238E27FC236}">
                <a16:creationId xmlns:a16="http://schemas.microsoft.com/office/drawing/2014/main" id="{CB4F188A-43F3-A973-1F82-94B09E6C608E}"/>
              </a:ext>
            </a:extLst>
          </p:cNvPr>
          <p:cNvCxnSpPr>
            <a:stCxn id="508" idx="6"/>
            <a:endCxn id="497" idx="2"/>
          </p:cNvCxnSpPr>
          <p:nvPr/>
        </p:nvCxnSpPr>
        <p:spPr>
          <a:xfrm flipH="1">
            <a:off x="4802032" y="163141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01" name="Straight Connector 500">
            <a:extLst>
              <a:ext uri="{FF2B5EF4-FFF2-40B4-BE49-F238E27FC236}">
                <a16:creationId xmlns:a16="http://schemas.microsoft.com/office/drawing/2014/main" id="{10D83CC8-2965-6545-8625-FAC95F1B19D1}"/>
              </a:ext>
            </a:extLst>
          </p:cNvPr>
          <p:cNvCxnSpPr>
            <a:stCxn id="515" idx="2"/>
            <a:endCxn id="484" idx="3"/>
          </p:cNvCxnSpPr>
          <p:nvPr/>
        </p:nvCxnSpPr>
        <p:spPr>
          <a:xfrm flipH="1">
            <a:off x="5303978" y="1452320"/>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2" name="Oval 341">
            <a:extLst>
              <a:ext uri="{FF2B5EF4-FFF2-40B4-BE49-F238E27FC236}">
                <a16:creationId xmlns:a16="http://schemas.microsoft.com/office/drawing/2014/main" id="{1DE225FB-808F-23A7-198D-BFB44311026E}"/>
              </a:ext>
            </a:extLst>
          </p:cNvPr>
          <p:cNvSpPr>
            <a:spLocks noChangeArrowheads="1"/>
          </p:cNvSpPr>
          <p:nvPr/>
        </p:nvSpPr>
        <p:spPr bwMode="auto">
          <a:xfrm flipH="1">
            <a:off x="5268201"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504" name="Oval 503">
            <a:extLst>
              <a:ext uri="{FF2B5EF4-FFF2-40B4-BE49-F238E27FC236}">
                <a16:creationId xmlns:a16="http://schemas.microsoft.com/office/drawing/2014/main" id="{A20CB3DC-A594-55BB-A0BC-21CAA1FC17CC}"/>
              </a:ext>
            </a:extLst>
          </p:cNvPr>
          <p:cNvSpPr/>
          <p:nvPr/>
        </p:nvSpPr>
        <p:spPr>
          <a:xfrm flipH="1">
            <a:off x="5491088" y="19373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05" name="Connector: Elbow 504">
            <a:extLst>
              <a:ext uri="{FF2B5EF4-FFF2-40B4-BE49-F238E27FC236}">
                <a16:creationId xmlns:a16="http://schemas.microsoft.com/office/drawing/2014/main" id="{53131653-0FAE-A63A-CE7A-4ACF1FAD3A09}"/>
              </a:ext>
            </a:extLst>
          </p:cNvPr>
          <p:cNvCxnSpPr>
            <a:stCxn id="515" idx="2"/>
            <a:endCxn id="504" idx="0"/>
          </p:cNvCxnSpPr>
          <p:nvPr/>
        </p:nvCxnSpPr>
        <p:spPr>
          <a:xfrm rot="16200000" flipH="1">
            <a:off x="5171782" y="1584689"/>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6" name="Rectangle 605">
            <a:extLst>
              <a:ext uri="{FF2B5EF4-FFF2-40B4-BE49-F238E27FC236}">
                <a16:creationId xmlns:a16="http://schemas.microsoft.com/office/drawing/2014/main" id="{0B8B529B-901C-80B8-EFBE-A4EC5BF611A3}"/>
              </a:ext>
            </a:extLst>
          </p:cNvPr>
          <p:cNvSpPr/>
          <p:nvPr/>
        </p:nvSpPr>
        <p:spPr>
          <a:xfrm>
            <a:off x="6893653" y="1073248"/>
            <a:ext cx="2504074" cy="4083551"/>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9" name="Rectangle 608">
            <a:extLst>
              <a:ext uri="{FF2B5EF4-FFF2-40B4-BE49-F238E27FC236}">
                <a16:creationId xmlns:a16="http://schemas.microsoft.com/office/drawing/2014/main" id="{028A5E60-5913-AC8F-E0D0-3F6DADC76E4B}"/>
              </a:ext>
            </a:extLst>
          </p:cNvPr>
          <p:cNvSpPr/>
          <p:nvPr/>
        </p:nvSpPr>
        <p:spPr>
          <a:xfrm>
            <a:off x="6974849"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0" name="Rectangle 88">
            <a:extLst>
              <a:ext uri="{FF2B5EF4-FFF2-40B4-BE49-F238E27FC236}">
                <a16:creationId xmlns:a16="http://schemas.microsoft.com/office/drawing/2014/main" id="{D54314C9-C30F-5AE0-17A6-1AA97D4B44B8}"/>
              </a:ext>
            </a:extLst>
          </p:cNvPr>
          <p:cNvSpPr>
            <a:spLocks noChangeArrowheads="1"/>
          </p:cNvSpPr>
          <p:nvPr/>
        </p:nvSpPr>
        <p:spPr bwMode="auto">
          <a:xfrm>
            <a:off x="7075490"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13" name="Trapezoid 612">
            <a:extLst>
              <a:ext uri="{FF2B5EF4-FFF2-40B4-BE49-F238E27FC236}">
                <a16:creationId xmlns:a16="http://schemas.microsoft.com/office/drawing/2014/main" id="{D058BCCD-85C8-EA55-9156-C1F536CCF3DE}"/>
              </a:ext>
            </a:extLst>
          </p:cNvPr>
          <p:cNvSpPr/>
          <p:nvPr/>
        </p:nvSpPr>
        <p:spPr>
          <a:xfrm rot="10800000">
            <a:off x="7125993"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16" name="Oval 615">
            <a:extLst>
              <a:ext uri="{FF2B5EF4-FFF2-40B4-BE49-F238E27FC236}">
                <a16:creationId xmlns:a16="http://schemas.microsoft.com/office/drawing/2014/main" id="{83194DC5-776B-79C3-0C92-A281F9567B8F}"/>
              </a:ext>
            </a:extLst>
          </p:cNvPr>
          <p:cNvSpPr/>
          <p:nvPr/>
        </p:nvSpPr>
        <p:spPr>
          <a:xfrm>
            <a:off x="7762454"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7" name="Oval 616">
            <a:extLst>
              <a:ext uri="{FF2B5EF4-FFF2-40B4-BE49-F238E27FC236}">
                <a16:creationId xmlns:a16="http://schemas.microsoft.com/office/drawing/2014/main" id="{84F0FBDE-C75A-5AAE-007C-DF606A28A7C0}"/>
              </a:ext>
            </a:extLst>
          </p:cNvPr>
          <p:cNvSpPr/>
          <p:nvPr/>
        </p:nvSpPr>
        <p:spPr>
          <a:xfrm>
            <a:off x="7229645"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9" name="Rectangle 638">
            <a:extLst>
              <a:ext uri="{FF2B5EF4-FFF2-40B4-BE49-F238E27FC236}">
                <a16:creationId xmlns:a16="http://schemas.microsoft.com/office/drawing/2014/main" id="{ADB3102B-4846-E166-19DC-B216F3152C9E}"/>
              </a:ext>
            </a:extLst>
          </p:cNvPr>
          <p:cNvSpPr/>
          <p:nvPr/>
        </p:nvSpPr>
        <p:spPr>
          <a:xfrm>
            <a:off x="7525744" y="1800725"/>
            <a:ext cx="189647" cy="6843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640" name="Oval 341">
            <a:extLst>
              <a:ext uri="{FF2B5EF4-FFF2-40B4-BE49-F238E27FC236}">
                <a16:creationId xmlns:a16="http://schemas.microsoft.com/office/drawing/2014/main" id="{1C46C14B-B542-0F6F-2688-202FCDF49C66}"/>
              </a:ext>
            </a:extLst>
          </p:cNvPr>
          <p:cNvSpPr>
            <a:spLocks noChangeArrowheads="1"/>
          </p:cNvSpPr>
          <p:nvPr/>
        </p:nvSpPr>
        <p:spPr bwMode="auto">
          <a:xfrm>
            <a:off x="7539643"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641" name="Oval 341">
            <a:extLst>
              <a:ext uri="{FF2B5EF4-FFF2-40B4-BE49-F238E27FC236}">
                <a16:creationId xmlns:a16="http://schemas.microsoft.com/office/drawing/2014/main" id="{9B3641CA-AE80-6403-EC43-86200F733DD3}"/>
              </a:ext>
            </a:extLst>
          </p:cNvPr>
          <p:cNvSpPr>
            <a:spLocks noChangeArrowheads="1"/>
          </p:cNvSpPr>
          <p:nvPr/>
        </p:nvSpPr>
        <p:spPr bwMode="auto">
          <a:xfrm>
            <a:off x="7672730"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620" name="Straight Connector 619">
            <a:extLst>
              <a:ext uri="{FF2B5EF4-FFF2-40B4-BE49-F238E27FC236}">
                <a16:creationId xmlns:a16="http://schemas.microsoft.com/office/drawing/2014/main" id="{E8E593C9-01FB-39FD-4192-94359A782A7F}"/>
              </a:ext>
            </a:extLst>
          </p:cNvPr>
          <p:cNvCxnSpPr>
            <a:stCxn id="613" idx="1"/>
            <a:endCxn id="640" idx="2"/>
          </p:cNvCxnSpPr>
          <p:nvPr/>
        </p:nvCxnSpPr>
        <p:spPr>
          <a:xfrm flipV="1">
            <a:off x="7388407"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21" name="Straight Connector 620">
            <a:extLst>
              <a:ext uri="{FF2B5EF4-FFF2-40B4-BE49-F238E27FC236}">
                <a16:creationId xmlns:a16="http://schemas.microsoft.com/office/drawing/2014/main" id="{FEDA8DF4-43BF-9A48-AE3E-D49A446A9AC7}"/>
              </a:ext>
            </a:extLst>
          </p:cNvPr>
          <p:cNvCxnSpPr>
            <a:stCxn id="641" idx="6"/>
            <a:endCxn id="616" idx="2"/>
          </p:cNvCxnSpPr>
          <p:nvPr/>
        </p:nvCxnSpPr>
        <p:spPr>
          <a:xfrm>
            <a:off x="7701171"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22" name="Straight Connector 621">
            <a:extLst>
              <a:ext uri="{FF2B5EF4-FFF2-40B4-BE49-F238E27FC236}">
                <a16:creationId xmlns:a16="http://schemas.microsoft.com/office/drawing/2014/main" id="{169E2347-3FBC-9B8F-1407-4552EE212DF3}"/>
              </a:ext>
            </a:extLst>
          </p:cNvPr>
          <p:cNvCxnSpPr>
            <a:cxnSpLocks/>
            <a:stCxn id="617" idx="0"/>
          </p:cNvCxnSpPr>
          <p:nvPr/>
        </p:nvCxnSpPr>
        <p:spPr>
          <a:xfrm flipV="1">
            <a:off x="7262965"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9" name="Oval 341">
            <a:extLst>
              <a:ext uri="{FF2B5EF4-FFF2-40B4-BE49-F238E27FC236}">
                <a16:creationId xmlns:a16="http://schemas.microsoft.com/office/drawing/2014/main" id="{715F9439-3759-3E90-0A06-4FB2935C20E8}"/>
              </a:ext>
            </a:extLst>
          </p:cNvPr>
          <p:cNvSpPr>
            <a:spLocks noChangeArrowheads="1"/>
          </p:cNvSpPr>
          <p:nvPr/>
        </p:nvSpPr>
        <p:spPr bwMode="auto">
          <a:xfrm>
            <a:off x="7229646"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0" name="Rectangle 649">
            <a:extLst>
              <a:ext uri="{FF2B5EF4-FFF2-40B4-BE49-F238E27FC236}">
                <a16:creationId xmlns:a16="http://schemas.microsoft.com/office/drawing/2014/main" id="{9F7E9C81-0EAE-0739-5749-A4374F2D44B6}"/>
              </a:ext>
            </a:extLst>
          </p:cNvPr>
          <p:cNvSpPr/>
          <p:nvPr/>
        </p:nvSpPr>
        <p:spPr>
          <a:xfrm>
            <a:off x="6974849"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1" name="Rectangle 88">
            <a:extLst>
              <a:ext uri="{FF2B5EF4-FFF2-40B4-BE49-F238E27FC236}">
                <a16:creationId xmlns:a16="http://schemas.microsoft.com/office/drawing/2014/main" id="{D8E9BCCA-3DA4-B83A-9957-90640FB62CA2}"/>
              </a:ext>
            </a:extLst>
          </p:cNvPr>
          <p:cNvSpPr>
            <a:spLocks noChangeArrowheads="1"/>
          </p:cNvSpPr>
          <p:nvPr/>
        </p:nvSpPr>
        <p:spPr bwMode="auto">
          <a:xfrm>
            <a:off x="7075490"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52" name="Isosceles Triangle 651">
            <a:extLst>
              <a:ext uri="{FF2B5EF4-FFF2-40B4-BE49-F238E27FC236}">
                <a16:creationId xmlns:a16="http://schemas.microsoft.com/office/drawing/2014/main" id="{6B982CB4-3868-35C9-835F-270DC3A635AB}"/>
              </a:ext>
            </a:extLst>
          </p:cNvPr>
          <p:cNvSpPr/>
          <p:nvPr/>
        </p:nvSpPr>
        <p:spPr>
          <a:xfrm flipV="1">
            <a:off x="7188628"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3" name="Oval 341">
            <a:extLst>
              <a:ext uri="{FF2B5EF4-FFF2-40B4-BE49-F238E27FC236}">
                <a16:creationId xmlns:a16="http://schemas.microsoft.com/office/drawing/2014/main" id="{58942802-1725-BDB1-E9B5-96C49292EA78}"/>
              </a:ext>
            </a:extLst>
          </p:cNvPr>
          <p:cNvSpPr>
            <a:spLocks noChangeArrowheads="1"/>
          </p:cNvSpPr>
          <p:nvPr/>
        </p:nvSpPr>
        <p:spPr bwMode="auto">
          <a:xfrm>
            <a:off x="7229646"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4" name="Trapezoid 653">
            <a:extLst>
              <a:ext uri="{FF2B5EF4-FFF2-40B4-BE49-F238E27FC236}">
                <a16:creationId xmlns:a16="http://schemas.microsoft.com/office/drawing/2014/main" id="{6B01419A-FEDB-96E3-3C00-3E0711E9DF00}"/>
              </a:ext>
            </a:extLst>
          </p:cNvPr>
          <p:cNvSpPr/>
          <p:nvPr/>
        </p:nvSpPr>
        <p:spPr>
          <a:xfrm rot="10800000">
            <a:off x="7125993" y="281595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83" name="Rectangle 60">
            <a:extLst>
              <a:ext uri="{FF2B5EF4-FFF2-40B4-BE49-F238E27FC236}">
                <a16:creationId xmlns:a16="http://schemas.microsoft.com/office/drawing/2014/main" id="{69B6AC36-CDE6-CCC2-758E-85B4DABAA3AC}"/>
              </a:ext>
            </a:extLst>
          </p:cNvPr>
          <p:cNvSpPr>
            <a:spLocks noChangeArrowheads="1"/>
          </p:cNvSpPr>
          <p:nvPr/>
        </p:nvSpPr>
        <p:spPr bwMode="auto">
          <a:xfrm>
            <a:off x="7071437" y="2241208"/>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684" name="Group 719">
            <a:extLst>
              <a:ext uri="{FF2B5EF4-FFF2-40B4-BE49-F238E27FC236}">
                <a16:creationId xmlns:a16="http://schemas.microsoft.com/office/drawing/2014/main" id="{35183722-FAC5-0D59-1273-6B6A8A0C8DCD}"/>
              </a:ext>
            </a:extLst>
          </p:cNvPr>
          <p:cNvGrpSpPr/>
          <p:nvPr/>
        </p:nvGrpSpPr>
        <p:grpSpPr>
          <a:xfrm>
            <a:off x="7143058" y="2242971"/>
            <a:ext cx="234603" cy="92597"/>
            <a:chOff x="8553742" y="2601251"/>
            <a:chExt cx="216024" cy="108852"/>
          </a:xfrm>
        </p:grpSpPr>
        <p:cxnSp>
          <p:nvCxnSpPr>
            <p:cNvPr id="686" name="Straight Connector 532">
              <a:extLst>
                <a:ext uri="{FF2B5EF4-FFF2-40B4-BE49-F238E27FC236}">
                  <a16:creationId xmlns:a16="http://schemas.microsoft.com/office/drawing/2014/main" id="{5F22E3FF-E774-489D-8A31-A6667CCD26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87" name="Straight Connector 534">
              <a:extLst>
                <a:ext uri="{FF2B5EF4-FFF2-40B4-BE49-F238E27FC236}">
                  <a16:creationId xmlns:a16="http://schemas.microsoft.com/office/drawing/2014/main" id="{0E67F6D0-BA21-46B6-7425-E3C8E3798BF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688" name="Straight Connector 535">
              <a:extLst>
                <a:ext uri="{FF2B5EF4-FFF2-40B4-BE49-F238E27FC236}">
                  <a16:creationId xmlns:a16="http://schemas.microsoft.com/office/drawing/2014/main" id="{3A7505C0-D68E-31EA-9AA5-F3C6875447B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689" name="Straight Connector 536">
              <a:extLst>
                <a:ext uri="{FF2B5EF4-FFF2-40B4-BE49-F238E27FC236}">
                  <a16:creationId xmlns:a16="http://schemas.microsoft.com/office/drawing/2014/main" id="{4C27053B-639F-5D7C-AC9A-B7D295DB053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85" name="Trapezoid 531">
            <a:extLst>
              <a:ext uri="{FF2B5EF4-FFF2-40B4-BE49-F238E27FC236}">
                <a16:creationId xmlns:a16="http://schemas.microsoft.com/office/drawing/2014/main" id="{9281F36E-6D16-B75C-A95D-7A180B6AB9AD}"/>
              </a:ext>
            </a:extLst>
          </p:cNvPr>
          <p:cNvSpPr/>
          <p:nvPr/>
        </p:nvSpPr>
        <p:spPr>
          <a:xfrm rot="10800000">
            <a:off x="7118039" y="2335588"/>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56" name="Oval 655">
            <a:extLst>
              <a:ext uri="{FF2B5EF4-FFF2-40B4-BE49-F238E27FC236}">
                <a16:creationId xmlns:a16="http://schemas.microsoft.com/office/drawing/2014/main" id="{495922F7-1733-0AB4-F6DA-80114913B804}"/>
              </a:ext>
            </a:extLst>
          </p:cNvPr>
          <p:cNvSpPr/>
          <p:nvPr/>
        </p:nvSpPr>
        <p:spPr>
          <a:xfrm>
            <a:off x="7229645"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8" name="Oval 657">
            <a:extLst>
              <a:ext uri="{FF2B5EF4-FFF2-40B4-BE49-F238E27FC236}">
                <a16:creationId xmlns:a16="http://schemas.microsoft.com/office/drawing/2014/main" id="{1696347B-B1DA-7399-FD78-AFAA1DB6E82F}"/>
              </a:ext>
            </a:extLst>
          </p:cNvPr>
          <p:cNvSpPr/>
          <p:nvPr/>
        </p:nvSpPr>
        <p:spPr>
          <a:xfrm>
            <a:off x="7229645"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9" name="Straight Connector 658">
            <a:extLst>
              <a:ext uri="{FF2B5EF4-FFF2-40B4-BE49-F238E27FC236}">
                <a16:creationId xmlns:a16="http://schemas.microsoft.com/office/drawing/2014/main" id="{DA1B81B3-5151-1C6B-B5E0-292F2679745D}"/>
              </a:ext>
            </a:extLst>
          </p:cNvPr>
          <p:cNvCxnSpPr>
            <a:cxnSpLocks/>
            <a:stCxn id="683" idx="0"/>
          </p:cNvCxnSpPr>
          <p:nvPr/>
        </p:nvCxnSpPr>
        <p:spPr>
          <a:xfrm flipH="1" flipV="1">
            <a:off x="7259425"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3" name="Straight Connector 662">
            <a:extLst>
              <a:ext uri="{FF2B5EF4-FFF2-40B4-BE49-F238E27FC236}">
                <a16:creationId xmlns:a16="http://schemas.microsoft.com/office/drawing/2014/main" id="{8F7FF9DF-D9C8-C823-AC03-6233E7EFC8DB}"/>
              </a:ext>
            </a:extLst>
          </p:cNvPr>
          <p:cNvCxnSpPr>
            <a:cxnSpLocks/>
            <a:stCxn id="658" idx="0"/>
          </p:cNvCxnSpPr>
          <p:nvPr/>
        </p:nvCxnSpPr>
        <p:spPr>
          <a:xfrm flipV="1">
            <a:off x="7262965"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7" name="Rectangle 676">
            <a:extLst>
              <a:ext uri="{FF2B5EF4-FFF2-40B4-BE49-F238E27FC236}">
                <a16:creationId xmlns:a16="http://schemas.microsoft.com/office/drawing/2014/main" id="{1A2D3D9F-B6E7-C7E2-4608-EB2145D42220}"/>
              </a:ext>
            </a:extLst>
          </p:cNvPr>
          <p:cNvSpPr/>
          <p:nvPr/>
        </p:nvSpPr>
        <p:spPr>
          <a:xfrm rot="16200000">
            <a:off x="7212412" y="2705642"/>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678" name="Oval 341">
            <a:extLst>
              <a:ext uri="{FF2B5EF4-FFF2-40B4-BE49-F238E27FC236}">
                <a16:creationId xmlns:a16="http://schemas.microsoft.com/office/drawing/2014/main" id="{2E07D476-6347-89FE-54E5-A853657BBF08}"/>
              </a:ext>
            </a:extLst>
          </p:cNvPr>
          <p:cNvSpPr>
            <a:spLocks noChangeArrowheads="1"/>
          </p:cNvSpPr>
          <p:nvPr/>
        </p:nvSpPr>
        <p:spPr bwMode="auto">
          <a:xfrm rot="16200000">
            <a:off x="7255276" y="2751091"/>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679" name="Oval 341">
            <a:extLst>
              <a:ext uri="{FF2B5EF4-FFF2-40B4-BE49-F238E27FC236}">
                <a16:creationId xmlns:a16="http://schemas.microsoft.com/office/drawing/2014/main" id="{FE9079DA-47FE-C3AE-2D4F-EFE1E85B8E73}"/>
              </a:ext>
            </a:extLst>
          </p:cNvPr>
          <p:cNvSpPr>
            <a:spLocks noChangeArrowheads="1"/>
          </p:cNvSpPr>
          <p:nvPr/>
        </p:nvSpPr>
        <p:spPr bwMode="auto">
          <a:xfrm rot="16200000">
            <a:off x="7255276" y="2680316"/>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669" name="Straight Connector 668">
            <a:extLst>
              <a:ext uri="{FF2B5EF4-FFF2-40B4-BE49-F238E27FC236}">
                <a16:creationId xmlns:a16="http://schemas.microsoft.com/office/drawing/2014/main" id="{09EB15C0-9B5A-5F17-8FEC-2CC3D705A597}"/>
              </a:ext>
            </a:extLst>
          </p:cNvPr>
          <p:cNvCxnSpPr>
            <a:stCxn id="683" idx="2"/>
            <a:endCxn id="652" idx="3"/>
          </p:cNvCxnSpPr>
          <p:nvPr/>
        </p:nvCxnSpPr>
        <p:spPr>
          <a:xfrm>
            <a:off x="7260335"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0" name="Oval 341">
            <a:extLst>
              <a:ext uri="{FF2B5EF4-FFF2-40B4-BE49-F238E27FC236}">
                <a16:creationId xmlns:a16="http://schemas.microsoft.com/office/drawing/2014/main" id="{F95632D5-8433-18D2-CFF8-698D6CE71AB4}"/>
              </a:ext>
            </a:extLst>
          </p:cNvPr>
          <p:cNvSpPr>
            <a:spLocks noChangeArrowheads="1"/>
          </p:cNvSpPr>
          <p:nvPr/>
        </p:nvSpPr>
        <p:spPr bwMode="auto">
          <a:xfrm>
            <a:off x="7229646" y="278469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1" name="Rectangle 690">
            <a:extLst>
              <a:ext uri="{FF2B5EF4-FFF2-40B4-BE49-F238E27FC236}">
                <a16:creationId xmlns:a16="http://schemas.microsoft.com/office/drawing/2014/main" id="{997B363C-1308-6A09-7B07-08459080993D}"/>
              </a:ext>
            </a:extLst>
          </p:cNvPr>
          <p:cNvSpPr/>
          <p:nvPr/>
        </p:nvSpPr>
        <p:spPr>
          <a:xfrm>
            <a:off x="6974849" y="3133144"/>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2" name="Rectangle 88">
            <a:extLst>
              <a:ext uri="{FF2B5EF4-FFF2-40B4-BE49-F238E27FC236}">
                <a16:creationId xmlns:a16="http://schemas.microsoft.com/office/drawing/2014/main" id="{EB6F3C7A-5FB8-282A-0A39-1E77176F44CD}"/>
              </a:ext>
            </a:extLst>
          </p:cNvPr>
          <p:cNvSpPr>
            <a:spLocks noChangeArrowheads="1"/>
          </p:cNvSpPr>
          <p:nvPr/>
        </p:nvSpPr>
        <p:spPr bwMode="auto">
          <a:xfrm>
            <a:off x="7075490" y="3506864"/>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93" name="Isosceles Triangle 692">
            <a:extLst>
              <a:ext uri="{FF2B5EF4-FFF2-40B4-BE49-F238E27FC236}">
                <a16:creationId xmlns:a16="http://schemas.microsoft.com/office/drawing/2014/main" id="{2A100B74-92DD-1F6C-0841-7051BB1816F6}"/>
              </a:ext>
            </a:extLst>
          </p:cNvPr>
          <p:cNvSpPr/>
          <p:nvPr/>
        </p:nvSpPr>
        <p:spPr>
          <a:xfrm flipV="1">
            <a:off x="7188628" y="3526819"/>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4" name="Oval 341">
            <a:extLst>
              <a:ext uri="{FF2B5EF4-FFF2-40B4-BE49-F238E27FC236}">
                <a16:creationId xmlns:a16="http://schemas.microsoft.com/office/drawing/2014/main" id="{4AF95FBB-F50E-CFB6-748B-C1B30751FF3C}"/>
              </a:ext>
            </a:extLst>
          </p:cNvPr>
          <p:cNvSpPr>
            <a:spLocks noChangeArrowheads="1"/>
          </p:cNvSpPr>
          <p:nvPr/>
        </p:nvSpPr>
        <p:spPr bwMode="auto">
          <a:xfrm>
            <a:off x="7229646" y="360747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5" name="Trapezoid 694">
            <a:extLst>
              <a:ext uri="{FF2B5EF4-FFF2-40B4-BE49-F238E27FC236}">
                <a16:creationId xmlns:a16="http://schemas.microsoft.com/office/drawing/2014/main" id="{A448CE5D-554B-C94A-9B37-D56424D8A2B8}"/>
              </a:ext>
            </a:extLst>
          </p:cNvPr>
          <p:cNvSpPr/>
          <p:nvPr/>
        </p:nvSpPr>
        <p:spPr>
          <a:xfrm rot="10800000">
            <a:off x="7125993" y="3812226"/>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24" name="Rectangle 60">
            <a:extLst>
              <a:ext uri="{FF2B5EF4-FFF2-40B4-BE49-F238E27FC236}">
                <a16:creationId xmlns:a16="http://schemas.microsoft.com/office/drawing/2014/main" id="{BE9C5B43-4E27-8CBB-A2BB-13DF7A1AD940}"/>
              </a:ext>
            </a:extLst>
          </p:cNvPr>
          <p:cNvSpPr>
            <a:spLocks noChangeArrowheads="1"/>
          </p:cNvSpPr>
          <p:nvPr/>
        </p:nvSpPr>
        <p:spPr bwMode="auto">
          <a:xfrm>
            <a:off x="7071437" y="3237476"/>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725" name="Group 719">
            <a:extLst>
              <a:ext uri="{FF2B5EF4-FFF2-40B4-BE49-F238E27FC236}">
                <a16:creationId xmlns:a16="http://schemas.microsoft.com/office/drawing/2014/main" id="{528C3C28-88AD-0D8C-3813-A76E41BFF3F4}"/>
              </a:ext>
            </a:extLst>
          </p:cNvPr>
          <p:cNvGrpSpPr/>
          <p:nvPr/>
        </p:nvGrpSpPr>
        <p:grpSpPr>
          <a:xfrm>
            <a:off x="7143058" y="3239239"/>
            <a:ext cx="234603" cy="92597"/>
            <a:chOff x="8553742" y="2601251"/>
            <a:chExt cx="216024" cy="108852"/>
          </a:xfrm>
        </p:grpSpPr>
        <p:cxnSp>
          <p:nvCxnSpPr>
            <p:cNvPr id="727" name="Straight Connector 532">
              <a:extLst>
                <a:ext uri="{FF2B5EF4-FFF2-40B4-BE49-F238E27FC236}">
                  <a16:creationId xmlns:a16="http://schemas.microsoft.com/office/drawing/2014/main" id="{59763859-CFD4-B3F7-5A6C-1C90C17F24A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28" name="Straight Connector 534">
              <a:extLst>
                <a:ext uri="{FF2B5EF4-FFF2-40B4-BE49-F238E27FC236}">
                  <a16:creationId xmlns:a16="http://schemas.microsoft.com/office/drawing/2014/main" id="{0A5646D8-6EDB-47A7-B93B-374CAF7879AA}"/>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29" name="Straight Connector 535">
              <a:extLst>
                <a:ext uri="{FF2B5EF4-FFF2-40B4-BE49-F238E27FC236}">
                  <a16:creationId xmlns:a16="http://schemas.microsoft.com/office/drawing/2014/main" id="{2CE78F5F-6D50-1C3F-12CC-2CD261A066F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30" name="Straight Connector 536">
              <a:extLst>
                <a:ext uri="{FF2B5EF4-FFF2-40B4-BE49-F238E27FC236}">
                  <a16:creationId xmlns:a16="http://schemas.microsoft.com/office/drawing/2014/main" id="{97DA95D1-1B39-F428-4C80-5E1A859DD3A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26" name="Trapezoid 531">
            <a:extLst>
              <a:ext uri="{FF2B5EF4-FFF2-40B4-BE49-F238E27FC236}">
                <a16:creationId xmlns:a16="http://schemas.microsoft.com/office/drawing/2014/main" id="{972BC652-BFC3-8226-22B5-9CEF52B4C068}"/>
              </a:ext>
            </a:extLst>
          </p:cNvPr>
          <p:cNvSpPr/>
          <p:nvPr/>
        </p:nvSpPr>
        <p:spPr>
          <a:xfrm rot="10800000">
            <a:off x="7118039" y="3331856"/>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97" name="Oval 696">
            <a:extLst>
              <a:ext uri="{FF2B5EF4-FFF2-40B4-BE49-F238E27FC236}">
                <a16:creationId xmlns:a16="http://schemas.microsoft.com/office/drawing/2014/main" id="{8C677B31-B90A-B4BE-7D3C-F519FFFB2350}"/>
              </a:ext>
            </a:extLst>
          </p:cNvPr>
          <p:cNvSpPr/>
          <p:nvPr/>
        </p:nvSpPr>
        <p:spPr>
          <a:xfrm>
            <a:off x="7229645" y="30954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9" name="Oval 698">
            <a:extLst>
              <a:ext uri="{FF2B5EF4-FFF2-40B4-BE49-F238E27FC236}">
                <a16:creationId xmlns:a16="http://schemas.microsoft.com/office/drawing/2014/main" id="{2810C0E1-5A61-557E-D58B-538A92179B98}"/>
              </a:ext>
            </a:extLst>
          </p:cNvPr>
          <p:cNvSpPr/>
          <p:nvPr/>
        </p:nvSpPr>
        <p:spPr>
          <a:xfrm>
            <a:off x="7229645" y="393731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0" name="Straight Connector 699">
            <a:extLst>
              <a:ext uri="{FF2B5EF4-FFF2-40B4-BE49-F238E27FC236}">
                <a16:creationId xmlns:a16="http://schemas.microsoft.com/office/drawing/2014/main" id="{7334A559-36E5-6F71-DA37-4F486953BC95}"/>
              </a:ext>
            </a:extLst>
          </p:cNvPr>
          <p:cNvCxnSpPr>
            <a:cxnSpLocks/>
            <a:stCxn id="724" idx="0"/>
          </p:cNvCxnSpPr>
          <p:nvPr/>
        </p:nvCxnSpPr>
        <p:spPr>
          <a:xfrm flipH="1" flipV="1">
            <a:off x="7259425" y="3162082"/>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4" name="Straight Connector 703">
            <a:extLst>
              <a:ext uri="{FF2B5EF4-FFF2-40B4-BE49-F238E27FC236}">
                <a16:creationId xmlns:a16="http://schemas.microsoft.com/office/drawing/2014/main" id="{FBC1CAC4-0CD2-8E65-5B7E-FE5159E0585F}"/>
              </a:ext>
            </a:extLst>
          </p:cNvPr>
          <p:cNvCxnSpPr>
            <a:cxnSpLocks/>
            <a:stCxn id="699" idx="0"/>
          </p:cNvCxnSpPr>
          <p:nvPr/>
        </p:nvCxnSpPr>
        <p:spPr>
          <a:xfrm flipV="1">
            <a:off x="7262965" y="3864206"/>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8" name="Rectangle 717">
            <a:extLst>
              <a:ext uri="{FF2B5EF4-FFF2-40B4-BE49-F238E27FC236}">
                <a16:creationId xmlns:a16="http://schemas.microsoft.com/office/drawing/2014/main" id="{825899A8-96F8-0D7E-37DB-2FF5B598CADD}"/>
              </a:ext>
            </a:extLst>
          </p:cNvPr>
          <p:cNvSpPr/>
          <p:nvPr/>
        </p:nvSpPr>
        <p:spPr>
          <a:xfrm rot="16200000">
            <a:off x="7212412" y="3701910"/>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19" name="Oval 341">
            <a:extLst>
              <a:ext uri="{FF2B5EF4-FFF2-40B4-BE49-F238E27FC236}">
                <a16:creationId xmlns:a16="http://schemas.microsoft.com/office/drawing/2014/main" id="{0230840D-6400-925F-02E9-39211E7B57B7}"/>
              </a:ext>
            </a:extLst>
          </p:cNvPr>
          <p:cNvSpPr>
            <a:spLocks noChangeArrowheads="1"/>
          </p:cNvSpPr>
          <p:nvPr/>
        </p:nvSpPr>
        <p:spPr bwMode="auto">
          <a:xfrm rot="16200000">
            <a:off x="7255276" y="3747359"/>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20" name="Oval 341">
            <a:extLst>
              <a:ext uri="{FF2B5EF4-FFF2-40B4-BE49-F238E27FC236}">
                <a16:creationId xmlns:a16="http://schemas.microsoft.com/office/drawing/2014/main" id="{BA296CBF-1FF5-1D4B-EADE-34B7313C705D}"/>
              </a:ext>
            </a:extLst>
          </p:cNvPr>
          <p:cNvSpPr>
            <a:spLocks noChangeArrowheads="1"/>
          </p:cNvSpPr>
          <p:nvPr/>
        </p:nvSpPr>
        <p:spPr bwMode="auto">
          <a:xfrm rot="16200000">
            <a:off x="7255276" y="3676584"/>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10" name="Straight Connector 709">
            <a:extLst>
              <a:ext uri="{FF2B5EF4-FFF2-40B4-BE49-F238E27FC236}">
                <a16:creationId xmlns:a16="http://schemas.microsoft.com/office/drawing/2014/main" id="{92E2194B-3A42-168C-2881-50D3AD008197}"/>
              </a:ext>
            </a:extLst>
          </p:cNvPr>
          <p:cNvCxnSpPr>
            <a:stCxn id="724" idx="2"/>
            <a:endCxn id="693" idx="3"/>
          </p:cNvCxnSpPr>
          <p:nvPr/>
        </p:nvCxnSpPr>
        <p:spPr>
          <a:xfrm>
            <a:off x="7260335" y="3454884"/>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1" name="Oval 341">
            <a:extLst>
              <a:ext uri="{FF2B5EF4-FFF2-40B4-BE49-F238E27FC236}">
                <a16:creationId xmlns:a16="http://schemas.microsoft.com/office/drawing/2014/main" id="{BFC9DC83-AC08-F0C9-B617-F978E5419160}"/>
              </a:ext>
            </a:extLst>
          </p:cNvPr>
          <p:cNvSpPr>
            <a:spLocks noChangeArrowheads="1"/>
          </p:cNvSpPr>
          <p:nvPr/>
        </p:nvSpPr>
        <p:spPr bwMode="auto">
          <a:xfrm>
            <a:off x="7229646" y="378096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2" name="Rectangle 731">
            <a:extLst>
              <a:ext uri="{FF2B5EF4-FFF2-40B4-BE49-F238E27FC236}">
                <a16:creationId xmlns:a16="http://schemas.microsoft.com/office/drawing/2014/main" id="{BCF0E5B4-8214-90C2-EED5-959B9E1FF9AB}"/>
              </a:ext>
            </a:extLst>
          </p:cNvPr>
          <p:cNvSpPr/>
          <p:nvPr/>
        </p:nvSpPr>
        <p:spPr>
          <a:xfrm>
            <a:off x="6974849" y="4134715"/>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3" name="Rectangle 88">
            <a:extLst>
              <a:ext uri="{FF2B5EF4-FFF2-40B4-BE49-F238E27FC236}">
                <a16:creationId xmlns:a16="http://schemas.microsoft.com/office/drawing/2014/main" id="{C402A5EE-B22D-8904-C048-2910009D8C8D}"/>
              </a:ext>
            </a:extLst>
          </p:cNvPr>
          <p:cNvSpPr>
            <a:spLocks noChangeArrowheads="1"/>
          </p:cNvSpPr>
          <p:nvPr/>
        </p:nvSpPr>
        <p:spPr bwMode="auto">
          <a:xfrm>
            <a:off x="7075490" y="4508435"/>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734" name="Isosceles Triangle 733">
            <a:extLst>
              <a:ext uri="{FF2B5EF4-FFF2-40B4-BE49-F238E27FC236}">
                <a16:creationId xmlns:a16="http://schemas.microsoft.com/office/drawing/2014/main" id="{64F8BD34-3AF3-D017-3C9F-D7EB8E431C89}"/>
              </a:ext>
            </a:extLst>
          </p:cNvPr>
          <p:cNvSpPr/>
          <p:nvPr/>
        </p:nvSpPr>
        <p:spPr>
          <a:xfrm flipV="1">
            <a:off x="7188628" y="4528390"/>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5" name="Oval 341">
            <a:extLst>
              <a:ext uri="{FF2B5EF4-FFF2-40B4-BE49-F238E27FC236}">
                <a16:creationId xmlns:a16="http://schemas.microsoft.com/office/drawing/2014/main" id="{C531EB80-B798-1CCF-5DE1-BE25C2B0B1CC}"/>
              </a:ext>
            </a:extLst>
          </p:cNvPr>
          <p:cNvSpPr>
            <a:spLocks noChangeArrowheads="1"/>
          </p:cNvSpPr>
          <p:nvPr/>
        </p:nvSpPr>
        <p:spPr bwMode="auto">
          <a:xfrm>
            <a:off x="7229646" y="460904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6" name="Trapezoid 735">
            <a:extLst>
              <a:ext uri="{FF2B5EF4-FFF2-40B4-BE49-F238E27FC236}">
                <a16:creationId xmlns:a16="http://schemas.microsoft.com/office/drawing/2014/main" id="{6863DD04-161E-2011-08DA-859F7F063A65}"/>
              </a:ext>
            </a:extLst>
          </p:cNvPr>
          <p:cNvSpPr/>
          <p:nvPr/>
        </p:nvSpPr>
        <p:spPr>
          <a:xfrm rot="10800000">
            <a:off x="7125993" y="4813797"/>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65" name="Rectangle 60">
            <a:extLst>
              <a:ext uri="{FF2B5EF4-FFF2-40B4-BE49-F238E27FC236}">
                <a16:creationId xmlns:a16="http://schemas.microsoft.com/office/drawing/2014/main" id="{5D387DEC-0E26-6478-9C22-85C7A9656475}"/>
              </a:ext>
            </a:extLst>
          </p:cNvPr>
          <p:cNvSpPr>
            <a:spLocks noChangeArrowheads="1"/>
          </p:cNvSpPr>
          <p:nvPr/>
        </p:nvSpPr>
        <p:spPr bwMode="auto">
          <a:xfrm>
            <a:off x="7071437" y="4239047"/>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766" name="Group 719">
            <a:extLst>
              <a:ext uri="{FF2B5EF4-FFF2-40B4-BE49-F238E27FC236}">
                <a16:creationId xmlns:a16="http://schemas.microsoft.com/office/drawing/2014/main" id="{4112BC0C-5170-BD03-F6B2-F38D779E08E5}"/>
              </a:ext>
            </a:extLst>
          </p:cNvPr>
          <p:cNvGrpSpPr/>
          <p:nvPr/>
        </p:nvGrpSpPr>
        <p:grpSpPr>
          <a:xfrm>
            <a:off x="7143058" y="4240810"/>
            <a:ext cx="234603" cy="92597"/>
            <a:chOff x="8553742" y="2601251"/>
            <a:chExt cx="216024" cy="108852"/>
          </a:xfrm>
        </p:grpSpPr>
        <p:cxnSp>
          <p:nvCxnSpPr>
            <p:cNvPr id="768" name="Straight Connector 532">
              <a:extLst>
                <a:ext uri="{FF2B5EF4-FFF2-40B4-BE49-F238E27FC236}">
                  <a16:creationId xmlns:a16="http://schemas.microsoft.com/office/drawing/2014/main" id="{1A4CFB60-EE88-CAE0-C279-82A9B621782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69" name="Straight Connector 534">
              <a:extLst>
                <a:ext uri="{FF2B5EF4-FFF2-40B4-BE49-F238E27FC236}">
                  <a16:creationId xmlns:a16="http://schemas.microsoft.com/office/drawing/2014/main" id="{25F0A242-C2E8-2941-5529-B861D513F1F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70" name="Straight Connector 535">
              <a:extLst>
                <a:ext uri="{FF2B5EF4-FFF2-40B4-BE49-F238E27FC236}">
                  <a16:creationId xmlns:a16="http://schemas.microsoft.com/office/drawing/2014/main" id="{FC2169C3-C8DF-99FB-28CF-2C4840C022D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71" name="Straight Connector 536">
              <a:extLst>
                <a:ext uri="{FF2B5EF4-FFF2-40B4-BE49-F238E27FC236}">
                  <a16:creationId xmlns:a16="http://schemas.microsoft.com/office/drawing/2014/main" id="{A8FBFE7E-7EF2-0AE1-EF7A-C450A1A9A9D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67" name="Trapezoid 531">
            <a:extLst>
              <a:ext uri="{FF2B5EF4-FFF2-40B4-BE49-F238E27FC236}">
                <a16:creationId xmlns:a16="http://schemas.microsoft.com/office/drawing/2014/main" id="{BEF34399-5FD4-75F3-F588-32E831309D36}"/>
              </a:ext>
            </a:extLst>
          </p:cNvPr>
          <p:cNvSpPr/>
          <p:nvPr/>
        </p:nvSpPr>
        <p:spPr>
          <a:xfrm rot="10800000">
            <a:off x="7118039" y="4333427"/>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738" name="Oval 737">
            <a:extLst>
              <a:ext uri="{FF2B5EF4-FFF2-40B4-BE49-F238E27FC236}">
                <a16:creationId xmlns:a16="http://schemas.microsoft.com/office/drawing/2014/main" id="{3EF426A8-1514-5B84-0052-755CA30E7FC4}"/>
              </a:ext>
            </a:extLst>
          </p:cNvPr>
          <p:cNvSpPr/>
          <p:nvPr/>
        </p:nvSpPr>
        <p:spPr>
          <a:xfrm>
            <a:off x="7229645" y="40970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0" name="Oval 739">
            <a:extLst>
              <a:ext uri="{FF2B5EF4-FFF2-40B4-BE49-F238E27FC236}">
                <a16:creationId xmlns:a16="http://schemas.microsoft.com/office/drawing/2014/main" id="{B14E1791-2ACA-2BA3-62E9-DF85A45FE8C6}"/>
              </a:ext>
            </a:extLst>
          </p:cNvPr>
          <p:cNvSpPr/>
          <p:nvPr/>
        </p:nvSpPr>
        <p:spPr>
          <a:xfrm>
            <a:off x="7229645" y="493888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1" name="Straight Connector 740">
            <a:extLst>
              <a:ext uri="{FF2B5EF4-FFF2-40B4-BE49-F238E27FC236}">
                <a16:creationId xmlns:a16="http://schemas.microsoft.com/office/drawing/2014/main" id="{413D16EC-2252-7B48-14F1-15BCB3A81B5A}"/>
              </a:ext>
            </a:extLst>
          </p:cNvPr>
          <p:cNvCxnSpPr>
            <a:cxnSpLocks/>
            <a:stCxn id="765" idx="0"/>
          </p:cNvCxnSpPr>
          <p:nvPr/>
        </p:nvCxnSpPr>
        <p:spPr>
          <a:xfrm flipH="1" flipV="1">
            <a:off x="7259425" y="4163653"/>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5" name="Straight Connector 744">
            <a:extLst>
              <a:ext uri="{FF2B5EF4-FFF2-40B4-BE49-F238E27FC236}">
                <a16:creationId xmlns:a16="http://schemas.microsoft.com/office/drawing/2014/main" id="{0A5211E3-D422-C786-8287-07D9548F2048}"/>
              </a:ext>
            </a:extLst>
          </p:cNvPr>
          <p:cNvCxnSpPr>
            <a:cxnSpLocks/>
            <a:stCxn id="740" idx="0"/>
          </p:cNvCxnSpPr>
          <p:nvPr/>
        </p:nvCxnSpPr>
        <p:spPr>
          <a:xfrm flipV="1">
            <a:off x="7262965" y="4865777"/>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59" name="Rectangle 758">
            <a:extLst>
              <a:ext uri="{FF2B5EF4-FFF2-40B4-BE49-F238E27FC236}">
                <a16:creationId xmlns:a16="http://schemas.microsoft.com/office/drawing/2014/main" id="{4A0651E7-6E1D-E350-915E-6C7C2432C7EC}"/>
              </a:ext>
            </a:extLst>
          </p:cNvPr>
          <p:cNvSpPr/>
          <p:nvPr/>
        </p:nvSpPr>
        <p:spPr>
          <a:xfrm rot="16200000">
            <a:off x="7212412" y="4703481"/>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60" name="Oval 341">
            <a:extLst>
              <a:ext uri="{FF2B5EF4-FFF2-40B4-BE49-F238E27FC236}">
                <a16:creationId xmlns:a16="http://schemas.microsoft.com/office/drawing/2014/main" id="{ED0D0E80-962A-347E-1D43-66420781F985}"/>
              </a:ext>
            </a:extLst>
          </p:cNvPr>
          <p:cNvSpPr>
            <a:spLocks noChangeArrowheads="1"/>
          </p:cNvSpPr>
          <p:nvPr/>
        </p:nvSpPr>
        <p:spPr bwMode="auto">
          <a:xfrm rot="16200000">
            <a:off x="7255276" y="4748930"/>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61" name="Oval 341">
            <a:extLst>
              <a:ext uri="{FF2B5EF4-FFF2-40B4-BE49-F238E27FC236}">
                <a16:creationId xmlns:a16="http://schemas.microsoft.com/office/drawing/2014/main" id="{6AF8D1CE-8F1F-D97C-6080-5F35E7268097}"/>
              </a:ext>
            </a:extLst>
          </p:cNvPr>
          <p:cNvSpPr>
            <a:spLocks noChangeArrowheads="1"/>
          </p:cNvSpPr>
          <p:nvPr/>
        </p:nvSpPr>
        <p:spPr bwMode="auto">
          <a:xfrm rot="16200000">
            <a:off x="7255276" y="4678155"/>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51" name="Straight Connector 750">
            <a:extLst>
              <a:ext uri="{FF2B5EF4-FFF2-40B4-BE49-F238E27FC236}">
                <a16:creationId xmlns:a16="http://schemas.microsoft.com/office/drawing/2014/main" id="{15C5E5B6-0718-FA98-5861-EDE5E2261AC0}"/>
              </a:ext>
            </a:extLst>
          </p:cNvPr>
          <p:cNvCxnSpPr>
            <a:stCxn id="765" idx="2"/>
            <a:endCxn id="734" idx="3"/>
          </p:cNvCxnSpPr>
          <p:nvPr/>
        </p:nvCxnSpPr>
        <p:spPr>
          <a:xfrm>
            <a:off x="7260335" y="4456455"/>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52" name="Oval 341">
            <a:extLst>
              <a:ext uri="{FF2B5EF4-FFF2-40B4-BE49-F238E27FC236}">
                <a16:creationId xmlns:a16="http://schemas.microsoft.com/office/drawing/2014/main" id="{63AD7182-E29E-1681-56CA-35620BB848B1}"/>
              </a:ext>
            </a:extLst>
          </p:cNvPr>
          <p:cNvSpPr>
            <a:spLocks noChangeArrowheads="1"/>
          </p:cNvSpPr>
          <p:nvPr/>
        </p:nvSpPr>
        <p:spPr bwMode="auto">
          <a:xfrm>
            <a:off x="7229646" y="478253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73" name="Rectangle 772">
            <a:extLst>
              <a:ext uri="{FF2B5EF4-FFF2-40B4-BE49-F238E27FC236}">
                <a16:creationId xmlns:a16="http://schemas.microsoft.com/office/drawing/2014/main" id="{4E2D68CB-1003-2C6A-B8CD-D9AC9CCC534E}"/>
              </a:ext>
            </a:extLst>
          </p:cNvPr>
          <p:cNvSpPr/>
          <p:nvPr/>
        </p:nvSpPr>
        <p:spPr>
          <a:xfrm flipH="1">
            <a:off x="8469678"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4" name="Rectangle 88">
            <a:extLst>
              <a:ext uri="{FF2B5EF4-FFF2-40B4-BE49-F238E27FC236}">
                <a16:creationId xmlns:a16="http://schemas.microsoft.com/office/drawing/2014/main" id="{EA564A25-FB46-6AC1-B36F-5A932D24CA30}"/>
              </a:ext>
            </a:extLst>
          </p:cNvPr>
          <p:cNvSpPr>
            <a:spLocks noChangeArrowheads="1"/>
          </p:cNvSpPr>
          <p:nvPr/>
        </p:nvSpPr>
        <p:spPr bwMode="auto">
          <a:xfrm flipH="1">
            <a:off x="8812188"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777" name="Trapezoid 776">
            <a:extLst>
              <a:ext uri="{FF2B5EF4-FFF2-40B4-BE49-F238E27FC236}">
                <a16:creationId xmlns:a16="http://schemas.microsoft.com/office/drawing/2014/main" id="{058CABC8-A230-F3EA-6BDA-9C37D44CDD1D}"/>
              </a:ext>
            </a:extLst>
          </p:cNvPr>
          <p:cNvSpPr/>
          <p:nvPr/>
        </p:nvSpPr>
        <p:spPr>
          <a:xfrm rot="10800000" flipH="1">
            <a:off x="8858069"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80" name="Oval 779">
            <a:extLst>
              <a:ext uri="{FF2B5EF4-FFF2-40B4-BE49-F238E27FC236}">
                <a16:creationId xmlns:a16="http://schemas.microsoft.com/office/drawing/2014/main" id="{EF290F0A-15C7-6DC4-3AF5-09199A9A35D4}"/>
              </a:ext>
            </a:extLst>
          </p:cNvPr>
          <p:cNvSpPr/>
          <p:nvPr/>
        </p:nvSpPr>
        <p:spPr>
          <a:xfrm flipH="1">
            <a:off x="8428660"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1" name="Oval 780">
            <a:extLst>
              <a:ext uri="{FF2B5EF4-FFF2-40B4-BE49-F238E27FC236}">
                <a16:creationId xmlns:a16="http://schemas.microsoft.com/office/drawing/2014/main" id="{6B602E59-22F8-486E-3DED-CABDE3DB852C}"/>
              </a:ext>
            </a:extLst>
          </p:cNvPr>
          <p:cNvSpPr/>
          <p:nvPr/>
        </p:nvSpPr>
        <p:spPr>
          <a:xfrm flipH="1">
            <a:off x="8961470"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7B5E9F21-795A-52E8-E242-776EC550264D}"/>
              </a:ext>
            </a:extLst>
          </p:cNvPr>
          <p:cNvSpPr/>
          <p:nvPr/>
        </p:nvSpPr>
        <p:spPr>
          <a:xfrm flipH="1">
            <a:off x="8542363" y="1800725"/>
            <a:ext cx="189647" cy="6843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04" name="Oval 341">
            <a:extLst>
              <a:ext uri="{FF2B5EF4-FFF2-40B4-BE49-F238E27FC236}">
                <a16:creationId xmlns:a16="http://schemas.microsoft.com/office/drawing/2014/main" id="{EA93EBED-1E2C-E3DB-ACCB-8B74FDAFF3BF}"/>
              </a:ext>
            </a:extLst>
          </p:cNvPr>
          <p:cNvSpPr>
            <a:spLocks noChangeArrowheads="1"/>
          </p:cNvSpPr>
          <p:nvPr/>
        </p:nvSpPr>
        <p:spPr bwMode="auto">
          <a:xfrm flipH="1">
            <a:off x="8689671"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05" name="Oval 341">
            <a:extLst>
              <a:ext uri="{FF2B5EF4-FFF2-40B4-BE49-F238E27FC236}">
                <a16:creationId xmlns:a16="http://schemas.microsoft.com/office/drawing/2014/main" id="{00EFFE2E-3CAE-9755-B767-248A52EC852E}"/>
              </a:ext>
            </a:extLst>
          </p:cNvPr>
          <p:cNvSpPr>
            <a:spLocks noChangeArrowheads="1"/>
          </p:cNvSpPr>
          <p:nvPr/>
        </p:nvSpPr>
        <p:spPr bwMode="auto">
          <a:xfrm flipH="1">
            <a:off x="8556583"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84" name="Straight Connector 783">
            <a:extLst>
              <a:ext uri="{FF2B5EF4-FFF2-40B4-BE49-F238E27FC236}">
                <a16:creationId xmlns:a16="http://schemas.microsoft.com/office/drawing/2014/main" id="{88382B89-BF22-1918-46AE-B712F9E145A0}"/>
              </a:ext>
            </a:extLst>
          </p:cNvPr>
          <p:cNvCxnSpPr>
            <a:stCxn id="777" idx="1"/>
            <a:endCxn id="804" idx="2"/>
          </p:cNvCxnSpPr>
          <p:nvPr/>
        </p:nvCxnSpPr>
        <p:spPr>
          <a:xfrm flipH="1" flipV="1">
            <a:off x="8718111"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85" name="Straight Connector 784">
            <a:extLst>
              <a:ext uri="{FF2B5EF4-FFF2-40B4-BE49-F238E27FC236}">
                <a16:creationId xmlns:a16="http://schemas.microsoft.com/office/drawing/2014/main" id="{FFFD8591-9863-2253-A30D-0E1B1D5F3B7A}"/>
              </a:ext>
            </a:extLst>
          </p:cNvPr>
          <p:cNvCxnSpPr>
            <a:stCxn id="805" idx="6"/>
            <a:endCxn id="780" idx="2"/>
          </p:cNvCxnSpPr>
          <p:nvPr/>
        </p:nvCxnSpPr>
        <p:spPr>
          <a:xfrm flipH="1">
            <a:off x="8495300"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86" name="Straight Connector 785">
            <a:extLst>
              <a:ext uri="{FF2B5EF4-FFF2-40B4-BE49-F238E27FC236}">
                <a16:creationId xmlns:a16="http://schemas.microsoft.com/office/drawing/2014/main" id="{887BD87A-A7F4-1B0E-0F31-A9D0E30E1566}"/>
              </a:ext>
            </a:extLst>
          </p:cNvPr>
          <p:cNvCxnSpPr>
            <a:cxnSpLocks/>
            <a:stCxn id="781" idx="0"/>
          </p:cNvCxnSpPr>
          <p:nvPr/>
        </p:nvCxnSpPr>
        <p:spPr>
          <a:xfrm flipH="1" flipV="1">
            <a:off x="8994789"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93" name="Oval 341">
            <a:extLst>
              <a:ext uri="{FF2B5EF4-FFF2-40B4-BE49-F238E27FC236}">
                <a16:creationId xmlns:a16="http://schemas.microsoft.com/office/drawing/2014/main" id="{9FE39F70-EB36-98B5-2337-301804D5BFB0}"/>
              </a:ext>
            </a:extLst>
          </p:cNvPr>
          <p:cNvSpPr>
            <a:spLocks noChangeArrowheads="1"/>
          </p:cNvSpPr>
          <p:nvPr/>
        </p:nvSpPr>
        <p:spPr bwMode="auto">
          <a:xfrm flipH="1">
            <a:off x="8961469"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95" name="Rectangle 894">
            <a:extLst>
              <a:ext uri="{FF2B5EF4-FFF2-40B4-BE49-F238E27FC236}">
                <a16:creationId xmlns:a16="http://schemas.microsoft.com/office/drawing/2014/main" id="{F9947170-C406-CBD4-7DC1-AFCF7E3504E2}"/>
              </a:ext>
            </a:extLst>
          </p:cNvPr>
          <p:cNvSpPr/>
          <p:nvPr/>
        </p:nvSpPr>
        <p:spPr>
          <a:xfrm>
            <a:off x="3199969" y="5466289"/>
            <a:ext cx="2504490" cy="112624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Slide Number Placeholder 2">
            <a:extLst>
              <a:ext uri="{FF2B5EF4-FFF2-40B4-BE49-F238E27FC236}">
                <a16:creationId xmlns:a16="http://schemas.microsoft.com/office/drawing/2014/main" id="{2E7BFB7A-EDF2-CAB5-9C24-E36AFF9BDC56}"/>
              </a:ext>
            </a:extLst>
          </p:cNvPr>
          <p:cNvSpPr txBox="1">
            <a:spLocks/>
          </p:cNvSpPr>
          <p:nvPr/>
        </p:nvSpPr>
        <p:spPr>
          <a:xfrm>
            <a:off x="3254588" y="6465188"/>
            <a:ext cx="2844800" cy="365125"/>
          </a:xfrm>
          <a:prstGeom prst="rect">
            <a:avLst/>
          </a:prstGeom>
        </p:spPr>
        <p:txBody>
          <a:bodyPr vert="horz" lIns="91440" tIns="45720" rIns="91440" bIns="45720" rtlCol="0" anchor="ctr"/>
          <a:lstStyle>
            <a:defPPr>
              <a:defRPr lang="en-US"/>
            </a:defPPr>
            <a:lvl1pPr marL="0" algn="ctr" defTabSz="914400" rtl="0" eaLnBrk="1" latinLnBrk="0" hangingPunct="1">
              <a:defRPr sz="1067" kern="1200">
                <a:solidFill>
                  <a:schemeClr val="bg1">
                    <a:lumMod val="65000"/>
                  </a:schemeClr>
                </a:solidFill>
                <a:latin typeface="Corbel"/>
                <a:ea typeface="+mn-ea"/>
                <a:cs typeface="Corbe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21E2DF-5279-024C-809C-CD16853F95A6}" type="slidenum">
              <a:rPr lang="en-US" smtClean="0"/>
              <a:pPr/>
              <a:t>45</a:t>
            </a:fld>
            <a:endParaRPr lang="en-US"/>
          </a:p>
        </p:txBody>
      </p:sp>
      <p:sp>
        <p:nvSpPr>
          <p:cNvPr id="939" name="Rectangle 938">
            <a:extLst>
              <a:ext uri="{FF2B5EF4-FFF2-40B4-BE49-F238E27FC236}">
                <a16:creationId xmlns:a16="http://schemas.microsoft.com/office/drawing/2014/main" id="{428E2141-F3E6-6CB0-7103-A827361F835E}"/>
              </a:ext>
            </a:extLst>
          </p:cNvPr>
          <p:cNvSpPr/>
          <p:nvPr/>
        </p:nvSpPr>
        <p:spPr>
          <a:xfrm>
            <a:off x="4804976" y="554569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0" name="Rectangle 88">
            <a:extLst>
              <a:ext uri="{FF2B5EF4-FFF2-40B4-BE49-F238E27FC236}">
                <a16:creationId xmlns:a16="http://schemas.microsoft.com/office/drawing/2014/main" id="{86761A5F-0B9D-DD0D-D79F-0D4DAD248179}"/>
              </a:ext>
            </a:extLst>
          </p:cNvPr>
          <p:cNvSpPr>
            <a:spLocks noChangeArrowheads="1"/>
          </p:cNvSpPr>
          <p:nvPr/>
        </p:nvSpPr>
        <p:spPr bwMode="auto">
          <a:xfrm>
            <a:off x="4905617" y="591941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941" name="Isosceles Triangle 940">
            <a:extLst>
              <a:ext uri="{FF2B5EF4-FFF2-40B4-BE49-F238E27FC236}">
                <a16:creationId xmlns:a16="http://schemas.microsoft.com/office/drawing/2014/main" id="{B9F234B6-4F81-9D13-2C94-DCFD20A015D3}"/>
              </a:ext>
            </a:extLst>
          </p:cNvPr>
          <p:cNvSpPr/>
          <p:nvPr/>
        </p:nvSpPr>
        <p:spPr>
          <a:xfrm flipV="1">
            <a:off x="5018755" y="593937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42" name="Oval 341">
            <a:extLst>
              <a:ext uri="{FF2B5EF4-FFF2-40B4-BE49-F238E27FC236}">
                <a16:creationId xmlns:a16="http://schemas.microsoft.com/office/drawing/2014/main" id="{CFE240F5-32A3-ACC0-B6D1-EE5B496126BA}"/>
              </a:ext>
            </a:extLst>
          </p:cNvPr>
          <p:cNvSpPr>
            <a:spLocks noChangeArrowheads="1"/>
          </p:cNvSpPr>
          <p:nvPr/>
        </p:nvSpPr>
        <p:spPr bwMode="auto">
          <a:xfrm>
            <a:off x="5059773" y="602002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43" name="Trapezoid 942">
            <a:extLst>
              <a:ext uri="{FF2B5EF4-FFF2-40B4-BE49-F238E27FC236}">
                <a16:creationId xmlns:a16="http://schemas.microsoft.com/office/drawing/2014/main" id="{3962567B-76F9-9533-8EF6-B9DD0E2838A2}"/>
              </a:ext>
            </a:extLst>
          </p:cNvPr>
          <p:cNvSpPr/>
          <p:nvPr/>
        </p:nvSpPr>
        <p:spPr>
          <a:xfrm rot="10800000">
            <a:off x="4956120" y="622477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944" name="Group 254">
            <a:extLst>
              <a:ext uri="{FF2B5EF4-FFF2-40B4-BE49-F238E27FC236}">
                <a16:creationId xmlns:a16="http://schemas.microsoft.com/office/drawing/2014/main" id="{CE178400-8F58-90B4-AF32-B3E91A5B3910}"/>
              </a:ext>
            </a:extLst>
          </p:cNvPr>
          <p:cNvGrpSpPr>
            <a:grpSpLocks noChangeAspect="1"/>
          </p:cNvGrpSpPr>
          <p:nvPr/>
        </p:nvGrpSpPr>
        <p:grpSpPr>
          <a:xfrm>
            <a:off x="4901564" y="5650028"/>
            <a:ext cx="377796" cy="217409"/>
            <a:chOff x="8421867" y="1904979"/>
            <a:chExt cx="347879" cy="255573"/>
          </a:xfrm>
        </p:grpSpPr>
        <p:sp>
          <p:nvSpPr>
            <p:cNvPr id="972" name="Rectangle 60">
              <a:extLst>
                <a:ext uri="{FF2B5EF4-FFF2-40B4-BE49-F238E27FC236}">
                  <a16:creationId xmlns:a16="http://schemas.microsoft.com/office/drawing/2014/main" id="{9A4A32E8-A215-F402-783B-95EBD434926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973" name="Group 719">
              <a:extLst>
                <a:ext uri="{FF2B5EF4-FFF2-40B4-BE49-F238E27FC236}">
                  <a16:creationId xmlns:a16="http://schemas.microsoft.com/office/drawing/2014/main" id="{9D0997A6-16E2-D8A1-543D-9CA57730B3D9}"/>
                </a:ext>
              </a:extLst>
            </p:cNvPr>
            <p:cNvGrpSpPr/>
            <p:nvPr/>
          </p:nvGrpSpPr>
          <p:grpSpPr>
            <a:xfrm>
              <a:off x="8487816" y="1907051"/>
              <a:ext cx="216025" cy="108851"/>
              <a:chOff x="8553742" y="2601251"/>
              <a:chExt cx="216024" cy="108852"/>
            </a:xfrm>
          </p:grpSpPr>
          <p:cxnSp>
            <p:nvCxnSpPr>
              <p:cNvPr id="975" name="Straight Connector 532">
                <a:extLst>
                  <a:ext uri="{FF2B5EF4-FFF2-40B4-BE49-F238E27FC236}">
                    <a16:creationId xmlns:a16="http://schemas.microsoft.com/office/drawing/2014/main" id="{155F7768-7953-1E7D-C5CD-CD762DA500D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76" name="Straight Connector 534">
                <a:extLst>
                  <a:ext uri="{FF2B5EF4-FFF2-40B4-BE49-F238E27FC236}">
                    <a16:creationId xmlns:a16="http://schemas.microsoft.com/office/drawing/2014/main" id="{B12911B4-C095-0CA8-EDD7-848AD7F73D7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77" name="Straight Connector 535">
                <a:extLst>
                  <a:ext uri="{FF2B5EF4-FFF2-40B4-BE49-F238E27FC236}">
                    <a16:creationId xmlns:a16="http://schemas.microsoft.com/office/drawing/2014/main" id="{B16462A7-46BF-7554-5483-5710F11DC16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78" name="Straight Connector 536">
                <a:extLst>
                  <a:ext uri="{FF2B5EF4-FFF2-40B4-BE49-F238E27FC236}">
                    <a16:creationId xmlns:a16="http://schemas.microsoft.com/office/drawing/2014/main" id="{D6E62919-49DA-0F07-13CC-9FC47940765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74" name="Trapezoid 531">
              <a:extLst>
                <a:ext uri="{FF2B5EF4-FFF2-40B4-BE49-F238E27FC236}">
                  <a16:creationId xmlns:a16="http://schemas.microsoft.com/office/drawing/2014/main" id="{197D4D4E-AA2B-EFB0-5469-5E0FFDB59C6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945" name="Oval 944">
            <a:extLst>
              <a:ext uri="{FF2B5EF4-FFF2-40B4-BE49-F238E27FC236}">
                <a16:creationId xmlns:a16="http://schemas.microsoft.com/office/drawing/2014/main" id="{38DFEC98-1CED-BD7E-BF1D-318FC666D137}"/>
              </a:ext>
            </a:extLst>
          </p:cNvPr>
          <p:cNvSpPr/>
          <p:nvPr/>
        </p:nvSpPr>
        <p:spPr>
          <a:xfrm>
            <a:off x="5059772" y="550799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6" name="Oval 945">
            <a:extLst>
              <a:ext uri="{FF2B5EF4-FFF2-40B4-BE49-F238E27FC236}">
                <a16:creationId xmlns:a16="http://schemas.microsoft.com/office/drawing/2014/main" id="{3E183001-BB02-E0C1-7A20-0C519E173C77}"/>
              </a:ext>
            </a:extLst>
          </p:cNvPr>
          <p:cNvSpPr/>
          <p:nvPr/>
        </p:nvSpPr>
        <p:spPr>
          <a:xfrm>
            <a:off x="5592581" y="62169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7" name="Oval 946">
            <a:extLst>
              <a:ext uri="{FF2B5EF4-FFF2-40B4-BE49-F238E27FC236}">
                <a16:creationId xmlns:a16="http://schemas.microsoft.com/office/drawing/2014/main" id="{738C7B9C-417D-4A69-E704-914C66287EAB}"/>
              </a:ext>
            </a:extLst>
          </p:cNvPr>
          <p:cNvSpPr/>
          <p:nvPr/>
        </p:nvSpPr>
        <p:spPr>
          <a:xfrm>
            <a:off x="5059772" y="634986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8" name="Straight Connector 947">
            <a:extLst>
              <a:ext uri="{FF2B5EF4-FFF2-40B4-BE49-F238E27FC236}">
                <a16:creationId xmlns:a16="http://schemas.microsoft.com/office/drawing/2014/main" id="{AF852646-A52F-A0A0-9E25-8F639676F466}"/>
              </a:ext>
            </a:extLst>
          </p:cNvPr>
          <p:cNvCxnSpPr>
            <a:cxnSpLocks/>
            <a:stCxn id="972" idx="0"/>
          </p:cNvCxnSpPr>
          <p:nvPr/>
        </p:nvCxnSpPr>
        <p:spPr>
          <a:xfrm flipH="1" flipV="1">
            <a:off x="5089552" y="557463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49" name="Group 1040">
            <a:extLst>
              <a:ext uri="{FF2B5EF4-FFF2-40B4-BE49-F238E27FC236}">
                <a16:creationId xmlns:a16="http://schemas.microsoft.com/office/drawing/2014/main" id="{40212638-CB34-3E83-AB4F-B99EF83FA316}"/>
              </a:ext>
            </a:extLst>
          </p:cNvPr>
          <p:cNvGrpSpPr/>
          <p:nvPr/>
        </p:nvGrpSpPr>
        <p:grpSpPr>
          <a:xfrm>
            <a:off x="5355871" y="6215841"/>
            <a:ext cx="189647" cy="68432"/>
            <a:chOff x="1230061" y="3045781"/>
            <a:chExt cx="435339" cy="142407"/>
          </a:xfrm>
        </p:grpSpPr>
        <p:sp>
          <p:nvSpPr>
            <p:cNvPr id="969" name="Rectangle 968">
              <a:extLst>
                <a:ext uri="{FF2B5EF4-FFF2-40B4-BE49-F238E27FC236}">
                  <a16:creationId xmlns:a16="http://schemas.microsoft.com/office/drawing/2014/main" id="{CC1FA5E8-AC4E-97C2-E230-752BB2EB24F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70" name="Oval 341">
              <a:extLst>
                <a:ext uri="{FF2B5EF4-FFF2-40B4-BE49-F238E27FC236}">
                  <a16:creationId xmlns:a16="http://schemas.microsoft.com/office/drawing/2014/main" id="{4DDE7BF5-21C0-F7B2-1074-1FED74A24ADF}"/>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71" name="Oval 341">
              <a:extLst>
                <a:ext uri="{FF2B5EF4-FFF2-40B4-BE49-F238E27FC236}">
                  <a16:creationId xmlns:a16="http://schemas.microsoft.com/office/drawing/2014/main" id="{0C9BE239-9490-19EE-4A46-6383197597BC}"/>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50" name="Straight Connector 949">
            <a:extLst>
              <a:ext uri="{FF2B5EF4-FFF2-40B4-BE49-F238E27FC236}">
                <a16:creationId xmlns:a16="http://schemas.microsoft.com/office/drawing/2014/main" id="{E177FB5E-512C-5A55-7857-A844FB053D6D}"/>
              </a:ext>
            </a:extLst>
          </p:cNvPr>
          <p:cNvCxnSpPr>
            <a:stCxn id="943" idx="1"/>
            <a:endCxn id="970" idx="2"/>
          </p:cNvCxnSpPr>
          <p:nvPr/>
        </p:nvCxnSpPr>
        <p:spPr>
          <a:xfrm flipV="1">
            <a:off x="5218534" y="6250057"/>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1" name="Straight Connector 950">
            <a:extLst>
              <a:ext uri="{FF2B5EF4-FFF2-40B4-BE49-F238E27FC236}">
                <a16:creationId xmlns:a16="http://schemas.microsoft.com/office/drawing/2014/main" id="{E1B06BAE-509D-42CD-3C04-9FD2DEEEF41B}"/>
              </a:ext>
            </a:extLst>
          </p:cNvPr>
          <p:cNvCxnSpPr>
            <a:stCxn id="971" idx="6"/>
            <a:endCxn id="946" idx="2"/>
          </p:cNvCxnSpPr>
          <p:nvPr/>
        </p:nvCxnSpPr>
        <p:spPr>
          <a:xfrm>
            <a:off x="5531298" y="6250057"/>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2" name="Straight Connector 951">
            <a:extLst>
              <a:ext uri="{FF2B5EF4-FFF2-40B4-BE49-F238E27FC236}">
                <a16:creationId xmlns:a16="http://schemas.microsoft.com/office/drawing/2014/main" id="{8EFA24A9-29A7-A32D-764B-9EF40F3F10B6}"/>
              </a:ext>
            </a:extLst>
          </p:cNvPr>
          <p:cNvCxnSpPr>
            <a:cxnSpLocks/>
            <a:stCxn id="947" idx="0"/>
          </p:cNvCxnSpPr>
          <p:nvPr/>
        </p:nvCxnSpPr>
        <p:spPr>
          <a:xfrm flipV="1">
            <a:off x="5093092" y="627675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53" name="Group 1040">
            <a:extLst>
              <a:ext uri="{FF2B5EF4-FFF2-40B4-BE49-F238E27FC236}">
                <a16:creationId xmlns:a16="http://schemas.microsoft.com/office/drawing/2014/main" id="{01413068-8E0C-B371-0C58-2EDBFA7418DB}"/>
              </a:ext>
            </a:extLst>
          </p:cNvPr>
          <p:cNvGrpSpPr/>
          <p:nvPr/>
        </p:nvGrpSpPr>
        <p:grpSpPr>
          <a:xfrm rot="16200000">
            <a:off x="5042539" y="6114462"/>
            <a:ext cx="100853" cy="36392"/>
            <a:chOff x="1230061" y="3045781"/>
            <a:chExt cx="435339" cy="142407"/>
          </a:xfrm>
        </p:grpSpPr>
        <p:sp>
          <p:nvSpPr>
            <p:cNvPr id="966" name="Rectangle 965">
              <a:extLst>
                <a:ext uri="{FF2B5EF4-FFF2-40B4-BE49-F238E27FC236}">
                  <a16:creationId xmlns:a16="http://schemas.microsoft.com/office/drawing/2014/main" id="{E92E4B90-C5E2-3A46-FD41-025BF294FA4C}"/>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67" name="Oval 341">
              <a:extLst>
                <a:ext uri="{FF2B5EF4-FFF2-40B4-BE49-F238E27FC236}">
                  <a16:creationId xmlns:a16="http://schemas.microsoft.com/office/drawing/2014/main" id="{EC4D3963-F6EF-CC25-3AA4-892ED8E5937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68" name="Oval 341">
              <a:extLst>
                <a:ext uri="{FF2B5EF4-FFF2-40B4-BE49-F238E27FC236}">
                  <a16:creationId xmlns:a16="http://schemas.microsoft.com/office/drawing/2014/main" id="{B119163B-1E61-8AD0-1422-8E94F0B9B4C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954" name="Oval 953">
            <a:extLst>
              <a:ext uri="{FF2B5EF4-FFF2-40B4-BE49-F238E27FC236}">
                <a16:creationId xmlns:a16="http://schemas.microsoft.com/office/drawing/2014/main" id="{B725E02A-69E1-63EC-2D08-F180637B49A7}"/>
              </a:ext>
            </a:extLst>
          </p:cNvPr>
          <p:cNvSpPr/>
          <p:nvPr/>
        </p:nvSpPr>
        <p:spPr>
          <a:xfrm>
            <a:off x="5592581" y="601341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55" name="Group 1040">
            <a:extLst>
              <a:ext uri="{FF2B5EF4-FFF2-40B4-BE49-F238E27FC236}">
                <a16:creationId xmlns:a16="http://schemas.microsoft.com/office/drawing/2014/main" id="{7727D402-E993-A899-CD0E-AF4A99C85FDE}"/>
              </a:ext>
            </a:extLst>
          </p:cNvPr>
          <p:cNvGrpSpPr/>
          <p:nvPr/>
        </p:nvGrpSpPr>
        <p:grpSpPr>
          <a:xfrm>
            <a:off x="5355871" y="6012310"/>
            <a:ext cx="189647" cy="68432"/>
            <a:chOff x="1230061" y="3045781"/>
            <a:chExt cx="435339" cy="142407"/>
          </a:xfrm>
        </p:grpSpPr>
        <p:sp>
          <p:nvSpPr>
            <p:cNvPr id="963" name="Rectangle 962">
              <a:extLst>
                <a:ext uri="{FF2B5EF4-FFF2-40B4-BE49-F238E27FC236}">
                  <a16:creationId xmlns:a16="http://schemas.microsoft.com/office/drawing/2014/main" id="{85FB34E2-3676-8090-EA10-E98095F80917}"/>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64" name="Oval 341">
              <a:extLst>
                <a:ext uri="{FF2B5EF4-FFF2-40B4-BE49-F238E27FC236}">
                  <a16:creationId xmlns:a16="http://schemas.microsoft.com/office/drawing/2014/main" id="{76E28516-BD13-F714-E175-DFBE6F894785}"/>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65" name="Oval 341">
              <a:extLst>
                <a:ext uri="{FF2B5EF4-FFF2-40B4-BE49-F238E27FC236}">
                  <a16:creationId xmlns:a16="http://schemas.microsoft.com/office/drawing/2014/main" id="{944D0FAD-4932-B762-1A35-1EA58E1596A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56" name="Straight Connector 955">
            <a:extLst>
              <a:ext uri="{FF2B5EF4-FFF2-40B4-BE49-F238E27FC236}">
                <a16:creationId xmlns:a16="http://schemas.microsoft.com/office/drawing/2014/main" id="{EB00063B-00DC-9018-DD9E-4FA1F15F82A5}"/>
              </a:ext>
            </a:extLst>
          </p:cNvPr>
          <p:cNvCxnSpPr>
            <a:cxnSpLocks/>
            <a:stCxn id="942" idx="6"/>
            <a:endCxn id="964" idx="2"/>
          </p:cNvCxnSpPr>
          <p:nvPr/>
        </p:nvCxnSpPr>
        <p:spPr>
          <a:xfrm flipV="1">
            <a:off x="5126412" y="604652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7" name="Straight Connector 956">
            <a:extLst>
              <a:ext uri="{FF2B5EF4-FFF2-40B4-BE49-F238E27FC236}">
                <a16:creationId xmlns:a16="http://schemas.microsoft.com/office/drawing/2014/main" id="{53D0422F-F41D-2400-CCEF-1DB067E5F856}"/>
              </a:ext>
            </a:extLst>
          </p:cNvPr>
          <p:cNvCxnSpPr>
            <a:stCxn id="965" idx="6"/>
            <a:endCxn id="954" idx="2"/>
          </p:cNvCxnSpPr>
          <p:nvPr/>
        </p:nvCxnSpPr>
        <p:spPr>
          <a:xfrm>
            <a:off x="5531298" y="604652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8" name="Straight Connector 957">
            <a:extLst>
              <a:ext uri="{FF2B5EF4-FFF2-40B4-BE49-F238E27FC236}">
                <a16:creationId xmlns:a16="http://schemas.microsoft.com/office/drawing/2014/main" id="{32E3C9EB-670F-2B88-C52B-F807827DAFD0}"/>
              </a:ext>
            </a:extLst>
          </p:cNvPr>
          <p:cNvCxnSpPr>
            <a:stCxn id="972" idx="2"/>
            <a:endCxn id="941" idx="3"/>
          </p:cNvCxnSpPr>
          <p:nvPr/>
        </p:nvCxnSpPr>
        <p:spPr>
          <a:xfrm>
            <a:off x="5090462" y="586743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9" name="Oval 341">
            <a:extLst>
              <a:ext uri="{FF2B5EF4-FFF2-40B4-BE49-F238E27FC236}">
                <a16:creationId xmlns:a16="http://schemas.microsoft.com/office/drawing/2014/main" id="{71FC9B69-05DC-42C3-0F7D-22DD56A4547F}"/>
              </a:ext>
            </a:extLst>
          </p:cNvPr>
          <p:cNvSpPr>
            <a:spLocks noChangeArrowheads="1"/>
          </p:cNvSpPr>
          <p:nvPr/>
        </p:nvSpPr>
        <p:spPr bwMode="auto">
          <a:xfrm>
            <a:off x="5059773" y="619351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61" name="Oval 960">
            <a:extLst>
              <a:ext uri="{FF2B5EF4-FFF2-40B4-BE49-F238E27FC236}">
                <a16:creationId xmlns:a16="http://schemas.microsoft.com/office/drawing/2014/main" id="{4B05EE97-A3B5-B5EF-3386-14121F4A0D4B}"/>
              </a:ext>
            </a:extLst>
          </p:cNvPr>
          <p:cNvSpPr/>
          <p:nvPr/>
        </p:nvSpPr>
        <p:spPr>
          <a:xfrm>
            <a:off x="4836886" y="635242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62" name="Connector: Elbow 961">
            <a:extLst>
              <a:ext uri="{FF2B5EF4-FFF2-40B4-BE49-F238E27FC236}">
                <a16:creationId xmlns:a16="http://schemas.microsoft.com/office/drawing/2014/main" id="{1FBD6E15-5DD3-BF69-0ED0-6C46E645FF35}"/>
              </a:ext>
            </a:extLst>
          </p:cNvPr>
          <p:cNvCxnSpPr>
            <a:stCxn id="972" idx="2"/>
            <a:endCxn id="961" idx="0"/>
          </p:cNvCxnSpPr>
          <p:nvPr/>
        </p:nvCxnSpPr>
        <p:spPr>
          <a:xfrm rot="5400000">
            <a:off x="4737837" y="599980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80" name="Rectangle 979">
            <a:extLst>
              <a:ext uri="{FF2B5EF4-FFF2-40B4-BE49-F238E27FC236}">
                <a16:creationId xmlns:a16="http://schemas.microsoft.com/office/drawing/2014/main" id="{DFDE059B-76D0-C162-79BD-B8CDB4BA926A}"/>
              </a:ext>
            </a:extLst>
          </p:cNvPr>
          <p:cNvSpPr/>
          <p:nvPr/>
        </p:nvSpPr>
        <p:spPr>
          <a:xfrm>
            <a:off x="3281581" y="5585929"/>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1" name="Rectangle 88">
            <a:extLst>
              <a:ext uri="{FF2B5EF4-FFF2-40B4-BE49-F238E27FC236}">
                <a16:creationId xmlns:a16="http://schemas.microsoft.com/office/drawing/2014/main" id="{C8032CF8-D748-C30B-7FF0-A3403E9C4C14}"/>
              </a:ext>
            </a:extLst>
          </p:cNvPr>
          <p:cNvSpPr>
            <a:spLocks noChangeArrowheads="1"/>
          </p:cNvSpPr>
          <p:nvPr/>
        </p:nvSpPr>
        <p:spPr bwMode="auto">
          <a:xfrm>
            <a:off x="3382222" y="5959649"/>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982" name="Isosceles Triangle 981">
            <a:extLst>
              <a:ext uri="{FF2B5EF4-FFF2-40B4-BE49-F238E27FC236}">
                <a16:creationId xmlns:a16="http://schemas.microsoft.com/office/drawing/2014/main" id="{6E237B0F-E753-66D7-57E5-2895CC7D7823}"/>
              </a:ext>
            </a:extLst>
          </p:cNvPr>
          <p:cNvSpPr/>
          <p:nvPr/>
        </p:nvSpPr>
        <p:spPr>
          <a:xfrm flipV="1">
            <a:off x="3495360" y="5979604"/>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83" name="Oval 341">
            <a:extLst>
              <a:ext uri="{FF2B5EF4-FFF2-40B4-BE49-F238E27FC236}">
                <a16:creationId xmlns:a16="http://schemas.microsoft.com/office/drawing/2014/main" id="{AE5F9F9C-B2D1-DB68-2F8B-E498968318D6}"/>
              </a:ext>
            </a:extLst>
          </p:cNvPr>
          <p:cNvSpPr>
            <a:spLocks noChangeArrowheads="1"/>
          </p:cNvSpPr>
          <p:nvPr/>
        </p:nvSpPr>
        <p:spPr bwMode="auto">
          <a:xfrm>
            <a:off x="3536378" y="6060256"/>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84" name="Trapezoid 983">
            <a:extLst>
              <a:ext uri="{FF2B5EF4-FFF2-40B4-BE49-F238E27FC236}">
                <a16:creationId xmlns:a16="http://schemas.microsoft.com/office/drawing/2014/main" id="{07F781C6-E441-BA74-5A32-D551C178FDBE}"/>
              </a:ext>
            </a:extLst>
          </p:cNvPr>
          <p:cNvSpPr/>
          <p:nvPr/>
        </p:nvSpPr>
        <p:spPr>
          <a:xfrm rot="10800000">
            <a:off x="3432725" y="6265011"/>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985" name="Group 254">
            <a:extLst>
              <a:ext uri="{FF2B5EF4-FFF2-40B4-BE49-F238E27FC236}">
                <a16:creationId xmlns:a16="http://schemas.microsoft.com/office/drawing/2014/main" id="{C59B2E1F-9326-CC10-661E-528B679350C3}"/>
              </a:ext>
            </a:extLst>
          </p:cNvPr>
          <p:cNvGrpSpPr>
            <a:grpSpLocks noChangeAspect="1"/>
          </p:cNvGrpSpPr>
          <p:nvPr/>
        </p:nvGrpSpPr>
        <p:grpSpPr>
          <a:xfrm>
            <a:off x="3378169" y="5690261"/>
            <a:ext cx="377796" cy="217409"/>
            <a:chOff x="8421867" y="1904979"/>
            <a:chExt cx="347879" cy="255573"/>
          </a:xfrm>
        </p:grpSpPr>
        <p:sp>
          <p:nvSpPr>
            <p:cNvPr id="1013" name="Rectangle 60">
              <a:extLst>
                <a:ext uri="{FF2B5EF4-FFF2-40B4-BE49-F238E27FC236}">
                  <a16:creationId xmlns:a16="http://schemas.microsoft.com/office/drawing/2014/main" id="{1DFD7561-5D73-85BF-D60A-11CEEEE8E43B}"/>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1014" name="Group 719">
              <a:extLst>
                <a:ext uri="{FF2B5EF4-FFF2-40B4-BE49-F238E27FC236}">
                  <a16:creationId xmlns:a16="http://schemas.microsoft.com/office/drawing/2014/main" id="{DB7C413A-E085-1286-DB7A-BF8248FB321A}"/>
                </a:ext>
              </a:extLst>
            </p:cNvPr>
            <p:cNvGrpSpPr/>
            <p:nvPr/>
          </p:nvGrpSpPr>
          <p:grpSpPr>
            <a:xfrm>
              <a:off x="8487816" y="1907051"/>
              <a:ext cx="216025" cy="108851"/>
              <a:chOff x="8553742" y="2601251"/>
              <a:chExt cx="216024" cy="108852"/>
            </a:xfrm>
          </p:grpSpPr>
          <p:cxnSp>
            <p:nvCxnSpPr>
              <p:cNvPr id="1016" name="Straight Connector 532">
                <a:extLst>
                  <a:ext uri="{FF2B5EF4-FFF2-40B4-BE49-F238E27FC236}">
                    <a16:creationId xmlns:a16="http://schemas.microsoft.com/office/drawing/2014/main" id="{103BA86F-32D7-E12D-0990-C0527DA0127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17" name="Straight Connector 534">
                <a:extLst>
                  <a:ext uri="{FF2B5EF4-FFF2-40B4-BE49-F238E27FC236}">
                    <a16:creationId xmlns:a16="http://schemas.microsoft.com/office/drawing/2014/main" id="{B25C79B1-33FF-9ED5-A899-94BD95EF8B9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18" name="Straight Connector 535">
                <a:extLst>
                  <a:ext uri="{FF2B5EF4-FFF2-40B4-BE49-F238E27FC236}">
                    <a16:creationId xmlns:a16="http://schemas.microsoft.com/office/drawing/2014/main" id="{8C5D994E-1E60-865D-FEB3-21C5AD2BCB8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19" name="Straight Connector 536">
                <a:extLst>
                  <a:ext uri="{FF2B5EF4-FFF2-40B4-BE49-F238E27FC236}">
                    <a16:creationId xmlns:a16="http://schemas.microsoft.com/office/drawing/2014/main" id="{7A3591DD-6750-FA60-B83F-19888206165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15" name="Trapezoid 531">
              <a:extLst>
                <a:ext uri="{FF2B5EF4-FFF2-40B4-BE49-F238E27FC236}">
                  <a16:creationId xmlns:a16="http://schemas.microsoft.com/office/drawing/2014/main" id="{F6DB0D5A-4004-3D4B-E5A4-749B58E558A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986" name="Oval 985">
            <a:extLst>
              <a:ext uri="{FF2B5EF4-FFF2-40B4-BE49-F238E27FC236}">
                <a16:creationId xmlns:a16="http://schemas.microsoft.com/office/drawing/2014/main" id="{98F73326-DCD1-125A-C471-FADE5C824411}"/>
              </a:ext>
            </a:extLst>
          </p:cNvPr>
          <p:cNvSpPr/>
          <p:nvPr/>
        </p:nvSpPr>
        <p:spPr>
          <a:xfrm>
            <a:off x="3536377" y="554822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7" name="Oval 986">
            <a:extLst>
              <a:ext uri="{FF2B5EF4-FFF2-40B4-BE49-F238E27FC236}">
                <a16:creationId xmlns:a16="http://schemas.microsoft.com/office/drawing/2014/main" id="{79CA8837-A99E-6E2F-4A2C-58154C48FD32}"/>
              </a:ext>
            </a:extLst>
          </p:cNvPr>
          <p:cNvSpPr/>
          <p:nvPr/>
        </p:nvSpPr>
        <p:spPr>
          <a:xfrm>
            <a:off x="4069186" y="625717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8" name="Oval 987">
            <a:extLst>
              <a:ext uri="{FF2B5EF4-FFF2-40B4-BE49-F238E27FC236}">
                <a16:creationId xmlns:a16="http://schemas.microsoft.com/office/drawing/2014/main" id="{572F63C1-3DF1-21F7-D0F6-34A5D4B57FFA}"/>
              </a:ext>
            </a:extLst>
          </p:cNvPr>
          <p:cNvSpPr/>
          <p:nvPr/>
        </p:nvSpPr>
        <p:spPr>
          <a:xfrm>
            <a:off x="3536377" y="639009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9" name="Straight Connector 988">
            <a:extLst>
              <a:ext uri="{FF2B5EF4-FFF2-40B4-BE49-F238E27FC236}">
                <a16:creationId xmlns:a16="http://schemas.microsoft.com/office/drawing/2014/main" id="{E88D889B-0FAE-7F53-BF21-4CA23CECB546}"/>
              </a:ext>
            </a:extLst>
          </p:cNvPr>
          <p:cNvCxnSpPr>
            <a:cxnSpLocks/>
            <a:stCxn id="1013" idx="0"/>
          </p:cNvCxnSpPr>
          <p:nvPr/>
        </p:nvCxnSpPr>
        <p:spPr>
          <a:xfrm flipH="1" flipV="1">
            <a:off x="3566157" y="5614867"/>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90" name="Group 1040">
            <a:extLst>
              <a:ext uri="{FF2B5EF4-FFF2-40B4-BE49-F238E27FC236}">
                <a16:creationId xmlns:a16="http://schemas.microsoft.com/office/drawing/2014/main" id="{BE5AB657-5416-ADBB-A382-59A8F364FD81}"/>
              </a:ext>
            </a:extLst>
          </p:cNvPr>
          <p:cNvGrpSpPr/>
          <p:nvPr/>
        </p:nvGrpSpPr>
        <p:grpSpPr>
          <a:xfrm>
            <a:off x="3832476" y="6256074"/>
            <a:ext cx="189647" cy="68432"/>
            <a:chOff x="1230061" y="3045781"/>
            <a:chExt cx="435339" cy="142407"/>
          </a:xfrm>
        </p:grpSpPr>
        <p:sp>
          <p:nvSpPr>
            <p:cNvPr id="1010" name="Rectangle 1009">
              <a:extLst>
                <a:ext uri="{FF2B5EF4-FFF2-40B4-BE49-F238E27FC236}">
                  <a16:creationId xmlns:a16="http://schemas.microsoft.com/office/drawing/2014/main" id="{74106680-5C33-8E3B-9A77-F514F6967230}"/>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11" name="Oval 341">
              <a:extLst>
                <a:ext uri="{FF2B5EF4-FFF2-40B4-BE49-F238E27FC236}">
                  <a16:creationId xmlns:a16="http://schemas.microsoft.com/office/drawing/2014/main" id="{02E96B93-3199-83E6-B1CE-818937FDEB6A}"/>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12" name="Oval 341">
              <a:extLst>
                <a:ext uri="{FF2B5EF4-FFF2-40B4-BE49-F238E27FC236}">
                  <a16:creationId xmlns:a16="http://schemas.microsoft.com/office/drawing/2014/main" id="{04E60464-EB8B-5495-F08C-6C3088764EC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91" name="Straight Connector 990">
            <a:extLst>
              <a:ext uri="{FF2B5EF4-FFF2-40B4-BE49-F238E27FC236}">
                <a16:creationId xmlns:a16="http://schemas.microsoft.com/office/drawing/2014/main" id="{03577E4A-73CB-BC5E-592B-61E0826D1F67}"/>
              </a:ext>
            </a:extLst>
          </p:cNvPr>
          <p:cNvCxnSpPr>
            <a:stCxn id="984" idx="1"/>
            <a:endCxn id="1011" idx="2"/>
          </p:cNvCxnSpPr>
          <p:nvPr/>
        </p:nvCxnSpPr>
        <p:spPr>
          <a:xfrm flipV="1">
            <a:off x="3695139" y="6290290"/>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2" name="Straight Connector 991">
            <a:extLst>
              <a:ext uri="{FF2B5EF4-FFF2-40B4-BE49-F238E27FC236}">
                <a16:creationId xmlns:a16="http://schemas.microsoft.com/office/drawing/2014/main" id="{B0A50F7F-9761-80EE-D7CA-D17857C8E937}"/>
              </a:ext>
            </a:extLst>
          </p:cNvPr>
          <p:cNvCxnSpPr>
            <a:stCxn id="1012" idx="6"/>
            <a:endCxn id="987" idx="2"/>
          </p:cNvCxnSpPr>
          <p:nvPr/>
        </p:nvCxnSpPr>
        <p:spPr>
          <a:xfrm>
            <a:off x="4007903" y="629029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3" name="Straight Connector 992">
            <a:extLst>
              <a:ext uri="{FF2B5EF4-FFF2-40B4-BE49-F238E27FC236}">
                <a16:creationId xmlns:a16="http://schemas.microsoft.com/office/drawing/2014/main" id="{F6EEA666-A1D2-DDAF-CCE4-65EAA6097051}"/>
              </a:ext>
            </a:extLst>
          </p:cNvPr>
          <p:cNvCxnSpPr>
            <a:cxnSpLocks/>
            <a:stCxn id="988" idx="0"/>
          </p:cNvCxnSpPr>
          <p:nvPr/>
        </p:nvCxnSpPr>
        <p:spPr>
          <a:xfrm flipV="1">
            <a:off x="3569697" y="6316991"/>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94" name="Group 1040">
            <a:extLst>
              <a:ext uri="{FF2B5EF4-FFF2-40B4-BE49-F238E27FC236}">
                <a16:creationId xmlns:a16="http://schemas.microsoft.com/office/drawing/2014/main" id="{6F210044-2657-6BFE-33F2-F46BAA0C2BBA}"/>
              </a:ext>
            </a:extLst>
          </p:cNvPr>
          <p:cNvGrpSpPr/>
          <p:nvPr/>
        </p:nvGrpSpPr>
        <p:grpSpPr>
          <a:xfrm rot="16200000">
            <a:off x="3519144" y="6154695"/>
            <a:ext cx="100853" cy="36392"/>
            <a:chOff x="1230061" y="3045781"/>
            <a:chExt cx="435339" cy="142407"/>
          </a:xfrm>
        </p:grpSpPr>
        <p:sp>
          <p:nvSpPr>
            <p:cNvPr id="1007" name="Rectangle 1006">
              <a:extLst>
                <a:ext uri="{FF2B5EF4-FFF2-40B4-BE49-F238E27FC236}">
                  <a16:creationId xmlns:a16="http://schemas.microsoft.com/office/drawing/2014/main" id="{0692AECA-E196-3294-03EC-A5A2DA6E0215}"/>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08" name="Oval 341">
              <a:extLst>
                <a:ext uri="{FF2B5EF4-FFF2-40B4-BE49-F238E27FC236}">
                  <a16:creationId xmlns:a16="http://schemas.microsoft.com/office/drawing/2014/main" id="{EAC7D642-E8FF-63F5-915F-4B7C3309B63C}"/>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09" name="Oval 341">
              <a:extLst>
                <a:ext uri="{FF2B5EF4-FFF2-40B4-BE49-F238E27FC236}">
                  <a16:creationId xmlns:a16="http://schemas.microsoft.com/office/drawing/2014/main" id="{EED552C0-D61C-A5BB-2F28-22A27D4B70F6}"/>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995" name="Oval 994">
            <a:extLst>
              <a:ext uri="{FF2B5EF4-FFF2-40B4-BE49-F238E27FC236}">
                <a16:creationId xmlns:a16="http://schemas.microsoft.com/office/drawing/2014/main" id="{417E2C79-655D-340D-55A0-B23469D44EE5}"/>
              </a:ext>
            </a:extLst>
          </p:cNvPr>
          <p:cNvSpPr/>
          <p:nvPr/>
        </p:nvSpPr>
        <p:spPr>
          <a:xfrm>
            <a:off x="4069186" y="60536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6" name="Group 1040">
            <a:extLst>
              <a:ext uri="{FF2B5EF4-FFF2-40B4-BE49-F238E27FC236}">
                <a16:creationId xmlns:a16="http://schemas.microsoft.com/office/drawing/2014/main" id="{085B06B5-8678-19C0-D271-6351B1EAE986}"/>
              </a:ext>
            </a:extLst>
          </p:cNvPr>
          <p:cNvGrpSpPr/>
          <p:nvPr/>
        </p:nvGrpSpPr>
        <p:grpSpPr>
          <a:xfrm>
            <a:off x="3832476" y="6052543"/>
            <a:ext cx="189647" cy="68432"/>
            <a:chOff x="1230061" y="3045781"/>
            <a:chExt cx="435339" cy="142407"/>
          </a:xfrm>
        </p:grpSpPr>
        <p:sp>
          <p:nvSpPr>
            <p:cNvPr id="1004" name="Rectangle 1003">
              <a:extLst>
                <a:ext uri="{FF2B5EF4-FFF2-40B4-BE49-F238E27FC236}">
                  <a16:creationId xmlns:a16="http://schemas.microsoft.com/office/drawing/2014/main" id="{143FFEFD-0B01-3AD2-3873-208C330FC58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05" name="Oval 341">
              <a:extLst>
                <a:ext uri="{FF2B5EF4-FFF2-40B4-BE49-F238E27FC236}">
                  <a16:creationId xmlns:a16="http://schemas.microsoft.com/office/drawing/2014/main" id="{B5DB7F86-BB38-FE17-1BC9-9FA3029BD33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06" name="Oval 341">
              <a:extLst>
                <a:ext uri="{FF2B5EF4-FFF2-40B4-BE49-F238E27FC236}">
                  <a16:creationId xmlns:a16="http://schemas.microsoft.com/office/drawing/2014/main" id="{AD3287BC-8BC0-772F-2149-711C20FE1F6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97" name="Straight Connector 996">
            <a:extLst>
              <a:ext uri="{FF2B5EF4-FFF2-40B4-BE49-F238E27FC236}">
                <a16:creationId xmlns:a16="http://schemas.microsoft.com/office/drawing/2014/main" id="{D3267EB3-E7E8-AB31-46A6-441405602250}"/>
              </a:ext>
            </a:extLst>
          </p:cNvPr>
          <p:cNvCxnSpPr>
            <a:cxnSpLocks/>
            <a:stCxn id="983" idx="6"/>
            <a:endCxn id="1005" idx="2"/>
          </p:cNvCxnSpPr>
          <p:nvPr/>
        </p:nvCxnSpPr>
        <p:spPr>
          <a:xfrm flipV="1">
            <a:off x="3603017" y="6086759"/>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8" name="Straight Connector 997">
            <a:extLst>
              <a:ext uri="{FF2B5EF4-FFF2-40B4-BE49-F238E27FC236}">
                <a16:creationId xmlns:a16="http://schemas.microsoft.com/office/drawing/2014/main" id="{5BF63C11-FEF6-A593-643D-E9BEE3B5AA10}"/>
              </a:ext>
            </a:extLst>
          </p:cNvPr>
          <p:cNvCxnSpPr>
            <a:stCxn id="1006" idx="6"/>
            <a:endCxn id="995" idx="2"/>
          </p:cNvCxnSpPr>
          <p:nvPr/>
        </p:nvCxnSpPr>
        <p:spPr>
          <a:xfrm>
            <a:off x="4007903" y="6086759"/>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9" name="Straight Connector 998">
            <a:extLst>
              <a:ext uri="{FF2B5EF4-FFF2-40B4-BE49-F238E27FC236}">
                <a16:creationId xmlns:a16="http://schemas.microsoft.com/office/drawing/2014/main" id="{629F6569-7D12-88FE-7088-406719BDC561}"/>
              </a:ext>
            </a:extLst>
          </p:cNvPr>
          <p:cNvCxnSpPr>
            <a:stCxn id="1013" idx="2"/>
            <a:endCxn id="982" idx="3"/>
          </p:cNvCxnSpPr>
          <p:nvPr/>
        </p:nvCxnSpPr>
        <p:spPr>
          <a:xfrm>
            <a:off x="3567067" y="5907669"/>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00" name="Oval 341">
            <a:extLst>
              <a:ext uri="{FF2B5EF4-FFF2-40B4-BE49-F238E27FC236}">
                <a16:creationId xmlns:a16="http://schemas.microsoft.com/office/drawing/2014/main" id="{6F92C16C-3E82-9AAD-B892-F70E12545D06}"/>
              </a:ext>
            </a:extLst>
          </p:cNvPr>
          <p:cNvSpPr>
            <a:spLocks noChangeArrowheads="1"/>
          </p:cNvSpPr>
          <p:nvPr/>
        </p:nvSpPr>
        <p:spPr bwMode="auto">
          <a:xfrm>
            <a:off x="3536378" y="6233746"/>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1002" name="Oval 1001">
            <a:extLst>
              <a:ext uri="{FF2B5EF4-FFF2-40B4-BE49-F238E27FC236}">
                <a16:creationId xmlns:a16="http://schemas.microsoft.com/office/drawing/2014/main" id="{12686938-FCB4-2292-583A-D3AC885C0268}"/>
              </a:ext>
            </a:extLst>
          </p:cNvPr>
          <p:cNvSpPr/>
          <p:nvPr/>
        </p:nvSpPr>
        <p:spPr>
          <a:xfrm>
            <a:off x="3313491" y="639266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03" name="Connector: Elbow 1002">
            <a:extLst>
              <a:ext uri="{FF2B5EF4-FFF2-40B4-BE49-F238E27FC236}">
                <a16:creationId xmlns:a16="http://schemas.microsoft.com/office/drawing/2014/main" id="{A00671C6-B3F0-212C-88FB-E6BA30AED5B8}"/>
              </a:ext>
            </a:extLst>
          </p:cNvPr>
          <p:cNvCxnSpPr>
            <a:stCxn id="1013" idx="2"/>
            <a:endCxn id="1002" idx="0"/>
          </p:cNvCxnSpPr>
          <p:nvPr/>
        </p:nvCxnSpPr>
        <p:spPr>
          <a:xfrm rot="5400000">
            <a:off x="3214442" y="6040038"/>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20" name="Rectangle 1019">
            <a:extLst>
              <a:ext uri="{FF2B5EF4-FFF2-40B4-BE49-F238E27FC236}">
                <a16:creationId xmlns:a16="http://schemas.microsoft.com/office/drawing/2014/main" id="{720057C4-8CEC-D982-1E4A-A0D475FD7BD3}"/>
              </a:ext>
            </a:extLst>
          </p:cNvPr>
          <p:cNvSpPr/>
          <p:nvPr/>
        </p:nvSpPr>
        <p:spPr>
          <a:xfrm>
            <a:off x="6892026" y="5466289"/>
            <a:ext cx="2504490" cy="112624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13BD5B47-765D-B263-904B-E6F40F2E6470}"/>
              </a:ext>
            </a:extLst>
          </p:cNvPr>
          <p:cNvSpPr/>
          <p:nvPr/>
        </p:nvSpPr>
        <p:spPr>
          <a:xfrm>
            <a:off x="8497033" y="554569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5" name="Rectangle 60">
            <a:extLst>
              <a:ext uri="{FF2B5EF4-FFF2-40B4-BE49-F238E27FC236}">
                <a16:creationId xmlns:a16="http://schemas.microsoft.com/office/drawing/2014/main" id="{86C9AD41-8070-D87F-CE56-544CB1C5D2F0}"/>
              </a:ext>
            </a:extLst>
          </p:cNvPr>
          <p:cNvSpPr>
            <a:spLocks noChangeArrowheads="1"/>
          </p:cNvSpPr>
          <p:nvPr/>
        </p:nvSpPr>
        <p:spPr bwMode="auto">
          <a:xfrm>
            <a:off x="8593621" y="5650028"/>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1056" name="Group 719">
            <a:extLst>
              <a:ext uri="{FF2B5EF4-FFF2-40B4-BE49-F238E27FC236}">
                <a16:creationId xmlns:a16="http://schemas.microsoft.com/office/drawing/2014/main" id="{D50CAE85-8004-4533-E538-D2517ADD57EC}"/>
              </a:ext>
            </a:extLst>
          </p:cNvPr>
          <p:cNvGrpSpPr/>
          <p:nvPr/>
        </p:nvGrpSpPr>
        <p:grpSpPr>
          <a:xfrm>
            <a:off x="8665242" y="5651791"/>
            <a:ext cx="234603" cy="92597"/>
            <a:chOff x="8553742" y="2601251"/>
            <a:chExt cx="216024" cy="108852"/>
          </a:xfrm>
        </p:grpSpPr>
        <p:cxnSp>
          <p:nvCxnSpPr>
            <p:cNvPr id="1058" name="Straight Connector 532">
              <a:extLst>
                <a:ext uri="{FF2B5EF4-FFF2-40B4-BE49-F238E27FC236}">
                  <a16:creationId xmlns:a16="http://schemas.microsoft.com/office/drawing/2014/main" id="{CECB86A4-557A-9D3C-742B-A3766BE1184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59" name="Straight Connector 534">
              <a:extLst>
                <a:ext uri="{FF2B5EF4-FFF2-40B4-BE49-F238E27FC236}">
                  <a16:creationId xmlns:a16="http://schemas.microsoft.com/office/drawing/2014/main" id="{63246B04-A0D3-DE43-9F0D-503B46BB4C2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60" name="Straight Connector 535">
              <a:extLst>
                <a:ext uri="{FF2B5EF4-FFF2-40B4-BE49-F238E27FC236}">
                  <a16:creationId xmlns:a16="http://schemas.microsoft.com/office/drawing/2014/main" id="{CAE63DBC-3D14-5A4A-C7C6-12950A3914E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61" name="Straight Connector 536">
              <a:extLst>
                <a:ext uri="{FF2B5EF4-FFF2-40B4-BE49-F238E27FC236}">
                  <a16:creationId xmlns:a16="http://schemas.microsoft.com/office/drawing/2014/main" id="{CA36E5FC-8CC5-6EC0-8292-1C5DB773968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57" name="Trapezoid 531">
            <a:extLst>
              <a:ext uri="{FF2B5EF4-FFF2-40B4-BE49-F238E27FC236}">
                <a16:creationId xmlns:a16="http://schemas.microsoft.com/office/drawing/2014/main" id="{E5384CB2-BD5C-3EA1-6A1F-E1F29D204B72}"/>
              </a:ext>
            </a:extLst>
          </p:cNvPr>
          <p:cNvSpPr/>
          <p:nvPr/>
        </p:nvSpPr>
        <p:spPr>
          <a:xfrm rot="10800000">
            <a:off x="8640223" y="5744408"/>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028" name="Oval 1027">
            <a:extLst>
              <a:ext uri="{FF2B5EF4-FFF2-40B4-BE49-F238E27FC236}">
                <a16:creationId xmlns:a16="http://schemas.microsoft.com/office/drawing/2014/main" id="{01E1D226-0C9E-38A8-342F-A98A31E1B544}"/>
              </a:ext>
            </a:extLst>
          </p:cNvPr>
          <p:cNvSpPr/>
          <p:nvPr/>
        </p:nvSpPr>
        <p:spPr>
          <a:xfrm>
            <a:off x="8751829" y="550799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31" name="Straight Connector 1030">
            <a:extLst>
              <a:ext uri="{FF2B5EF4-FFF2-40B4-BE49-F238E27FC236}">
                <a16:creationId xmlns:a16="http://schemas.microsoft.com/office/drawing/2014/main" id="{40B092E6-3DC2-C201-C6D8-EFAF27ED6062}"/>
              </a:ext>
            </a:extLst>
          </p:cNvPr>
          <p:cNvCxnSpPr>
            <a:cxnSpLocks/>
            <a:stCxn id="1055" idx="0"/>
          </p:cNvCxnSpPr>
          <p:nvPr/>
        </p:nvCxnSpPr>
        <p:spPr>
          <a:xfrm flipH="1" flipV="1">
            <a:off x="8781609" y="557463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63" name="Rectangle 1062">
            <a:extLst>
              <a:ext uri="{FF2B5EF4-FFF2-40B4-BE49-F238E27FC236}">
                <a16:creationId xmlns:a16="http://schemas.microsoft.com/office/drawing/2014/main" id="{6B756157-5D01-FA50-ECCF-FAB5BA11F208}"/>
              </a:ext>
            </a:extLst>
          </p:cNvPr>
          <p:cNvSpPr/>
          <p:nvPr/>
        </p:nvSpPr>
        <p:spPr>
          <a:xfrm>
            <a:off x="6973638" y="5585929"/>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6" name="Rectangle 60">
            <a:extLst>
              <a:ext uri="{FF2B5EF4-FFF2-40B4-BE49-F238E27FC236}">
                <a16:creationId xmlns:a16="http://schemas.microsoft.com/office/drawing/2014/main" id="{53DB70BF-64AC-258E-4531-A7CAAC0E6600}"/>
              </a:ext>
            </a:extLst>
          </p:cNvPr>
          <p:cNvSpPr>
            <a:spLocks noChangeArrowheads="1"/>
          </p:cNvSpPr>
          <p:nvPr/>
        </p:nvSpPr>
        <p:spPr bwMode="auto">
          <a:xfrm>
            <a:off x="7070226" y="5690261"/>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1097" name="Group 719">
            <a:extLst>
              <a:ext uri="{FF2B5EF4-FFF2-40B4-BE49-F238E27FC236}">
                <a16:creationId xmlns:a16="http://schemas.microsoft.com/office/drawing/2014/main" id="{DA6B615C-81B1-AF17-82EC-E696B484131E}"/>
              </a:ext>
            </a:extLst>
          </p:cNvPr>
          <p:cNvGrpSpPr/>
          <p:nvPr/>
        </p:nvGrpSpPr>
        <p:grpSpPr>
          <a:xfrm>
            <a:off x="7141847" y="5692024"/>
            <a:ext cx="234603" cy="92597"/>
            <a:chOff x="8553742" y="2601251"/>
            <a:chExt cx="216024" cy="108852"/>
          </a:xfrm>
        </p:grpSpPr>
        <p:cxnSp>
          <p:nvCxnSpPr>
            <p:cNvPr id="1099" name="Straight Connector 532">
              <a:extLst>
                <a:ext uri="{FF2B5EF4-FFF2-40B4-BE49-F238E27FC236}">
                  <a16:creationId xmlns:a16="http://schemas.microsoft.com/office/drawing/2014/main" id="{F298DC6B-1844-8F85-73D4-33EF870DC2B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00" name="Straight Connector 534">
              <a:extLst>
                <a:ext uri="{FF2B5EF4-FFF2-40B4-BE49-F238E27FC236}">
                  <a16:creationId xmlns:a16="http://schemas.microsoft.com/office/drawing/2014/main" id="{9871394F-A9E2-C356-B376-5B5DF50E884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01" name="Straight Connector 535">
              <a:extLst>
                <a:ext uri="{FF2B5EF4-FFF2-40B4-BE49-F238E27FC236}">
                  <a16:creationId xmlns:a16="http://schemas.microsoft.com/office/drawing/2014/main" id="{2D3CE94F-AAE5-342D-664C-BA4E956EF9E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2" name="Straight Connector 536">
              <a:extLst>
                <a:ext uri="{FF2B5EF4-FFF2-40B4-BE49-F238E27FC236}">
                  <a16:creationId xmlns:a16="http://schemas.microsoft.com/office/drawing/2014/main" id="{734E1AB0-3154-0149-DBE1-D6DA3C789DC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98" name="Trapezoid 531">
            <a:extLst>
              <a:ext uri="{FF2B5EF4-FFF2-40B4-BE49-F238E27FC236}">
                <a16:creationId xmlns:a16="http://schemas.microsoft.com/office/drawing/2014/main" id="{07059869-2C7F-9484-CC69-F8AA32CFAE16}"/>
              </a:ext>
            </a:extLst>
          </p:cNvPr>
          <p:cNvSpPr/>
          <p:nvPr/>
        </p:nvSpPr>
        <p:spPr>
          <a:xfrm rot="10800000">
            <a:off x="7116828" y="5784641"/>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069" name="Oval 1068">
            <a:extLst>
              <a:ext uri="{FF2B5EF4-FFF2-40B4-BE49-F238E27FC236}">
                <a16:creationId xmlns:a16="http://schemas.microsoft.com/office/drawing/2014/main" id="{6F65072C-8B38-F523-DEAE-4AA249692AD5}"/>
              </a:ext>
            </a:extLst>
          </p:cNvPr>
          <p:cNvSpPr/>
          <p:nvPr/>
        </p:nvSpPr>
        <p:spPr>
          <a:xfrm>
            <a:off x="7228434" y="554822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72" name="Straight Connector 1071">
            <a:extLst>
              <a:ext uri="{FF2B5EF4-FFF2-40B4-BE49-F238E27FC236}">
                <a16:creationId xmlns:a16="http://schemas.microsoft.com/office/drawing/2014/main" id="{E500495E-03F7-136B-2C93-879722ED1B35}"/>
              </a:ext>
            </a:extLst>
          </p:cNvPr>
          <p:cNvCxnSpPr>
            <a:cxnSpLocks/>
            <a:stCxn id="1096" idx="0"/>
          </p:cNvCxnSpPr>
          <p:nvPr/>
        </p:nvCxnSpPr>
        <p:spPr>
          <a:xfrm flipH="1" flipV="1">
            <a:off x="7258214" y="5614867"/>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85" name="Oval 1084">
            <a:extLst>
              <a:ext uri="{FF2B5EF4-FFF2-40B4-BE49-F238E27FC236}">
                <a16:creationId xmlns:a16="http://schemas.microsoft.com/office/drawing/2014/main" id="{F040A79E-F824-7998-A788-36CC61811571}"/>
              </a:ext>
            </a:extLst>
          </p:cNvPr>
          <p:cNvSpPr/>
          <p:nvPr/>
        </p:nvSpPr>
        <p:spPr>
          <a:xfrm>
            <a:off x="7005548" y="639266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86" name="Connector: Elbow 1085">
            <a:extLst>
              <a:ext uri="{FF2B5EF4-FFF2-40B4-BE49-F238E27FC236}">
                <a16:creationId xmlns:a16="http://schemas.microsoft.com/office/drawing/2014/main" id="{3B0924D8-11CA-A1BD-A0CF-5E8A6648DD53}"/>
              </a:ext>
            </a:extLst>
          </p:cNvPr>
          <p:cNvCxnSpPr>
            <a:cxnSpLocks/>
            <a:stCxn id="1096" idx="2"/>
            <a:endCxn id="1085" idx="0"/>
          </p:cNvCxnSpPr>
          <p:nvPr/>
        </p:nvCxnSpPr>
        <p:spPr>
          <a:xfrm rot="5400000">
            <a:off x="6906499" y="6040038"/>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6" name="Rectangle 625">
            <a:extLst>
              <a:ext uri="{FF2B5EF4-FFF2-40B4-BE49-F238E27FC236}">
                <a16:creationId xmlns:a16="http://schemas.microsoft.com/office/drawing/2014/main" id="{77F9AEEC-5954-EAB5-F7C8-3656CB0D0760}"/>
              </a:ext>
            </a:extLst>
          </p:cNvPr>
          <p:cNvSpPr/>
          <p:nvPr/>
        </p:nvSpPr>
        <p:spPr>
          <a:xfrm>
            <a:off x="814965" y="4582043"/>
            <a:ext cx="1434163" cy="385544"/>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7" name="Rectangle 626">
            <a:extLst>
              <a:ext uri="{FF2B5EF4-FFF2-40B4-BE49-F238E27FC236}">
                <a16:creationId xmlns:a16="http://schemas.microsoft.com/office/drawing/2014/main" id="{98FBD0A6-E5E7-8469-534E-E31D9E3679D0}"/>
              </a:ext>
            </a:extLst>
          </p:cNvPr>
          <p:cNvSpPr/>
          <p:nvPr/>
        </p:nvSpPr>
        <p:spPr>
          <a:xfrm>
            <a:off x="874775" y="4666407"/>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Rectangle 627">
            <a:extLst>
              <a:ext uri="{FF2B5EF4-FFF2-40B4-BE49-F238E27FC236}">
                <a16:creationId xmlns:a16="http://schemas.microsoft.com/office/drawing/2014/main" id="{841081DE-49F9-B3A1-61E4-AB1BAA11EE66}"/>
              </a:ext>
            </a:extLst>
          </p:cNvPr>
          <p:cNvSpPr/>
          <p:nvPr/>
        </p:nvSpPr>
        <p:spPr>
          <a:xfrm>
            <a:off x="1823115" y="4666407"/>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0" name="Rectangle 629">
            <a:extLst>
              <a:ext uri="{FF2B5EF4-FFF2-40B4-BE49-F238E27FC236}">
                <a16:creationId xmlns:a16="http://schemas.microsoft.com/office/drawing/2014/main" id="{013FDAF1-A694-227C-239D-7E7B6F8ED6C5}"/>
              </a:ext>
            </a:extLst>
          </p:cNvPr>
          <p:cNvSpPr/>
          <p:nvPr/>
        </p:nvSpPr>
        <p:spPr>
          <a:xfrm>
            <a:off x="814965" y="2105434"/>
            <a:ext cx="1434164" cy="1988578"/>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1" name="Rectangle 630">
            <a:extLst>
              <a:ext uri="{FF2B5EF4-FFF2-40B4-BE49-F238E27FC236}">
                <a16:creationId xmlns:a16="http://schemas.microsoft.com/office/drawing/2014/main" id="{11C90B45-3DD5-5FB1-9F35-2FEAF8C58C25}"/>
              </a:ext>
            </a:extLst>
          </p:cNvPr>
          <p:cNvSpPr/>
          <p:nvPr/>
        </p:nvSpPr>
        <p:spPr>
          <a:xfrm>
            <a:off x="874775" y="3639555"/>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2" name="Rectangle 631">
            <a:extLst>
              <a:ext uri="{FF2B5EF4-FFF2-40B4-BE49-F238E27FC236}">
                <a16:creationId xmlns:a16="http://schemas.microsoft.com/office/drawing/2014/main" id="{FEF9CE65-0B7B-4829-72E8-2B8EC6C8AEE0}"/>
              </a:ext>
            </a:extLst>
          </p:cNvPr>
          <p:cNvSpPr/>
          <p:nvPr/>
        </p:nvSpPr>
        <p:spPr>
          <a:xfrm>
            <a:off x="874775" y="3108250"/>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3" name="Rectangle 632">
            <a:extLst>
              <a:ext uri="{FF2B5EF4-FFF2-40B4-BE49-F238E27FC236}">
                <a16:creationId xmlns:a16="http://schemas.microsoft.com/office/drawing/2014/main" id="{4F1D76A2-3C88-DD5E-1BFD-AF7300CC6331}"/>
              </a:ext>
            </a:extLst>
          </p:cNvPr>
          <p:cNvSpPr/>
          <p:nvPr/>
        </p:nvSpPr>
        <p:spPr>
          <a:xfrm>
            <a:off x="874775" y="2589581"/>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4FBF2568-F915-CCE2-02A0-F5012C714E96}"/>
              </a:ext>
            </a:extLst>
          </p:cNvPr>
          <p:cNvSpPr/>
          <p:nvPr/>
        </p:nvSpPr>
        <p:spPr>
          <a:xfrm>
            <a:off x="1823115" y="2589581"/>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5" name="Rectangle 634">
            <a:extLst>
              <a:ext uri="{FF2B5EF4-FFF2-40B4-BE49-F238E27FC236}">
                <a16:creationId xmlns:a16="http://schemas.microsoft.com/office/drawing/2014/main" id="{914DAF76-830B-75A8-6FF4-2E52B2A7F614}"/>
              </a:ext>
            </a:extLst>
          </p:cNvPr>
          <p:cNvSpPr/>
          <p:nvPr/>
        </p:nvSpPr>
        <p:spPr>
          <a:xfrm>
            <a:off x="1558159" y="2236102"/>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6" name="Rectangle 635">
            <a:extLst>
              <a:ext uri="{FF2B5EF4-FFF2-40B4-BE49-F238E27FC236}">
                <a16:creationId xmlns:a16="http://schemas.microsoft.com/office/drawing/2014/main" id="{C5BD0CEE-03B9-55FD-8108-E663ED791FF0}"/>
              </a:ext>
            </a:extLst>
          </p:cNvPr>
          <p:cNvSpPr/>
          <p:nvPr/>
        </p:nvSpPr>
        <p:spPr>
          <a:xfrm>
            <a:off x="874510" y="2236102"/>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37" name="Group 11">
            <a:extLst>
              <a:ext uri="{FF2B5EF4-FFF2-40B4-BE49-F238E27FC236}">
                <a16:creationId xmlns:a16="http://schemas.microsoft.com/office/drawing/2014/main" id="{F6D67E91-A190-E59B-C523-F79CE427FF9A}"/>
              </a:ext>
            </a:extLst>
          </p:cNvPr>
          <p:cNvGrpSpPr/>
          <p:nvPr/>
        </p:nvGrpSpPr>
        <p:grpSpPr>
          <a:xfrm>
            <a:off x="1887139" y="2273590"/>
            <a:ext cx="234124" cy="147225"/>
            <a:chOff x="4487593" y="2873065"/>
            <a:chExt cx="362554" cy="227985"/>
          </a:xfrm>
        </p:grpSpPr>
        <p:sp>
          <p:nvSpPr>
            <p:cNvPr id="638" name="Rectangle 88">
              <a:extLst>
                <a:ext uri="{FF2B5EF4-FFF2-40B4-BE49-F238E27FC236}">
                  <a16:creationId xmlns:a16="http://schemas.microsoft.com/office/drawing/2014/main" id="{0793C9B8-B381-FF39-6A48-DD8B6DEB9A7E}"/>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42" name="Trapezoid 641">
              <a:extLst>
                <a:ext uri="{FF2B5EF4-FFF2-40B4-BE49-F238E27FC236}">
                  <a16:creationId xmlns:a16="http://schemas.microsoft.com/office/drawing/2014/main" id="{D0F9D1B8-11DC-5BDA-2BC8-1D797CD294C7}"/>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43" name="Oval 341">
              <a:extLst>
                <a:ext uri="{FF2B5EF4-FFF2-40B4-BE49-F238E27FC236}">
                  <a16:creationId xmlns:a16="http://schemas.microsoft.com/office/drawing/2014/main" id="{949E36C3-AB4A-F592-AEBC-EB3D3BC233CD}"/>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44" name="Group 643">
            <a:extLst>
              <a:ext uri="{FF2B5EF4-FFF2-40B4-BE49-F238E27FC236}">
                <a16:creationId xmlns:a16="http://schemas.microsoft.com/office/drawing/2014/main" id="{E6DAE47E-E591-5195-5CE3-9F0ED6CC0345}"/>
              </a:ext>
            </a:extLst>
          </p:cNvPr>
          <p:cNvGrpSpPr/>
          <p:nvPr/>
        </p:nvGrpSpPr>
        <p:grpSpPr>
          <a:xfrm>
            <a:off x="1887152" y="2792125"/>
            <a:ext cx="234124" cy="147225"/>
            <a:chOff x="4487593" y="2873065"/>
            <a:chExt cx="362554" cy="227985"/>
          </a:xfrm>
        </p:grpSpPr>
        <p:sp>
          <p:nvSpPr>
            <p:cNvPr id="645" name="Rectangle 88">
              <a:extLst>
                <a:ext uri="{FF2B5EF4-FFF2-40B4-BE49-F238E27FC236}">
                  <a16:creationId xmlns:a16="http://schemas.microsoft.com/office/drawing/2014/main" id="{62E2D4C7-06EA-378D-0DD3-CE107058BE27}"/>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646" name="Isosceles Triangle 645">
              <a:extLst>
                <a:ext uri="{FF2B5EF4-FFF2-40B4-BE49-F238E27FC236}">
                  <a16:creationId xmlns:a16="http://schemas.microsoft.com/office/drawing/2014/main" id="{C3B03836-7539-F436-5205-60D791CA981A}"/>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47" name="Oval 341">
              <a:extLst>
                <a:ext uri="{FF2B5EF4-FFF2-40B4-BE49-F238E27FC236}">
                  <a16:creationId xmlns:a16="http://schemas.microsoft.com/office/drawing/2014/main" id="{FB78282B-E6E3-1568-E071-13B550C9C6E0}"/>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48" name="Group 254">
            <a:extLst>
              <a:ext uri="{FF2B5EF4-FFF2-40B4-BE49-F238E27FC236}">
                <a16:creationId xmlns:a16="http://schemas.microsoft.com/office/drawing/2014/main" id="{732FA627-CFEC-CDFF-83B0-01625634E943}"/>
              </a:ext>
            </a:extLst>
          </p:cNvPr>
          <p:cNvGrpSpPr>
            <a:grpSpLocks noChangeAspect="1"/>
          </p:cNvGrpSpPr>
          <p:nvPr/>
        </p:nvGrpSpPr>
        <p:grpSpPr>
          <a:xfrm>
            <a:off x="1885467" y="2622201"/>
            <a:ext cx="237467" cy="136654"/>
            <a:chOff x="8421867" y="1904979"/>
            <a:chExt cx="347879" cy="255573"/>
          </a:xfrm>
        </p:grpSpPr>
        <p:sp>
          <p:nvSpPr>
            <p:cNvPr id="649" name="Rectangle 60">
              <a:extLst>
                <a:ext uri="{FF2B5EF4-FFF2-40B4-BE49-F238E27FC236}">
                  <a16:creationId xmlns:a16="http://schemas.microsoft.com/office/drawing/2014/main" id="{12A8C935-2971-3BFA-D15E-19B0DA7E94A7}"/>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655" name="Group 719">
              <a:extLst>
                <a:ext uri="{FF2B5EF4-FFF2-40B4-BE49-F238E27FC236}">
                  <a16:creationId xmlns:a16="http://schemas.microsoft.com/office/drawing/2014/main" id="{51E69E7A-F809-408A-8A5D-4A045C5A00DC}"/>
                </a:ext>
              </a:extLst>
            </p:cNvPr>
            <p:cNvGrpSpPr/>
            <p:nvPr/>
          </p:nvGrpSpPr>
          <p:grpSpPr>
            <a:xfrm>
              <a:off x="8487816" y="1907051"/>
              <a:ext cx="216025" cy="108851"/>
              <a:chOff x="8553742" y="2601251"/>
              <a:chExt cx="216024" cy="108852"/>
            </a:xfrm>
          </p:grpSpPr>
          <p:cxnSp>
            <p:nvCxnSpPr>
              <p:cNvPr id="660" name="Straight Connector 532">
                <a:extLst>
                  <a:ext uri="{FF2B5EF4-FFF2-40B4-BE49-F238E27FC236}">
                    <a16:creationId xmlns:a16="http://schemas.microsoft.com/office/drawing/2014/main" id="{700D3C8F-5EE0-3889-0444-E93ABD4EF57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61" name="Straight Connector 534">
                <a:extLst>
                  <a:ext uri="{FF2B5EF4-FFF2-40B4-BE49-F238E27FC236}">
                    <a16:creationId xmlns:a16="http://schemas.microsoft.com/office/drawing/2014/main" id="{FE72BCAD-3022-9F51-A816-645BD0EA201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662" name="Straight Connector 535">
                <a:extLst>
                  <a:ext uri="{FF2B5EF4-FFF2-40B4-BE49-F238E27FC236}">
                    <a16:creationId xmlns:a16="http://schemas.microsoft.com/office/drawing/2014/main" id="{F341175C-5F4F-E48D-8FC5-A40DA603208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664" name="Straight Connector 536">
                <a:extLst>
                  <a:ext uri="{FF2B5EF4-FFF2-40B4-BE49-F238E27FC236}">
                    <a16:creationId xmlns:a16="http://schemas.microsoft.com/office/drawing/2014/main" id="{CD1F2E48-F935-AE9B-5BB1-D0C7E4A9673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57" name="Trapezoid 531">
              <a:extLst>
                <a:ext uri="{FF2B5EF4-FFF2-40B4-BE49-F238E27FC236}">
                  <a16:creationId xmlns:a16="http://schemas.microsoft.com/office/drawing/2014/main" id="{E677A74D-F590-EE2F-31B4-D18B24AAB10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65" name="Group 664">
            <a:extLst>
              <a:ext uri="{FF2B5EF4-FFF2-40B4-BE49-F238E27FC236}">
                <a16:creationId xmlns:a16="http://schemas.microsoft.com/office/drawing/2014/main" id="{BE6E7C30-8674-D833-9D48-27C09A14B83B}"/>
              </a:ext>
            </a:extLst>
          </p:cNvPr>
          <p:cNvGrpSpPr/>
          <p:nvPr/>
        </p:nvGrpSpPr>
        <p:grpSpPr>
          <a:xfrm>
            <a:off x="938034" y="2808055"/>
            <a:ext cx="232614" cy="147225"/>
            <a:chOff x="980945" y="1888766"/>
            <a:chExt cx="271916" cy="172099"/>
          </a:xfrm>
        </p:grpSpPr>
        <p:grpSp>
          <p:nvGrpSpPr>
            <p:cNvPr id="666" name="Group 898">
              <a:extLst>
                <a:ext uri="{FF2B5EF4-FFF2-40B4-BE49-F238E27FC236}">
                  <a16:creationId xmlns:a16="http://schemas.microsoft.com/office/drawing/2014/main" id="{778A76E9-D134-8E97-877D-E4A471333A05}"/>
                </a:ext>
              </a:extLst>
            </p:cNvPr>
            <p:cNvGrpSpPr/>
            <p:nvPr/>
          </p:nvGrpSpPr>
          <p:grpSpPr>
            <a:xfrm>
              <a:off x="980945" y="1888766"/>
              <a:ext cx="271916" cy="170990"/>
              <a:chOff x="957800" y="1944318"/>
              <a:chExt cx="271916" cy="170990"/>
            </a:xfrm>
          </p:grpSpPr>
          <p:sp>
            <p:nvSpPr>
              <p:cNvPr id="668" name="Rectangle 88">
                <a:extLst>
                  <a:ext uri="{FF2B5EF4-FFF2-40B4-BE49-F238E27FC236}">
                    <a16:creationId xmlns:a16="http://schemas.microsoft.com/office/drawing/2014/main" id="{0735EB20-2548-97E1-F11A-EFC852256437}"/>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71" name="Isosceles Triangle 670">
                <a:extLst>
                  <a:ext uri="{FF2B5EF4-FFF2-40B4-BE49-F238E27FC236}">
                    <a16:creationId xmlns:a16="http://schemas.microsoft.com/office/drawing/2014/main" id="{D771E410-D4E3-2502-9D3C-764F508814EE}"/>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72" name="Oval 341">
                <a:extLst>
                  <a:ext uri="{FF2B5EF4-FFF2-40B4-BE49-F238E27FC236}">
                    <a16:creationId xmlns:a16="http://schemas.microsoft.com/office/drawing/2014/main" id="{BDB5871F-7AEF-CA7F-D630-8A4E29D7C7A0}"/>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667" name="Trapezoid 666">
              <a:extLst>
                <a:ext uri="{FF2B5EF4-FFF2-40B4-BE49-F238E27FC236}">
                  <a16:creationId xmlns:a16="http://schemas.microsoft.com/office/drawing/2014/main" id="{03F9BEFB-98C6-1FE0-D7E7-19DBEC6DF80B}"/>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673" name="Group 11">
            <a:extLst>
              <a:ext uri="{FF2B5EF4-FFF2-40B4-BE49-F238E27FC236}">
                <a16:creationId xmlns:a16="http://schemas.microsoft.com/office/drawing/2014/main" id="{5DA25C0B-F28B-8C72-36DD-1BB49BF83D7D}"/>
              </a:ext>
            </a:extLst>
          </p:cNvPr>
          <p:cNvGrpSpPr/>
          <p:nvPr/>
        </p:nvGrpSpPr>
        <p:grpSpPr>
          <a:xfrm>
            <a:off x="939705" y="2273590"/>
            <a:ext cx="234124" cy="147225"/>
            <a:chOff x="4487593" y="2873065"/>
            <a:chExt cx="362554" cy="227985"/>
          </a:xfrm>
        </p:grpSpPr>
        <p:sp>
          <p:nvSpPr>
            <p:cNvPr id="674" name="Rectangle 88">
              <a:extLst>
                <a:ext uri="{FF2B5EF4-FFF2-40B4-BE49-F238E27FC236}">
                  <a16:creationId xmlns:a16="http://schemas.microsoft.com/office/drawing/2014/main" id="{34C8E164-52FB-0A23-3209-1598FD9F7917}"/>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75" name="Trapezoid 674">
              <a:extLst>
                <a:ext uri="{FF2B5EF4-FFF2-40B4-BE49-F238E27FC236}">
                  <a16:creationId xmlns:a16="http://schemas.microsoft.com/office/drawing/2014/main" id="{B91128F0-6102-CF55-4DFF-7A83E46FEAE1}"/>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76" name="Oval 341">
              <a:extLst>
                <a:ext uri="{FF2B5EF4-FFF2-40B4-BE49-F238E27FC236}">
                  <a16:creationId xmlns:a16="http://schemas.microsoft.com/office/drawing/2014/main" id="{55A631C4-FEB1-193A-CA0D-E5247EA91E1E}"/>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80" name="Group 254">
            <a:extLst>
              <a:ext uri="{FF2B5EF4-FFF2-40B4-BE49-F238E27FC236}">
                <a16:creationId xmlns:a16="http://schemas.microsoft.com/office/drawing/2014/main" id="{D57F16A6-6C9B-4668-0A73-0B069B24AD05}"/>
              </a:ext>
            </a:extLst>
          </p:cNvPr>
          <p:cNvGrpSpPr>
            <a:grpSpLocks noChangeAspect="1"/>
          </p:cNvGrpSpPr>
          <p:nvPr/>
        </p:nvGrpSpPr>
        <p:grpSpPr>
          <a:xfrm>
            <a:off x="937711" y="2622201"/>
            <a:ext cx="237467" cy="136654"/>
            <a:chOff x="8421867" y="1904979"/>
            <a:chExt cx="347879" cy="255573"/>
          </a:xfrm>
        </p:grpSpPr>
        <p:sp>
          <p:nvSpPr>
            <p:cNvPr id="681" name="Rectangle 60">
              <a:extLst>
                <a:ext uri="{FF2B5EF4-FFF2-40B4-BE49-F238E27FC236}">
                  <a16:creationId xmlns:a16="http://schemas.microsoft.com/office/drawing/2014/main" id="{C2D84DEF-73B8-759C-123D-40A1E8CA234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682" name="Group 719">
              <a:extLst>
                <a:ext uri="{FF2B5EF4-FFF2-40B4-BE49-F238E27FC236}">
                  <a16:creationId xmlns:a16="http://schemas.microsoft.com/office/drawing/2014/main" id="{442CA457-47BC-F09C-AB24-16C28480EA9B}"/>
                </a:ext>
              </a:extLst>
            </p:cNvPr>
            <p:cNvGrpSpPr/>
            <p:nvPr/>
          </p:nvGrpSpPr>
          <p:grpSpPr>
            <a:xfrm>
              <a:off x="8487816" y="1907051"/>
              <a:ext cx="216025" cy="108851"/>
              <a:chOff x="8553742" y="2601251"/>
              <a:chExt cx="216024" cy="108852"/>
            </a:xfrm>
          </p:grpSpPr>
          <p:cxnSp>
            <p:nvCxnSpPr>
              <p:cNvPr id="696" name="Straight Connector 532">
                <a:extLst>
                  <a:ext uri="{FF2B5EF4-FFF2-40B4-BE49-F238E27FC236}">
                    <a16:creationId xmlns:a16="http://schemas.microsoft.com/office/drawing/2014/main" id="{EC907CB5-6EA7-8913-962B-8937C8B99B4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98" name="Straight Connector 534">
                <a:extLst>
                  <a:ext uri="{FF2B5EF4-FFF2-40B4-BE49-F238E27FC236}">
                    <a16:creationId xmlns:a16="http://schemas.microsoft.com/office/drawing/2014/main" id="{2FC337B5-3289-5FE1-34EF-7C008402EA7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01" name="Straight Connector 535">
                <a:extLst>
                  <a:ext uri="{FF2B5EF4-FFF2-40B4-BE49-F238E27FC236}">
                    <a16:creationId xmlns:a16="http://schemas.microsoft.com/office/drawing/2014/main" id="{F0E05F57-BA82-A309-D4BC-2203C1B415A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02" name="Straight Connector 536">
                <a:extLst>
                  <a:ext uri="{FF2B5EF4-FFF2-40B4-BE49-F238E27FC236}">
                    <a16:creationId xmlns:a16="http://schemas.microsoft.com/office/drawing/2014/main" id="{FC0C472C-CD5A-ADB5-33DA-F031D43B203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90" name="Trapezoid 531">
              <a:extLst>
                <a:ext uri="{FF2B5EF4-FFF2-40B4-BE49-F238E27FC236}">
                  <a16:creationId xmlns:a16="http://schemas.microsoft.com/office/drawing/2014/main" id="{FEF2344D-D743-072E-C9EF-641AE865143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03" name="Group 1040">
            <a:extLst>
              <a:ext uri="{FF2B5EF4-FFF2-40B4-BE49-F238E27FC236}">
                <a16:creationId xmlns:a16="http://schemas.microsoft.com/office/drawing/2014/main" id="{E2B22AB9-92CB-177D-0EB7-E9A3385DEDC1}"/>
              </a:ext>
            </a:extLst>
          </p:cNvPr>
          <p:cNvGrpSpPr/>
          <p:nvPr/>
        </p:nvGrpSpPr>
        <p:grpSpPr>
          <a:xfrm>
            <a:off x="1406269" y="2279302"/>
            <a:ext cx="234124" cy="84481"/>
            <a:chOff x="1230061" y="3045781"/>
            <a:chExt cx="435339" cy="142407"/>
          </a:xfrm>
        </p:grpSpPr>
        <p:sp>
          <p:nvSpPr>
            <p:cNvPr id="705" name="Rectangle 704">
              <a:extLst>
                <a:ext uri="{FF2B5EF4-FFF2-40B4-BE49-F238E27FC236}">
                  <a16:creationId xmlns:a16="http://schemas.microsoft.com/office/drawing/2014/main" id="{2417208B-414A-56BC-0829-2AE29BDB895F}"/>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06" name="Oval 341">
              <a:extLst>
                <a:ext uri="{FF2B5EF4-FFF2-40B4-BE49-F238E27FC236}">
                  <a16:creationId xmlns:a16="http://schemas.microsoft.com/office/drawing/2014/main" id="{935E97E0-A412-E00D-BFF8-935731DA6D28}"/>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07" name="Oval 341">
              <a:extLst>
                <a:ext uri="{FF2B5EF4-FFF2-40B4-BE49-F238E27FC236}">
                  <a16:creationId xmlns:a16="http://schemas.microsoft.com/office/drawing/2014/main" id="{10EFB5D8-FCDE-B779-912D-092F7C57BBC1}"/>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708" name="Group 254">
            <a:extLst>
              <a:ext uri="{FF2B5EF4-FFF2-40B4-BE49-F238E27FC236}">
                <a16:creationId xmlns:a16="http://schemas.microsoft.com/office/drawing/2014/main" id="{876AF4D4-08AC-D5E3-B536-805D6588DDA3}"/>
              </a:ext>
            </a:extLst>
          </p:cNvPr>
          <p:cNvGrpSpPr>
            <a:grpSpLocks noChangeAspect="1"/>
          </p:cNvGrpSpPr>
          <p:nvPr/>
        </p:nvGrpSpPr>
        <p:grpSpPr>
          <a:xfrm>
            <a:off x="1885467" y="4712497"/>
            <a:ext cx="237467" cy="136654"/>
            <a:chOff x="8421867" y="1904979"/>
            <a:chExt cx="347879" cy="255573"/>
          </a:xfrm>
        </p:grpSpPr>
        <p:sp>
          <p:nvSpPr>
            <p:cNvPr id="709" name="Rectangle 60">
              <a:extLst>
                <a:ext uri="{FF2B5EF4-FFF2-40B4-BE49-F238E27FC236}">
                  <a16:creationId xmlns:a16="http://schemas.microsoft.com/office/drawing/2014/main" id="{5AEBD16F-B4F3-3D48-DCB5-E2FD390E75E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12" name="Group 719">
              <a:extLst>
                <a:ext uri="{FF2B5EF4-FFF2-40B4-BE49-F238E27FC236}">
                  <a16:creationId xmlns:a16="http://schemas.microsoft.com/office/drawing/2014/main" id="{103F153B-E88A-5EB9-BC59-EEE797D87F45}"/>
                </a:ext>
              </a:extLst>
            </p:cNvPr>
            <p:cNvGrpSpPr/>
            <p:nvPr/>
          </p:nvGrpSpPr>
          <p:grpSpPr>
            <a:xfrm>
              <a:off x="8487816" y="1907051"/>
              <a:ext cx="216025" cy="108851"/>
              <a:chOff x="8553742" y="2601251"/>
              <a:chExt cx="216024" cy="108852"/>
            </a:xfrm>
          </p:grpSpPr>
          <p:cxnSp>
            <p:nvCxnSpPr>
              <p:cNvPr id="714" name="Straight Connector 532">
                <a:extLst>
                  <a:ext uri="{FF2B5EF4-FFF2-40B4-BE49-F238E27FC236}">
                    <a16:creationId xmlns:a16="http://schemas.microsoft.com/office/drawing/2014/main" id="{F1FA50F6-5B2B-095B-29C0-13C626FFF46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15" name="Straight Connector 534">
                <a:extLst>
                  <a:ext uri="{FF2B5EF4-FFF2-40B4-BE49-F238E27FC236}">
                    <a16:creationId xmlns:a16="http://schemas.microsoft.com/office/drawing/2014/main" id="{33882247-8DD8-FC80-AFEE-6140EBA93F6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16" name="Straight Connector 535">
                <a:extLst>
                  <a:ext uri="{FF2B5EF4-FFF2-40B4-BE49-F238E27FC236}">
                    <a16:creationId xmlns:a16="http://schemas.microsoft.com/office/drawing/2014/main" id="{FAB2BF6C-E507-B462-8F7A-6EED0DD7E22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17" name="Straight Connector 536">
                <a:extLst>
                  <a:ext uri="{FF2B5EF4-FFF2-40B4-BE49-F238E27FC236}">
                    <a16:creationId xmlns:a16="http://schemas.microsoft.com/office/drawing/2014/main" id="{495549DC-002E-C71B-A556-0FC121EEF75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3" name="Trapezoid 531">
              <a:extLst>
                <a:ext uri="{FF2B5EF4-FFF2-40B4-BE49-F238E27FC236}">
                  <a16:creationId xmlns:a16="http://schemas.microsoft.com/office/drawing/2014/main" id="{483040BE-5A42-F61D-17D2-4926A948D58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21" name="Group 254">
            <a:extLst>
              <a:ext uri="{FF2B5EF4-FFF2-40B4-BE49-F238E27FC236}">
                <a16:creationId xmlns:a16="http://schemas.microsoft.com/office/drawing/2014/main" id="{672AD205-ADE1-E675-1D8B-92B1F87C7229}"/>
              </a:ext>
            </a:extLst>
          </p:cNvPr>
          <p:cNvGrpSpPr>
            <a:grpSpLocks noChangeAspect="1"/>
          </p:cNvGrpSpPr>
          <p:nvPr/>
        </p:nvGrpSpPr>
        <p:grpSpPr>
          <a:xfrm>
            <a:off x="938033" y="3150092"/>
            <a:ext cx="237467" cy="136654"/>
            <a:chOff x="8421867" y="1904979"/>
            <a:chExt cx="347879" cy="255573"/>
          </a:xfrm>
        </p:grpSpPr>
        <p:sp>
          <p:nvSpPr>
            <p:cNvPr id="722" name="Rectangle 60">
              <a:extLst>
                <a:ext uri="{FF2B5EF4-FFF2-40B4-BE49-F238E27FC236}">
                  <a16:creationId xmlns:a16="http://schemas.microsoft.com/office/drawing/2014/main" id="{509C9729-5B05-CAA3-1E81-26521EB8850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23" name="Group 719">
              <a:extLst>
                <a:ext uri="{FF2B5EF4-FFF2-40B4-BE49-F238E27FC236}">
                  <a16:creationId xmlns:a16="http://schemas.microsoft.com/office/drawing/2014/main" id="{AC4B4776-342F-B23B-E9A4-4FD3BC952A68}"/>
                </a:ext>
              </a:extLst>
            </p:cNvPr>
            <p:cNvGrpSpPr/>
            <p:nvPr/>
          </p:nvGrpSpPr>
          <p:grpSpPr>
            <a:xfrm>
              <a:off x="8487816" y="1907051"/>
              <a:ext cx="216025" cy="108851"/>
              <a:chOff x="8553742" y="2601251"/>
              <a:chExt cx="216024" cy="108852"/>
            </a:xfrm>
          </p:grpSpPr>
          <p:cxnSp>
            <p:nvCxnSpPr>
              <p:cNvPr id="737" name="Straight Connector 532">
                <a:extLst>
                  <a:ext uri="{FF2B5EF4-FFF2-40B4-BE49-F238E27FC236}">
                    <a16:creationId xmlns:a16="http://schemas.microsoft.com/office/drawing/2014/main" id="{7B63703C-5FA1-D4D9-EA38-3A45D2A7DA1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39" name="Straight Connector 534">
                <a:extLst>
                  <a:ext uri="{FF2B5EF4-FFF2-40B4-BE49-F238E27FC236}">
                    <a16:creationId xmlns:a16="http://schemas.microsoft.com/office/drawing/2014/main" id="{1707EC14-4A4A-04A4-14F1-7634666C810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42" name="Straight Connector 535">
                <a:extLst>
                  <a:ext uri="{FF2B5EF4-FFF2-40B4-BE49-F238E27FC236}">
                    <a16:creationId xmlns:a16="http://schemas.microsoft.com/office/drawing/2014/main" id="{2922E4E6-DA0B-D480-B91C-6B70C0DDAD3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43" name="Straight Connector 536">
                <a:extLst>
                  <a:ext uri="{FF2B5EF4-FFF2-40B4-BE49-F238E27FC236}">
                    <a16:creationId xmlns:a16="http://schemas.microsoft.com/office/drawing/2014/main" id="{558D050F-D282-B151-ECC9-D906F486B2B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31" name="Trapezoid 531">
              <a:extLst>
                <a:ext uri="{FF2B5EF4-FFF2-40B4-BE49-F238E27FC236}">
                  <a16:creationId xmlns:a16="http://schemas.microsoft.com/office/drawing/2014/main" id="{130882EC-D747-5018-6176-031F7A7D80E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44" name="Group 743">
            <a:extLst>
              <a:ext uri="{FF2B5EF4-FFF2-40B4-BE49-F238E27FC236}">
                <a16:creationId xmlns:a16="http://schemas.microsoft.com/office/drawing/2014/main" id="{4F31FF13-0635-D70E-0F2C-1291578ABB90}"/>
              </a:ext>
            </a:extLst>
          </p:cNvPr>
          <p:cNvGrpSpPr/>
          <p:nvPr/>
        </p:nvGrpSpPr>
        <p:grpSpPr>
          <a:xfrm>
            <a:off x="938617" y="3319486"/>
            <a:ext cx="232031" cy="146276"/>
            <a:chOff x="980945" y="1888766"/>
            <a:chExt cx="272993" cy="172099"/>
          </a:xfrm>
        </p:grpSpPr>
        <p:grpSp>
          <p:nvGrpSpPr>
            <p:cNvPr id="746" name="Group 898">
              <a:extLst>
                <a:ext uri="{FF2B5EF4-FFF2-40B4-BE49-F238E27FC236}">
                  <a16:creationId xmlns:a16="http://schemas.microsoft.com/office/drawing/2014/main" id="{5BF6B291-567F-EC0A-7F19-6CB053252228}"/>
                </a:ext>
              </a:extLst>
            </p:cNvPr>
            <p:cNvGrpSpPr/>
            <p:nvPr/>
          </p:nvGrpSpPr>
          <p:grpSpPr>
            <a:xfrm>
              <a:off x="980945" y="1888766"/>
              <a:ext cx="272993" cy="170990"/>
              <a:chOff x="957800" y="1944318"/>
              <a:chExt cx="272993" cy="170990"/>
            </a:xfrm>
          </p:grpSpPr>
          <p:sp>
            <p:nvSpPr>
              <p:cNvPr id="748" name="Rectangle 88">
                <a:extLst>
                  <a:ext uri="{FF2B5EF4-FFF2-40B4-BE49-F238E27FC236}">
                    <a16:creationId xmlns:a16="http://schemas.microsoft.com/office/drawing/2014/main" id="{5D3F5313-4FFF-F707-F1F5-304222664CEA}"/>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749" name="Rectangle 88">
                <a:extLst>
                  <a:ext uri="{FF2B5EF4-FFF2-40B4-BE49-F238E27FC236}">
                    <a16:creationId xmlns:a16="http://schemas.microsoft.com/office/drawing/2014/main" id="{023E332F-B3E1-22B3-ED04-91750B198528}"/>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750" name="Isosceles Triangle 749">
                <a:extLst>
                  <a:ext uri="{FF2B5EF4-FFF2-40B4-BE49-F238E27FC236}">
                    <a16:creationId xmlns:a16="http://schemas.microsoft.com/office/drawing/2014/main" id="{D1E226C5-CD00-7BA0-F77C-51524BBF9263}"/>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753" name="Oval 341">
                <a:extLst>
                  <a:ext uri="{FF2B5EF4-FFF2-40B4-BE49-F238E27FC236}">
                    <a16:creationId xmlns:a16="http://schemas.microsoft.com/office/drawing/2014/main" id="{2C00F0A3-0449-4B69-8AE0-4CEEC52DE864}"/>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747" name="Trapezoid 746">
              <a:extLst>
                <a:ext uri="{FF2B5EF4-FFF2-40B4-BE49-F238E27FC236}">
                  <a16:creationId xmlns:a16="http://schemas.microsoft.com/office/drawing/2014/main" id="{DDF2854A-5CD6-C40F-FC84-6C0D59E565C0}"/>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754" name="Group 68">
            <a:extLst>
              <a:ext uri="{FF2B5EF4-FFF2-40B4-BE49-F238E27FC236}">
                <a16:creationId xmlns:a16="http://schemas.microsoft.com/office/drawing/2014/main" id="{90FCED68-D445-F10D-53C7-A4FC49D43D81}"/>
              </a:ext>
            </a:extLst>
          </p:cNvPr>
          <p:cNvGrpSpPr/>
          <p:nvPr/>
        </p:nvGrpSpPr>
        <p:grpSpPr>
          <a:xfrm>
            <a:off x="945606" y="3845078"/>
            <a:ext cx="229650" cy="144412"/>
            <a:chOff x="3417117" y="2447654"/>
            <a:chExt cx="362556" cy="227987"/>
          </a:xfrm>
        </p:grpSpPr>
        <p:sp>
          <p:nvSpPr>
            <p:cNvPr id="755" name="Rectangle 88">
              <a:extLst>
                <a:ext uri="{FF2B5EF4-FFF2-40B4-BE49-F238E27FC236}">
                  <a16:creationId xmlns:a16="http://schemas.microsoft.com/office/drawing/2014/main" id="{6E46360E-04DA-48B4-4223-86800032247A}"/>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756" name="Oval 341">
              <a:extLst>
                <a:ext uri="{FF2B5EF4-FFF2-40B4-BE49-F238E27FC236}">
                  <a16:creationId xmlns:a16="http://schemas.microsoft.com/office/drawing/2014/main" id="{B0AA9BDC-C596-18DA-4782-B0E252B848B9}"/>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757" name="Trapezoid 756">
              <a:extLst>
                <a:ext uri="{FF2B5EF4-FFF2-40B4-BE49-F238E27FC236}">
                  <a16:creationId xmlns:a16="http://schemas.microsoft.com/office/drawing/2014/main" id="{9FB0096A-8BC6-B74B-8850-BB9822B39E74}"/>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758" name="Group 254">
            <a:extLst>
              <a:ext uri="{FF2B5EF4-FFF2-40B4-BE49-F238E27FC236}">
                <a16:creationId xmlns:a16="http://schemas.microsoft.com/office/drawing/2014/main" id="{0A65AC71-E456-4510-E4F6-7889E0DD602F}"/>
              </a:ext>
            </a:extLst>
          </p:cNvPr>
          <p:cNvGrpSpPr>
            <a:grpSpLocks noChangeAspect="1"/>
          </p:cNvGrpSpPr>
          <p:nvPr/>
        </p:nvGrpSpPr>
        <p:grpSpPr>
          <a:xfrm>
            <a:off x="938033" y="3675910"/>
            <a:ext cx="237467" cy="136654"/>
            <a:chOff x="8421867" y="1904979"/>
            <a:chExt cx="347879" cy="255573"/>
          </a:xfrm>
        </p:grpSpPr>
        <p:sp>
          <p:nvSpPr>
            <p:cNvPr id="762" name="Rectangle 60">
              <a:extLst>
                <a:ext uri="{FF2B5EF4-FFF2-40B4-BE49-F238E27FC236}">
                  <a16:creationId xmlns:a16="http://schemas.microsoft.com/office/drawing/2014/main" id="{E1FCA4F2-7A8E-BEFA-BFC8-A44FF121051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63" name="Group 719">
              <a:extLst>
                <a:ext uri="{FF2B5EF4-FFF2-40B4-BE49-F238E27FC236}">
                  <a16:creationId xmlns:a16="http://schemas.microsoft.com/office/drawing/2014/main" id="{15B96188-08F1-C7FC-F374-3F81AA36D22D}"/>
                </a:ext>
              </a:extLst>
            </p:cNvPr>
            <p:cNvGrpSpPr/>
            <p:nvPr/>
          </p:nvGrpSpPr>
          <p:grpSpPr>
            <a:xfrm>
              <a:off x="8487816" y="1907051"/>
              <a:ext cx="216025" cy="108851"/>
              <a:chOff x="8553742" y="2601251"/>
              <a:chExt cx="216024" cy="108852"/>
            </a:xfrm>
          </p:grpSpPr>
          <p:cxnSp>
            <p:nvCxnSpPr>
              <p:cNvPr id="772" name="Straight Connector 532">
                <a:extLst>
                  <a:ext uri="{FF2B5EF4-FFF2-40B4-BE49-F238E27FC236}">
                    <a16:creationId xmlns:a16="http://schemas.microsoft.com/office/drawing/2014/main" id="{27782B95-EE0B-176F-2A3F-6B41B7C0020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75" name="Straight Connector 534">
                <a:extLst>
                  <a:ext uri="{FF2B5EF4-FFF2-40B4-BE49-F238E27FC236}">
                    <a16:creationId xmlns:a16="http://schemas.microsoft.com/office/drawing/2014/main" id="{F202A709-FDF6-5C54-88B0-8733D912D2E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76" name="Straight Connector 535">
                <a:extLst>
                  <a:ext uri="{FF2B5EF4-FFF2-40B4-BE49-F238E27FC236}">
                    <a16:creationId xmlns:a16="http://schemas.microsoft.com/office/drawing/2014/main" id="{B42A98AD-825F-2B20-0B70-D825F8FD816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78" name="Straight Connector 536">
                <a:extLst>
                  <a:ext uri="{FF2B5EF4-FFF2-40B4-BE49-F238E27FC236}">
                    <a16:creationId xmlns:a16="http://schemas.microsoft.com/office/drawing/2014/main" id="{58047C13-E166-7023-F7BB-EDC4E5BD1C0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64" name="Trapezoid 531">
              <a:extLst>
                <a:ext uri="{FF2B5EF4-FFF2-40B4-BE49-F238E27FC236}">
                  <a16:creationId xmlns:a16="http://schemas.microsoft.com/office/drawing/2014/main" id="{2EAEF4D3-9372-2616-F033-974377BC75C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79" name="Group 254">
            <a:extLst>
              <a:ext uri="{FF2B5EF4-FFF2-40B4-BE49-F238E27FC236}">
                <a16:creationId xmlns:a16="http://schemas.microsoft.com/office/drawing/2014/main" id="{D37A3046-8EFA-30DE-702D-10E7E64347BA}"/>
              </a:ext>
            </a:extLst>
          </p:cNvPr>
          <p:cNvGrpSpPr>
            <a:grpSpLocks noChangeAspect="1"/>
          </p:cNvGrpSpPr>
          <p:nvPr/>
        </p:nvGrpSpPr>
        <p:grpSpPr>
          <a:xfrm>
            <a:off x="938033" y="4712497"/>
            <a:ext cx="237467" cy="136654"/>
            <a:chOff x="8421867" y="1904979"/>
            <a:chExt cx="347879" cy="255573"/>
          </a:xfrm>
        </p:grpSpPr>
        <p:sp>
          <p:nvSpPr>
            <p:cNvPr id="782" name="Rectangle 60">
              <a:extLst>
                <a:ext uri="{FF2B5EF4-FFF2-40B4-BE49-F238E27FC236}">
                  <a16:creationId xmlns:a16="http://schemas.microsoft.com/office/drawing/2014/main" id="{6B4ABE9D-AFF0-E17F-C9A5-14C195B9AD0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83" name="Group 719">
              <a:extLst>
                <a:ext uri="{FF2B5EF4-FFF2-40B4-BE49-F238E27FC236}">
                  <a16:creationId xmlns:a16="http://schemas.microsoft.com/office/drawing/2014/main" id="{CC35298D-4AB8-EC82-E49B-5BA9F2C037CF}"/>
                </a:ext>
              </a:extLst>
            </p:cNvPr>
            <p:cNvGrpSpPr/>
            <p:nvPr/>
          </p:nvGrpSpPr>
          <p:grpSpPr>
            <a:xfrm>
              <a:off x="8487816" y="1907051"/>
              <a:ext cx="216025" cy="108851"/>
              <a:chOff x="8553742" y="2601251"/>
              <a:chExt cx="216024" cy="108852"/>
            </a:xfrm>
          </p:grpSpPr>
          <p:cxnSp>
            <p:nvCxnSpPr>
              <p:cNvPr id="788" name="Straight Connector 532">
                <a:extLst>
                  <a:ext uri="{FF2B5EF4-FFF2-40B4-BE49-F238E27FC236}">
                    <a16:creationId xmlns:a16="http://schemas.microsoft.com/office/drawing/2014/main" id="{6DBFCC59-995C-AAB6-3932-9C58540FBD5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89" name="Straight Connector 534">
                <a:extLst>
                  <a:ext uri="{FF2B5EF4-FFF2-40B4-BE49-F238E27FC236}">
                    <a16:creationId xmlns:a16="http://schemas.microsoft.com/office/drawing/2014/main" id="{A8F86908-66E8-7E1D-6FC7-8421C0F6300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90" name="Straight Connector 535">
                <a:extLst>
                  <a:ext uri="{FF2B5EF4-FFF2-40B4-BE49-F238E27FC236}">
                    <a16:creationId xmlns:a16="http://schemas.microsoft.com/office/drawing/2014/main" id="{8CE02E8E-F7E3-872A-5639-2D8D3A82E94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91" name="Straight Connector 536">
                <a:extLst>
                  <a:ext uri="{FF2B5EF4-FFF2-40B4-BE49-F238E27FC236}">
                    <a16:creationId xmlns:a16="http://schemas.microsoft.com/office/drawing/2014/main" id="{D73E0813-D36C-3BAE-C5F4-D21E17F65F3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7" name="Trapezoid 531">
              <a:extLst>
                <a:ext uri="{FF2B5EF4-FFF2-40B4-BE49-F238E27FC236}">
                  <a16:creationId xmlns:a16="http://schemas.microsoft.com/office/drawing/2014/main" id="{375B990C-BC61-4559-0C5B-A97FDBBD381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792" name="Straight Connector 791">
            <a:extLst>
              <a:ext uri="{FF2B5EF4-FFF2-40B4-BE49-F238E27FC236}">
                <a16:creationId xmlns:a16="http://schemas.microsoft.com/office/drawing/2014/main" id="{BB8F0176-23A7-5E50-3996-604FB93DF85B}"/>
              </a:ext>
            </a:extLst>
          </p:cNvPr>
          <p:cNvCxnSpPr>
            <a:cxnSpLocks/>
          </p:cNvCxnSpPr>
          <p:nvPr/>
        </p:nvCxnSpPr>
        <p:spPr>
          <a:xfrm flipH="1">
            <a:off x="602305" y="4798989"/>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4" name="Straight Connector 793">
            <a:extLst>
              <a:ext uri="{FF2B5EF4-FFF2-40B4-BE49-F238E27FC236}">
                <a16:creationId xmlns:a16="http://schemas.microsoft.com/office/drawing/2014/main" id="{5420B9E4-34F7-610E-6BC0-D3030E50F419}"/>
              </a:ext>
            </a:extLst>
          </p:cNvPr>
          <p:cNvCxnSpPr>
            <a:cxnSpLocks/>
            <a:stCxn id="627" idx="0"/>
          </p:cNvCxnSpPr>
          <p:nvPr/>
        </p:nvCxnSpPr>
        <p:spPr>
          <a:xfrm flipV="1">
            <a:off x="1055819" y="4478539"/>
            <a:ext cx="5818"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5" name="Straight Connector 794">
            <a:extLst>
              <a:ext uri="{FF2B5EF4-FFF2-40B4-BE49-F238E27FC236}">
                <a16:creationId xmlns:a16="http://schemas.microsoft.com/office/drawing/2014/main" id="{00BCFBC4-B10C-BF58-55E4-85C5BA4F9DD5}"/>
              </a:ext>
            </a:extLst>
          </p:cNvPr>
          <p:cNvCxnSpPr>
            <a:cxnSpLocks/>
            <a:stCxn id="628" idx="0"/>
          </p:cNvCxnSpPr>
          <p:nvPr/>
        </p:nvCxnSpPr>
        <p:spPr>
          <a:xfrm flipV="1">
            <a:off x="2004159" y="4478539"/>
            <a:ext cx="7800"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6" name="Straight Connector 795">
            <a:extLst>
              <a:ext uri="{FF2B5EF4-FFF2-40B4-BE49-F238E27FC236}">
                <a16:creationId xmlns:a16="http://schemas.microsoft.com/office/drawing/2014/main" id="{2A80D883-EDA4-945A-E410-A897648D91C1}"/>
              </a:ext>
            </a:extLst>
          </p:cNvPr>
          <p:cNvCxnSpPr>
            <a:cxnSpLocks/>
          </p:cNvCxnSpPr>
          <p:nvPr/>
        </p:nvCxnSpPr>
        <p:spPr>
          <a:xfrm flipV="1">
            <a:off x="1061637" y="3989490"/>
            <a:ext cx="0" cy="130685"/>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7" name="Straight Connector 796">
            <a:extLst>
              <a:ext uri="{FF2B5EF4-FFF2-40B4-BE49-F238E27FC236}">
                <a16:creationId xmlns:a16="http://schemas.microsoft.com/office/drawing/2014/main" id="{79F9C3BD-DFFA-1452-F973-B96AD98826F5}"/>
              </a:ext>
            </a:extLst>
          </p:cNvPr>
          <p:cNvCxnSpPr>
            <a:cxnSpLocks/>
            <a:endCxn id="645" idx="2"/>
          </p:cNvCxnSpPr>
          <p:nvPr/>
        </p:nvCxnSpPr>
        <p:spPr>
          <a:xfrm flipV="1">
            <a:off x="2004214" y="2939350"/>
            <a:ext cx="0" cy="118907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8" name="Straight Connector 797">
            <a:extLst>
              <a:ext uri="{FF2B5EF4-FFF2-40B4-BE49-F238E27FC236}">
                <a16:creationId xmlns:a16="http://schemas.microsoft.com/office/drawing/2014/main" id="{377CF638-8FDB-19CF-E7CD-A53B89B297C0}"/>
              </a:ext>
            </a:extLst>
          </p:cNvPr>
          <p:cNvCxnSpPr>
            <a:cxnSpLocks/>
          </p:cNvCxnSpPr>
          <p:nvPr/>
        </p:nvCxnSpPr>
        <p:spPr>
          <a:xfrm flipH="1">
            <a:off x="2121263" y="2880795"/>
            <a:ext cx="153731"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99" name="Rectangle 798">
            <a:extLst>
              <a:ext uri="{FF2B5EF4-FFF2-40B4-BE49-F238E27FC236}">
                <a16:creationId xmlns:a16="http://schemas.microsoft.com/office/drawing/2014/main" id="{B9D43D18-D562-FD35-91D4-4AFF409E6408}"/>
              </a:ext>
            </a:extLst>
          </p:cNvPr>
          <p:cNvSpPr/>
          <p:nvPr/>
        </p:nvSpPr>
        <p:spPr>
          <a:xfrm>
            <a:off x="4771766"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0" name="Rectangle 88">
            <a:extLst>
              <a:ext uri="{FF2B5EF4-FFF2-40B4-BE49-F238E27FC236}">
                <a16:creationId xmlns:a16="http://schemas.microsoft.com/office/drawing/2014/main" id="{5C324A8E-4E6A-818B-A13A-C6A416EC7D5D}"/>
              </a:ext>
            </a:extLst>
          </p:cNvPr>
          <p:cNvSpPr>
            <a:spLocks noChangeArrowheads="1"/>
          </p:cNvSpPr>
          <p:nvPr/>
        </p:nvSpPr>
        <p:spPr bwMode="auto">
          <a:xfrm>
            <a:off x="4872407"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801" name="Isosceles Triangle 800">
            <a:extLst>
              <a:ext uri="{FF2B5EF4-FFF2-40B4-BE49-F238E27FC236}">
                <a16:creationId xmlns:a16="http://schemas.microsoft.com/office/drawing/2014/main" id="{71829EC9-5C04-87CC-1917-6037AB7E569B}"/>
              </a:ext>
            </a:extLst>
          </p:cNvPr>
          <p:cNvSpPr/>
          <p:nvPr/>
        </p:nvSpPr>
        <p:spPr>
          <a:xfrm flipV="1">
            <a:off x="4985545"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02" name="Oval 341">
            <a:extLst>
              <a:ext uri="{FF2B5EF4-FFF2-40B4-BE49-F238E27FC236}">
                <a16:creationId xmlns:a16="http://schemas.microsoft.com/office/drawing/2014/main" id="{98A7FB34-A009-1537-9896-FD71764475BF}"/>
              </a:ext>
            </a:extLst>
          </p:cNvPr>
          <p:cNvSpPr>
            <a:spLocks noChangeArrowheads="1"/>
          </p:cNvSpPr>
          <p:nvPr/>
        </p:nvSpPr>
        <p:spPr bwMode="auto">
          <a:xfrm>
            <a:off x="5026563"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06" name="Trapezoid 805">
            <a:extLst>
              <a:ext uri="{FF2B5EF4-FFF2-40B4-BE49-F238E27FC236}">
                <a16:creationId xmlns:a16="http://schemas.microsoft.com/office/drawing/2014/main" id="{744CA626-DE38-5B07-2910-5038D32CB9E8}"/>
              </a:ext>
            </a:extLst>
          </p:cNvPr>
          <p:cNvSpPr/>
          <p:nvPr/>
        </p:nvSpPr>
        <p:spPr>
          <a:xfrm rot="10800000">
            <a:off x="4922910" y="281595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807" name="Group 254">
            <a:extLst>
              <a:ext uri="{FF2B5EF4-FFF2-40B4-BE49-F238E27FC236}">
                <a16:creationId xmlns:a16="http://schemas.microsoft.com/office/drawing/2014/main" id="{48C621FC-2984-51C4-F1C6-7E5E05D8F676}"/>
              </a:ext>
            </a:extLst>
          </p:cNvPr>
          <p:cNvGrpSpPr>
            <a:grpSpLocks noChangeAspect="1"/>
          </p:cNvGrpSpPr>
          <p:nvPr/>
        </p:nvGrpSpPr>
        <p:grpSpPr>
          <a:xfrm>
            <a:off x="4868354" y="2241208"/>
            <a:ext cx="377796" cy="217409"/>
            <a:chOff x="8421867" y="1904979"/>
            <a:chExt cx="347879" cy="255573"/>
          </a:xfrm>
        </p:grpSpPr>
        <p:sp>
          <p:nvSpPr>
            <p:cNvPr id="808" name="Rectangle 60">
              <a:extLst>
                <a:ext uri="{FF2B5EF4-FFF2-40B4-BE49-F238E27FC236}">
                  <a16:creationId xmlns:a16="http://schemas.microsoft.com/office/drawing/2014/main" id="{28E2DC9B-7736-A121-DE75-52D4054908E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809" name="Group 719">
              <a:extLst>
                <a:ext uri="{FF2B5EF4-FFF2-40B4-BE49-F238E27FC236}">
                  <a16:creationId xmlns:a16="http://schemas.microsoft.com/office/drawing/2014/main" id="{ACACEA31-4721-2775-EAA2-8C21C50DD5F1}"/>
                </a:ext>
              </a:extLst>
            </p:cNvPr>
            <p:cNvGrpSpPr/>
            <p:nvPr/>
          </p:nvGrpSpPr>
          <p:grpSpPr>
            <a:xfrm>
              <a:off x="8487816" y="1907051"/>
              <a:ext cx="216025" cy="108851"/>
              <a:chOff x="8553742" y="2601251"/>
              <a:chExt cx="216024" cy="108852"/>
            </a:xfrm>
          </p:grpSpPr>
          <p:cxnSp>
            <p:nvCxnSpPr>
              <p:cNvPr id="811" name="Straight Connector 532">
                <a:extLst>
                  <a:ext uri="{FF2B5EF4-FFF2-40B4-BE49-F238E27FC236}">
                    <a16:creationId xmlns:a16="http://schemas.microsoft.com/office/drawing/2014/main" id="{3D4AD7BE-E7A8-6A6F-4617-73C4FF38D7C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12" name="Straight Connector 534">
                <a:extLst>
                  <a:ext uri="{FF2B5EF4-FFF2-40B4-BE49-F238E27FC236}">
                    <a16:creationId xmlns:a16="http://schemas.microsoft.com/office/drawing/2014/main" id="{CD844A2F-FAA3-A789-6CDC-A36AB6FA6A7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13" name="Straight Connector 535">
                <a:extLst>
                  <a:ext uri="{FF2B5EF4-FFF2-40B4-BE49-F238E27FC236}">
                    <a16:creationId xmlns:a16="http://schemas.microsoft.com/office/drawing/2014/main" id="{1C336ED3-6910-0424-5555-8F2D1E46AFE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14" name="Straight Connector 536">
                <a:extLst>
                  <a:ext uri="{FF2B5EF4-FFF2-40B4-BE49-F238E27FC236}">
                    <a16:creationId xmlns:a16="http://schemas.microsoft.com/office/drawing/2014/main" id="{5A3D9844-7151-7080-01C8-5C99E5E5301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10" name="Trapezoid 531">
              <a:extLst>
                <a:ext uri="{FF2B5EF4-FFF2-40B4-BE49-F238E27FC236}">
                  <a16:creationId xmlns:a16="http://schemas.microsoft.com/office/drawing/2014/main" id="{90F2B0C1-7A25-CD62-7E9F-4EE10B8A604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815" name="Oval 814">
            <a:extLst>
              <a:ext uri="{FF2B5EF4-FFF2-40B4-BE49-F238E27FC236}">
                <a16:creationId xmlns:a16="http://schemas.microsoft.com/office/drawing/2014/main" id="{1A9B1BA3-21EF-8100-1DA5-93C875A56E7F}"/>
              </a:ext>
            </a:extLst>
          </p:cNvPr>
          <p:cNvSpPr/>
          <p:nvPr/>
        </p:nvSpPr>
        <p:spPr>
          <a:xfrm>
            <a:off x="5026562"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6" name="Oval 815">
            <a:extLst>
              <a:ext uri="{FF2B5EF4-FFF2-40B4-BE49-F238E27FC236}">
                <a16:creationId xmlns:a16="http://schemas.microsoft.com/office/drawing/2014/main" id="{3967D29A-0F1E-AE2E-1DCA-CDF4F3AB85E7}"/>
              </a:ext>
            </a:extLst>
          </p:cNvPr>
          <p:cNvSpPr/>
          <p:nvPr/>
        </p:nvSpPr>
        <p:spPr>
          <a:xfrm>
            <a:off x="5559371" y="280812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7" name="Oval 816">
            <a:extLst>
              <a:ext uri="{FF2B5EF4-FFF2-40B4-BE49-F238E27FC236}">
                <a16:creationId xmlns:a16="http://schemas.microsoft.com/office/drawing/2014/main" id="{53A62F62-B035-0ADF-1FA1-AEF8DA4419E0}"/>
              </a:ext>
            </a:extLst>
          </p:cNvPr>
          <p:cNvSpPr/>
          <p:nvPr/>
        </p:nvSpPr>
        <p:spPr>
          <a:xfrm>
            <a:off x="5026562"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18" name="Straight Connector 817">
            <a:extLst>
              <a:ext uri="{FF2B5EF4-FFF2-40B4-BE49-F238E27FC236}">
                <a16:creationId xmlns:a16="http://schemas.microsoft.com/office/drawing/2014/main" id="{E586A0FD-B847-8DA6-46CC-4109EBE606E8}"/>
              </a:ext>
            </a:extLst>
          </p:cNvPr>
          <p:cNvCxnSpPr>
            <a:cxnSpLocks/>
            <a:stCxn id="808" idx="0"/>
          </p:cNvCxnSpPr>
          <p:nvPr/>
        </p:nvCxnSpPr>
        <p:spPr>
          <a:xfrm flipH="1" flipV="1">
            <a:off x="5056342"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19" name="Group 1040">
            <a:extLst>
              <a:ext uri="{FF2B5EF4-FFF2-40B4-BE49-F238E27FC236}">
                <a16:creationId xmlns:a16="http://schemas.microsoft.com/office/drawing/2014/main" id="{0EFB8150-EDA9-E9F1-B58E-6CB4B7A0EDA4}"/>
              </a:ext>
            </a:extLst>
          </p:cNvPr>
          <p:cNvGrpSpPr/>
          <p:nvPr/>
        </p:nvGrpSpPr>
        <p:grpSpPr>
          <a:xfrm>
            <a:off x="5322661" y="2807021"/>
            <a:ext cx="189647" cy="68432"/>
            <a:chOff x="1230061" y="3045781"/>
            <a:chExt cx="435339" cy="142407"/>
          </a:xfrm>
        </p:grpSpPr>
        <p:sp>
          <p:nvSpPr>
            <p:cNvPr id="820" name="Rectangle 819">
              <a:extLst>
                <a:ext uri="{FF2B5EF4-FFF2-40B4-BE49-F238E27FC236}">
                  <a16:creationId xmlns:a16="http://schemas.microsoft.com/office/drawing/2014/main" id="{85E1299F-3C7C-E00E-0AC1-4232EC0EBB5A}"/>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21" name="Oval 341">
              <a:extLst>
                <a:ext uri="{FF2B5EF4-FFF2-40B4-BE49-F238E27FC236}">
                  <a16:creationId xmlns:a16="http://schemas.microsoft.com/office/drawing/2014/main" id="{49D49267-3500-2910-004A-74DF08756A31}"/>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22" name="Oval 341">
              <a:extLst>
                <a:ext uri="{FF2B5EF4-FFF2-40B4-BE49-F238E27FC236}">
                  <a16:creationId xmlns:a16="http://schemas.microsoft.com/office/drawing/2014/main" id="{81725A77-D7A8-01B9-02E3-09740766E6D4}"/>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823" name="Straight Connector 822">
            <a:extLst>
              <a:ext uri="{FF2B5EF4-FFF2-40B4-BE49-F238E27FC236}">
                <a16:creationId xmlns:a16="http://schemas.microsoft.com/office/drawing/2014/main" id="{2C06E78E-40B2-3BFE-12ED-800D8A914DF6}"/>
              </a:ext>
            </a:extLst>
          </p:cNvPr>
          <p:cNvCxnSpPr>
            <a:stCxn id="806" idx="1"/>
            <a:endCxn id="821" idx="2"/>
          </p:cNvCxnSpPr>
          <p:nvPr/>
        </p:nvCxnSpPr>
        <p:spPr>
          <a:xfrm flipV="1">
            <a:off x="5185324" y="2841237"/>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24" name="Straight Connector 823">
            <a:extLst>
              <a:ext uri="{FF2B5EF4-FFF2-40B4-BE49-F238E27FC236}">
                <a16:creationId xmlns:a16="http://schemas.microsoft.com/office/drawing/2014/main" id="{7DB8CDC2-AB30-BB7D-CF30-3E9AB9419E31}"/>
              </a:ext>
            </a:extLst>
          </p:cNvPr>
          <p:cNvCxnSpPr>
            <a:stCxn id="822" idx="6"/>
            <a:endCxn id="816" idx="2"/>
          </p:cNvCxnSpPr>
          <p:nvPr/>
        </p:nvCxnSpPr>
        <p:spPr>
          <a:xfrm>
            <a:off x="5498088" y="2841237"/>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25" name="Straight Connector 824">
            <a:extLst>
              <a:ext uri="{FF2B5EF4-FFF2-40B4-BE49-F238E27FC236}">
                <a16:creationId xmlns:a16="http://schemas.microsoft.com/office/drawing/2014/main" id="{AC8F3339-03EF-BF26-15AC-FCB6F5B67B54}"/>
              </a:ext>
            </a:extLst>
          </p:cNvPr>
          <p:cNvCxnSpPr>
            <a:cxnSpLocks/>
            <a:stCxn id="817" idx="0"/>
          </p:cNvCxnSpPr>
          <p:nvPr/>
        </p:nvCxnSpPr>
        <p:spPr>
          <a:xfrm flipV="1">
            <a:off x="5059882"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26" name="Group 1040">
            <a:extLst>
              <a:ext uri="{FF2B5EF4-FFF2-40B4-BE49-F238E27FC236}">
                <a16:creationId xmlns:a16="http://schemas.microsoft.com/office/drawing/2014/main" id="{A8ED75C3-6959-5B29-3AFB-11F14CA696C3}"/>
              </a:ext>
            </a:extLst>
          </p:cNvPr>
          <p:cNvGrpSpPr/>
          <p:nvPr/>
        </p:nvGrpSpPr>
        <p:grpSpPr>
          <a:xfrm rot="16200000">
            <a:off x="5009329" y="2705642"/>
            <a:ext cx="100853" cy="36392"/>
            <a:chOff x="1230061" y="3045781"/>
            <a:chExt cx="435339" cy="142407"/>
          </a:xfrm>
        </p:grpSpPr>
        <p:sp>
          <p:nvSpPr>
            <p:cNvPr id="827" name="Rectangle 826">
              <a:extLst>
                <a:ext uri="{FF2B5EF4-FFF2-40B4-BE49-F238E27FC236}">
                  <a16:creationId xmlns:a16="http://schemas.microsoft.com/office/drawing/2014/main" id="{6F9A90C0-07F7-10AB-B24E-EAB00016BEB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28" name="Oval 341">
              <a:extLst>
                <a:ext uri="{FF2B5EF4-FFF2-40B4-BE49-F238E27FC236}">
                  <a16:creationId xmlns:a16="http://schemas.microsoft.com/office/drawing/2014/main" id="{CB879980-4558-4BB5-745E-A1AF8E1B018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29" name="Oval 341">
              <a:extLst>
                <a:ext uri="{FF2B5EF4-FFF2-40B4-BE49-F238E27FC236}">
                  <a16:creationId xmlns:a16="http://schemas.microsoft.com/office/drawing/2014/main" id="{F3BA36C7-F9AC-EF53-38C7-8E0C4FE16292}"/>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830" name="Oval 829">
            <a:extLst>
              <a:ext uri="{FF2B5EF4-FFF2-40B4-BE49-F238E27FC236}">
                <a16:creationId xmlns:a16="http://schemas.microsoft.com/office/drawing/2014/main" id="{4CE33487-FEDE-A02F-4209-EFBA413C5AD9}"/>
              </a:ext>
            </a:extLst>
          </p:cNvPr>
          <p:cNvSpPr/>
          <p:nvPr/>
        </p:nvSpPr>
        <p:spPr>
          <a:xfrm>
            <a:off x="5559371" y="260459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31" name="Group 1040">
            <a:extLst>
              <a:ext uri="{FF2B5EF4-FFF2-40B4-BE49-F238E27FC236}">
                <a16:creationId xmlns:a16="http://schemas.microsoft.com/office/drawing/2014/main" id="{9EF538F2-FBA8-9F09-1EA7-FF2B6DA5F0C4}"/>
              </a:ext>
            </a:extLst>
          </p:cNvPr>
          <p:cNvGrpSpPr/>
          <p:nvPr/>
        </p:nvGrpSpPr>
        <p:grpSpPr>
          <a:xfrm>
            <a:off x="5322661" y="2603490"/>
            <a:ext cx="189647" cy="68432"/>
            <a:chOff x="1230061" y="3045781"/>
            <a:chExt cx="435339" cy="142407"/>
          </a:xfrm>
        </p:grpSpPr>
        <p:sp>
          <p:nvSpPr>
            <p:cNvPr id="832" name="Rectangle 831">
              <a:extLst>
                <a:ext uri="{FF2B5EF4-FFF2-40B4-BE49-F238E27FC236}">
                  <a16:creationId xmlns:a16="http://schemas.microsoft.com/office/drawing/2014/main" id="{8ACCBC73-9B54-44B1-0386-40C31B2DC7F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33" name="Oval 341">
              <a:extLst>
                <a:ext uri="{FF2B5EF4-FFF2-40B4-BE49-F238E27FC236}">
                  <a16:creationId xmlns:a16="http://schemas.microsoft.com/office/drawing/2014/main" id="{4505529A-2649-ED5F-9880-CA2AB073CCCC}"/>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34" name="Oval 341">
              <a:extLst>
                <a:ext uri="{FF2B5EF4-FFF2-40B4-BE49-F238E27FC236}">
                  <a16:creationId xmlns:a16="http://schemas.microsoft.com/office/drawing/2014/main" id="{530FE271-25C8-55B8-643B-C1850FBC88D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835" name="Straight Connector 834">
            <a:extLst>
              <a:ext uri="{FF2B5EF4-FFF2-40B4-BE49-F238E27FC236}">
                <a16:creationId xmlns:a16="http://schemas.microsoft.com/office/drawing/2014/main" id="{9CE8A051-1979-045E-42B1-959A75D92A22}"/>
              </a:ext>
            </a:extLst>
          </p:cNvPr>
          <p:cNvCxnSpPr>
            <a:cxnSpLocks/>
            <a:stCxn id="802" idx="6"/>
            <a:endCxn id="833" idx="2"/>
          </p:cNvCxnSpPr>
          <p:nvPr/>
        </p:nvCxnSpPr>
        <p:spPr>
          <a:xfrm flipV="1">
            <a:off x="5093202" y="263770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6" name="Straight Connector 835">
            <a:extLst>
              <a:ext uri="{FF2B5EF4-FFF2-40B4-BE49-F238E27FC236}">
                <a16:creationId xmlns:a16="http://schemas.microsoft.com/office/drawing/2014/main" id="{1C9D362C-F63E-2D8D-C66C-D71A8BE56E38}"/>
              </a:ext>
            </a:extLst>
          </p:cNvPr>
          <p:cNvCxnSpPr>
            <a:stCxn id="834" idx="6"/>
            <a:endCxn id="830" idx="2"/>
          </p:cNvCxnSpPr>
          <p:nvPr/>
        </p:nvCxnSpPr>
        <p:spPr>
          <a:xfrm>
            <a:off x="5498088" y="263770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7" name="Straight Connector 836">
            <a:extLst>
              <a:ext uri="{FF2B5EF4-FFF2-40B4-BE49-F238E27FC236}">
                <a16:creationId xmlns:a16="http://schemas.microsoft.com/office/drawing/2014/main" id="{5C363D21-4613-FBA7-6537-778CEFE8735B}"/>
              </a:ext>
            </a:extLst>
          </p:cNvPr>
          <p:cNvCxnSpPr>
            <a:stCxn id="808" idx="2"/>
            <a:endCxn id="801" idx="3"/>
          </p:cNvCxnSpPr>
          <p:nvPr/>
        </p:nvCxnSpPr>
        <p:spPr>
          <a:xfrm>
            <a:off x="5057252"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38" name="Oval 341">
            <a:extLst>
              <a:ext uri="{FF2B5EF4-FFF2-40B4-BE49-F238E27FC236}">
                <a16:creationId xmlns:a16="http://schemas.microsoft.com/office/drawing/2014/main" id="{825776E2-D486-C8FB-48D7-3947CDF82844}"/>
              </a:ext>
            </a:extLst>
          </p:cNvPr>
          <p:cNvSpPr>
            <a:spLocks noChangeArrowheads="1"/>
          </p:cNvSpPr>
          <p:nvPr/>
        </p:nvSpPr>
        <p:spPr bwMode="auto">
          <a:xfrm>
            <a:off x="5026563" y="278469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39" name="Oval 838">
            <a:extLst>
              <a:ext uri="{FF2B5EF4-FFF2-40B4-BE49-F238E27FC236}">
                <a16:creationId xmlns:a16="http://schemas.microsoft.com/office/drawing/2014/main" id="{45456782-DB15-6094-2C29-BAB5F0583492}"/>
              </a:ext>
            </a:extLst>
          </p:cNvPr>
          <p:cNvSpPr/>
          <p:nvPr/>
        </p:nvSpPr>
        <p:spPr>
          <a:xfrm>
            <a:off x="4803676" y="294360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40" name="Connector: Elbow 839">
            <a:extLst>
              <a:ext uri="{FF2B5EF4-FFF2-40B4-BE49-F238E27FC236}">
                <a16:creationId xmlns:a16="http://schemas.microsoft.com/office/drawing/2014/main" id="{3C31AED5-37CE-6732-E714-8552B2FC49C8}"/>
              </a:ext>
            </a:extLst>
          </p:cNvPr>
          <p:cNvCxnSpPr>
            <a:stCxn id="808" idx="2"/>
            <a:endCxn id="839" idx="0"/>
          </p:cNvCxnSpPr>
          <p:nvPr/>
        </p:nvCxnSpPr>
        <p:spPr>
          <a:xfrm rot="5400000">
            <a:off x="4704627" y="259098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41" name="Rectangle 840">
            <a:extLst>
              <a:ext uri="{FF2B5EF4-FFF2-40B4-BE49-F238E27FC236}">
                <a16:creationId xmlns:a16="http://schemas.microsoft.com/office/drawing/2014/main" id="{2F13CD25-6E7C-09F9-1B89-3C5111F341D9}"/>
              </a:ext>
            </a:extLst>
          </p:cNvPr>
          <p:cNvSpPr/>
          <p:nvPr/>
        </p:nvSpPr>
        <p:spPr>
          <a:xfrm>
            <a:off x="8472403"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2" name="Rectangle 88">
            <a:extLst>
              <a:ext uri="{FF2B5EF4-FFF2-40B4-BE49-F238E27FC236}">
                <a16:creationId xmlns:a16="http://schemas.microsoft.com/office/drawing/2014/main" id="{CB7A690F-AE45-99E0-0610-6F20EA25D56B}"/>
              </a:ext>
            </a:extLst>
          </p:cNvPr>
          <p:cNvSpPr>
            <a:spLocks noChangeArrowheads="1"/>
          </p:cNvSpPr>
          <p:nvPr/>
        </p:nvSpPr>
        <p:spPr bwMode="auto">
          <a:xfrm>
            <a:off x="8573044"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843" name="Isosceles Triangle 842">
            <a:extLst>
              <a:ext uri="{FF2B5EF4-FFF2-40B4-BE49-F238E27FC236}">
                <a16:creationId xmlns:a16="http://schemas.microsoft.com/office/drawing/2014/main" id="{5EA0155A-E124-1BE4-7FFE-0B2327012661}"/>
              </a:ext>
            </a:extLst>
          </p:cNvPr>
          <p:cNvSpPr/>
          <p:nvPr/>
        </p:nvSpPr>
        <p:spPr>
          <a:xfrm flipV="1">
            <a:off x="8686182"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44" name="Oval 341">
            <a:extLst>
              <a:ext uri="{FF2B5EF4-FFF2-40B4-BE49-F238E27FC236}">
                <a16:creationId xmlns:a16="http://schemas.microsoft.com/office/drawing/2014/main" id="{A3317D11-03AE-F56C-AAE6-847E5CCF3E96}"/>
              </a:ext>
            </a:extLst>
          </p:cNvPr>
          <p:cNvSpPr>
            <a:spLocks noChangeArrowheads="1"/>
          </p:cNvSpPr>
          <p:nvPr/>
        </p:nvSpPr>
        <p:spPr bwMode="auto">
          <a:xfrm>
            <a:off x="8727200"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846" name="Group 254">
            <a:extLst>
              <a:ext uri="{FF2B5EF4-FFF2-40B4-BE49-F238E27FC236}">
                <a16:creationId xmlns:a16="http://schemas.microsoft.com/office/drawing/2014/main" id="{B97D2F6A-465B-27E1-FCB0-9300263D61A1}"/>
              </a:ext>
            </a:extLst>
          </p:cNvPr>
          <p:cNvGrpSpPr>
            <a:grpSpLocks noChangeAspect="1"/>
          </p:cNvGrpSpPr>
          <p:nvPr/>
        </p:nvGrpSpPr>
        <p:grpSpPr>
          <a:xfrm>
            <a:off x="8568991" y="2241208"/>
            <a:ext cx="377796" cy="217409"/>
            <a:chOff x="8421867" y="1904979"/>
            <a:chExt cx="347879" cy="255573"/>
          </a:xfrm>
        </p:grpSpPr>
        <p:sp>
          <p:nvSpPr>
            <p:cNvPr id="847" name="Rectangle 60">
              <a:extLst>
                <a:ext uri="{FF2B5EF4-FFF2-40B4-BE49-F238E27FC236}">
                  <a16:creationId xmlns:a16="http://schemas.microsoft.com/office/drawing/2014/main" id="{886D9E04-902C-143D-02AB-6BBB6756C63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848" name="Group 719">
              <a:extLst>
                <a:ext uri="{FF2B5EF4-FFF2-40B4-BE49-F238E27FC236}">
                  <a16:creationId xmlns:a16="http://schemas.microsoft.com/office/drawing/2014/main" id="{8E5A6992-6277-3106-4001-57D67C6A8A14}"/>
                </a:ext>
              </a:extLst>
            </p:cNvPr>
            <p:cNvGrpSpPr/>
            <p:nvPr/>
          </p:nvGrpSpPr>
          <p:grpSpPr>
            <a:xfrm>
              <a:off x="8487816" y="1907051"/>
              <a:ext cx="216025" cy="108851"/>
              <a:chOff x="8553742" y="2601251"/>
              <a:chExt cx="216024" cy="108852"/>
            </a:xfrm>
          </p:grpSpPr>
          <p:cxnSp>
            <p:nvCxnSpPr>
              <p:cNvPr id="850" name="Straight Connector 532">
                <a:extLst>
                  <a:ext uri="{FF2B5EF4-FFF2-40B4-BE49-F238E27FC236}">
                    <a16:creationId xmlns:a16="http://schemas.microsoft.com/office/drawing/2014/main" id="{5C41898B-2E7E-3519-11F6-3E909B9E080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51" name="Straight Connector 534">
                <a:extLst>
                  <a:ext uri="{FF2B5EF4-FFF2-40B4-BE49-F238E27FC236}">
                    <a16:creationId xmlns:a16="http://schemas.microsoft.com/office/drawing/2014/main" id="{3AC35757-920C-A80C-DA5D-5B85E9FEB44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52" name="Straight Connector 535">
                <a:extLst>
                  <a:ext uri="{FF2B5EF4-FFF2-40B4-BE49-F238E27FC236}">
                    <a16:creationId xmlns:a16="http://schemas.microsoft.com/office/drawing/2014/main" id="{DBCE793D-CF80-5F25-4373-A8299ABECBB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53" name="Straight Connector 536">
                <a:extLst>
                  <a:ext uri="{FF2B5EF4-FFF2-40B4-BE49-F238E27FC236}">
                    <a16:creationId xmlns:a16="http://schemas.microsoft.com/office/drawing/2014/main" id="{DF534E1A-D6AB-A6C3-C86B-09899F11B3BD}"/>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49" name="Trapezoid 531">
              <a:extLst>
                <a:ext uri="{FF2B5EF4-FFF2-40B4-BE49-F238E27FC236}">
                  <a16:creationId xmlns:a16="http://schemas.microsoft.com/office/drawing/2014/main" id="{600EE40F-595A-E5F6-DD56-9654CB7B215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854" name="Oval 853">
            <a:extLst>
              <a:ext uri="{FF2B5EF4-FFF2-40B4-BE49-F238E27FC236}">
                <a16:creationId xmlns:a16="http://schemas.microsoft.com/office/drawing/2014/main" id="{DF12A432-B59B-7B70-ADE7-0DF7A70262EA}"/>
              </a:ext>
            </a:extLst>
          </p:cNvPr>
          <p:cNvSpPr/>
          <p:nvPr/>
        </p:nvSpPr>
        <p:spPr>
          <a:xfrm>
            <a:off x="8727199"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57" name="Straight Connector 856">
            <a:extLst>
              <a:ext uri="{FF2B5EF4-FFF2-40B4-BE49-F238E27FC236}">
                <a16:creationId xmlns:a16="http://schemas.microsoft.com/office/drawing/2014/main" id="{CB58D8F2-4054-A1C3-0457-A741C105888D}"/>
              </a:ext>
            </a:extLst>
          </p:cNvPr>
          <p:cNvCxnSpPr>
            <a:cxnSpLocks/>
            <a:stCxn id="847" idx="0"/>
          </p:cNvCxnSpPr>
          <p:nvPr/>
        </p:nvCxnSpPr>
        <p:spPr>
          <a:xfrm flipH="1" flipV="1">
            <a:off x="8756979"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69" name="Oval 868">
            <a:extLst>
              <a:ext uri="{FF2B5EF4-FFF2-40B4-BE49-F238E27FC236}">
                <a16:creationId xmlns:a16="http://schemas.microsoft.com/office/drawing/2014/main" id="{AEFF261D-DEB4-51F9-7FD0-487C293E7C84}"/>
              </a:ext>
            </a:extLst>
          </p:cNvPr>
          <p:cNvSpPr/>
          <p:nvPr/>
        </p:nvSpPr>
        <p:spPr>
          <a:xfrm>
            <a:off x="9260008" y="260459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70" name="Group 1040">
            <a:extLst>
              <a:ext uri="{FF2B5EF4-FFF2-40B4-BE49-F238E27FC236}">
                <a16:creationId xmlns:a16="http://schemas.microsoft.com/office/drawing/2014/main" id="{FA283A01-200A-A9F7-0518-0CFA03E897AB}"/>
              </a:ext>
            </a:extLst>
          </p:cNvPr>
          <p:cNvGrpSpPr/>
          <p:nvPr/>
        </p:nvGrpSpPr>
        <p:grpSpPr>
          <a:xfrm>
            <a:off x="9023298" y="2603490"/>
            <a:ext cx="189647" cy="68432"/>
            <a:chOff x="1230061" y="3045781"/>
            <a:chExt cx="435339" cy="142407"/>
          </a:xfrm>
        </p:grpSpPr>
        <p:sp>
          <p:nvSpPr>
            <p:cNvPr id="871" name="Rectangle 870">
              <a:extLst>
                <a:ext uri="{FF2B5EF4-FFF2-40B4-BE49-F238E27FC236}">
                  <a16:creationId xmlns:a16="http://schemas.microsoft.com/office/drawing/2014/main" id="{213E9B91-676D-1B55-20BF-AC65B1CCAB1D}"/>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72" name="Oval 341">
              <a:extLst>
                <a:ext uri="{FF2B5EF4-FFF2-40B4-BE49-F238E27FC236}">
                  <a16:creationId xmlns:a16="http://schemas.microsoft.com/office/drawing/2014/main" id="{3AFEAE60-B1E7-9A33-6C17-25B2748D234C}"/>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73" name="Oval 341">
              <a:extLst>
                <a:ext uri="{FF2B5EF4-FFF2-40B4-BE49-F238E27FC236}">
                  <a16:creationId xmlns:a16="http://schemas.microsoft.com/office/drawing/2014/main" id="{C5B5D6F3-22CB-406B-0B6B-6F8C4DC9FB98}"/>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874" name="Straight Connector 873">
            <a:extLst>
              <a:ext uri="{FF2B5EF4-FFF2-40B4-BE49-F238E27FC236}">
                <a16:creationId xmlns:a16="http://schemas.microsoft.com/office/drawing/2014/main" id="{7B82E947-CA5B-8434-BBC0-BDD1D953C66B}"/>
              </a:ext>
            </a:extLst>
          </p:cNvPr>
          <p:cNvCxnSpPr>
            <a:cxnSpLocks/>
            <a:stCxn id="844" idx="6"/>
            <a:endCxn id="872" idx="2"/>
          </p:cNvCxnSpPr>
          <p:nvPr/>
        </p:nvCxnSpPr>
        <p:spPr>
          <a:xfrm flipV="1">
            <a:off x="8793839" y="263770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75" name="Straight Connector 874">
            <a:extLst>
              <a:ext uri="{FF2B5EF4-FFF2-40B4-BE49-F238E27FC236}">
                <a16:creationId xmlns:a16="http://schemas.microsoft.com/office/drawing/2014/main" id="{11290A41-6191-1C3F-728F-EA61B65A9351}"/>
              </a:ext>
            </a:extLst>
          </p:cNvPr>
          <p:cNvCxnSpPr>
            <a:stCxn id="873" idx="6"/>
            <a:endCxn id="869" idx="2"/>
          </p:cNvCxnSpPr>
          <p:nvPr/>
        </p:nvCxnSpPr>
        <p:spPr>
          <a:xfrm>
            <a:off x="9198725" y="263770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76" name="Straight Connector 875">
            <a:extLst>
              <a:ext uri="{FF2B5EF4-FFF2-40B4-BE49-F238E27FC236}">
                <a16:creationId xmlns:a16="http://schemas.microsoft.com/office/drawing/2014/main" id="{5F9FEE9B-FAD4-9A4A-B863-97D54B5B62D2}"/>
              </a:ext>
            </a:extLst>
          </p:cNvPr>
          <p:cNvCxnSpPr>
            <a:stCxn id="847" idx="2"/>
            <a:endCxn id="843" idx="3"/>
          </p:cNvCxnSpPr>
          <p:nvPr/>
        </p:nvCxnSpPr>
        <p:spPr>
          <a:xfrm>
            <a:off x="8757889"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0" name="Oval 879">
            <a:extLst>
              <a:ext uri="{FF2B5EF4-FFF2-40B4-BE49-F238E27FC236}">
                <a16:creationId xmlns:a16="http://schemas.microsoft.com/office/drawing/2014/main" id="{519F8643-C9F8-AE21-190E-75F49AA3B407}"/>
              </a:ext>
            </a:extLst>
          </p:cNvPr>
          <p:cNvSpPr/>
          <p:nvPr/>
        </p:nvSpPr>
        <p:spPr>
          <a:xfrm>
            <a:off x="8726990"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81" name="Straight Connector 880">
            <a:extLst>
              <a:ext uri="{FF2B5EF4-FFF2-40B4-BE49-F238E27FC236}">
                <a16:creationId xmlns:a16="http://schemas.microsoft.com/office/drawing/2014/main" id="{9B678120-7084-ECD8-EF9F-40DE804D545A}"/>
              </a:ext>
            </a:extLst>
          </p:cNvPr>
          <p:cNvCxnSpPr>
            <a:cxnSpLocks/>
            <a:stCxn id="880" idx="0"/>
          </p:cNvCxnSpPr>
          <p:nvPr/>
        </p:nvCxnSpPr>
        <p:spPr>
          <a:xfrm flipV="1">
            <a:off x="8760310"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175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Rectangle 277">
            <a:extLst>
              <a:ext uri="{FF2B5EF4-FFF2-40B4-BE49-F238E27FC236}">
                <a16:creationId xmlns:a16="http://schemas.microsoft.com/office/drawing/2014/main" id="{BC106DBE-AC8E-6C8C-319F-3152FAA41575}"/>
              </a:ext>
            </a:extLst>
          </p:cNvPr>
          <p:cNvSpPr/>
          <p:nvPr/>
        </p:nvSpPr>
        <p:spPr>
          <a:xfrm>
            <a:off x="3200385" y="1073248"/>
            <a:ext cx="2504074" cy="4083551"/>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FB1D6-308D-F09F-76C3-88E1F57414D7}"/>
              </a:ext>
            </a:extLst>
          </p:cNvPr>
          <p:cNvSpPr>
            <a:spLocks noGrp="1"/>
          </p:cNvSpPr>
          <p:nvPr>
            <p:ph type="title"/>
          </p:nvPr>
        </p:nvSpPr>
        <p:spPr/>
        <p:txBody>
          <a:bodyPr/>
          <a:lstStyle/>
          <a:p>
            <a:endParaRPr lang="en-US"/>
          </a:p>
        </p:txBody>
      </p:sp>
      <p:sp>
        <p:nvSpPr>
          <p:cNvPr id="318" name="Rectangle 317">
            <a:extLst>
              <a:ext uri="{FF2B5EF4-FFF2-40B4-BE49-F238E27FC236}">
                <a16:creationId xmlns:a16="http://schemas.microsoft.com/office/drawing/2014/main" id="{DF62B7D4-19F6-7469-3F65-FD3F6CB74FE7}"/>
              </a:ext>
            </a:extLst>
          </p:cNvPr>
          <p:cNvSpPr/>
          <p:nvPr/>
        </p:nvSpPr>
        <p:spPr>
          <a:xfrm>
            <a:off x="3281581"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9" name="Rectangle 88">
            <a:extLst>
              <a:ext uri="{FF2B5EF4-FFF2-40B4-BE49-F238E27FC236}">
                <a16:creationId xmlns:a16="http://schemas.microsoft.com/office/drawing/2014/main" id="{F57E48EF-C0C0-376E-833F-1F2DA54DC926}"/>
              </a:ext>
            </a:extLst>
          </p:cNvPr>
          <p:cNvSpPr>
            <a:spLocks noChangeArrowheads="1"/>
          </p:cNvSpPr>
          <p:nvPr/>
        </p:nvSpPr>
        <p:spPr bwMode="auto">
          <a:xfrm>
            <a:off x="3382222"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320" name="Isosceles Triangle 319">
            <a:extLst>
              <a:ext uri="{FF2B5EF4-FFF2-40B4-BE49-F238E27FC236}">
                <a16:creationId xmlns:a16="http://schemas.microsoft.com/office/drawing/2014/main" id="{4DD35A1D-5302-9FB0-372E-CB61D1191BB8}"/>
              </a:ext>
            </a:extLst>
          </p:cNvPr>
          <p:cNvSpPr/>
          <p:nvPr/>
        </p:nvSpPr>
        <p:spPr>
          <a:xfrm flipV="1">
            <a:off x="3495360" y="1524255"/>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21" name="Oval 341">
            <a:extLst>
              <a:ext uri="{FF2B5EF4-FFF2-40B4-BE49-F238E27FC236}">
                <a16:creationId xmlns:a16="http://schemas.microsoft.com/office/drawing/2014/main" id="{DDDA0CBC-A69A-E963-D9DB-309D0AEA2725}"/>
              </a:ext>
            </a:extLst>
          </p:cNvPr>
          <p:cNvSpPr>
            <a:spLocks noChangeArrowheads="1"/>
          </p:cNvSpPr>
          <p:nvPr/>
        </p:nvSpPr>
        <p:spPr bwMode="auto">
          <a:xfrm>
            <a:off x="3536378" y="160490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22" name="Trapezoid 321">
            <a:extLst>
              <a:ext uri="{FF2B5EF4-FFF2-40B4-BE49-F238E27FC236}">
                <a16:creationId xmlns:a16="http://schemas.microsoft.com/office/drawing/2014/main" id="{D212EC71-8B04-C8FD-2111-39DDB281EE43}"/>
              </a:ext>
            </a:extLst>
          </p:cNvPr>
          <p:cNvSpPr/>
          <p:nvPr/>
        </p:nvSpPr>
        <p:spPr>
          <a:xfrm rot="10800000">
            <a:off x="3432725"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323" name="Group 254">
            <a:extLst>
              <a:ext uri="{FF2B5EF4-FFF2-40B4-BE49-F238E27FC236}">
                <a16:creationId xmlns:a16="http://schemas.microsoft.com/office/drawing/2014/main" id="{99CF8EF4-B9F7-1F71-FB9A-3331BE42817F}"/>
              </a:ext>
            </a:extLst>
          </p:cNvPr>
          <p:cNvGrpSpPr>
            <a:grpSpLocks noChangeAspect="1"/>
          </p:cNvGrpSpPr>
          <p:nvPr/>
        </p:nvGrpSpPr>
        <p:grpSpPr>
          <a:xfrm>
            <a:off x="3378169" y="1234912"/>
            <a:ext cx="377796" cy="217409"/>
            <a:chOff x="8421867" y="1904979"/>
            <a:chExt cx="347879" cy="255573"/>
          </a:xfrm>
        </p:grpSpPr>
        <p:sp>
          <p:nvSpPr>
            <p:cNvPr id="351" name="Rectangle 60">
              <a:extLst>
                <a:ext uri="{FF2B5EF4-FFF2-40B4-BE49-F238E27FC236}">
                  <a16:creationId xmlns:a16="http://schemas.microsoft.com/office/drawing/2014/main" id="{84114C59-7B20-4F9F-CD21-B478E18EA9B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352" name="Group 719">
              <a:extLst>
                <a:ext uri="{FF2B5EF4-FFF2-40B4-BE49-F238E27FC236}">
                  <a16:creationId xmlns:a16="http://schemas.microsoft.com/office/drawing/2014/main" id="{EE6A1DD4-7DDA-6015-B179-C66D0D3AC667}"/>
                </a:ext>
              </a:extLst>
            </p:cNvPr>
            <p:cNvGrpSpPr/>
            <p:nvPr/>
          </p:nvGrpSpPr>
          <p:grpSpPr>
            <a:xfrm>
              <a:off x="8487816" y="1907051"/>
              <a:ext cx="216025" cy="108851"/>
              <a:chOff x="8553742" y="2601251"/>
              <a:chExt cx="216024" cy="108852"/>
            </a:xfrm>
          </p:grpSpPr>
          <p:cxnSp>
            <p:nvCxnSpPr>
              <p:cNvPr id="354" name="Straight Connector 532">
                <a:extLst>
                  <a:ext uri="{FF2B5EF4-FFF2-40B4-BE49-F238E27FC236}">
                    <a16:creationId xmlns:a16="http://schemas.microsoft.com/office/drawing/2014/main" id="{ADDA67F8-BD88-D7FC-0E1A-FF116B94CD6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55" name="Straight Connector 534">
                <a:extLst>
                  <a:ext uri="{FF2B5EF4-FFF2-40B4-BE49-F238E27FC236}">
                    <a16:creationId xmlns:a16="http://schemas.microsoft.com/office/drawing/2014/main" id="{543BD612-9699-8941-CC12-00A227250B8A}"/>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56" name="Straight Connector 535">
                <a:extLst>
                  <a:ext uri="{FF2B5EF4-FFF2-40B4-BE49-F238E27FC236}">
                    <a16:creationId xmlns:a16="http://schemas.microsoft.com/office/drawing/2014/main" id="{E7855A19-2E84-5B35-D833-BF557326657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57" name="Straight Connector 536">
                <a:extLst>
                  <a:ext uri="{FF2B5EF4-FFF2-40B4-BE49-F238E27FC236}">
                    <a16:creationId xmlns:a16="http://schemas.microsoft.com/office/drawing/2014/main" id="{CFC61509-C6EA-7E13-445A-26A2617D7A4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53" name="Trapezoid 531">
              <a:extLst>
                <a:ext uri="{FF2B5EF4-FFF2-40B4-BE49-F238E27FC236}">
                  <a16:creationId xmlns:a16="http://schemas.microsoft.com/office/drawing/2014/main" id="{4426DBE7-ED72-36BA-9CE1-FD569C341143}"/>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324" name="Oval 323">
            <a:extLst>
              <a:ext uri="{FF2B5EF4-FFF2-40B4-BE49-F238E27FC236}">
                <a16:creationId xmlns:a16="http://schemas.microsoft.com/office/drawing/2014/main" id="{53F85547-4238-56AD-6617-E74B85CE2FEA}"/>
              </a:ext>
            </a:extLst>
          </p:cNvPr>
          <p:cNvSpPr/>
          <p:nvPr/>
        </p:nvSpPr>
        <p:spPr>
          <a:xfrm>
            <a:off x="3536377" y="109287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5" name="Oval 324">
            <a:extLst>
              <a:ext uri="{FF2B5EF4-FFF2-40B4-BE49-F238E27FC236}">
                <a16:creationId xmlns:a16="http://schemas.microsoft.com/office/drawing/2014/main" id="{A91BFD59-B4B4-8190-CC72-4F4486156A62}"/>
              </a:ext>
            </a:extLst>
          </p:cNvPr>
          <p:cNvSpPr/>
          <p:nvPr/>
        </p:nvSpPr>
        <p:spPr>
          <a:xfrm>
            <a:off x="4069186"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4EBFC000-E5DC-0CB4-B4D5-4F4ECD8B3C00}"/>
              </a:ext>
            </a:extLst>
          </p:cNvPr>
          <p:cNvSpPr/>
          <p:nvPr/>
        </p:nvSpPr>
        <p:spPr>
          <a:xfrm>
            <a:off x="3536377"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7" name="Straight Connector 326">
            <a:extLst>
              <a:ext uri="{FF2B5EF4-FFF2-40B4-BE49-F238E27FC236}">
                <a16:creationId xmlns:a16="http://schemas.microsoft.com/office/drawing/2014/main" id="{63CC85C1-C09C-6C87-EF5B-28CC968D02FC}"/>
              </a:ext>
            </a:extLst>
          </p:cNvPr>
          <p:cNvCxnSpPr>
            <a:cxnSpLocks/>
            <a:stCxn id="351" idx="0"/>
          </p:cNvCxnSpPr>
          <p:nvPr/>
        </p:nvCxnSpPr>
        <p:spPr>
          <a:xfrm flipH="1" flipV="1">
            <a:off x="3566157" y="1159518"/>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28" name="Group 1040">
            <a:extLst>
              <a:ext uri="{FF2B5EF4-FFF2-40B4-BE49-F238E27FC236}">
                <a16:creationId xmlns:a16="http://schemas.microsoft.com/office/drawing/2014/main" id="{7F037AF7-F6CF-7530-3680-4AB9065550A0}"/>
              </a:ext>
            </a:extLst>
          </p:cNvPr>
          <p:cNvGrpSpPr/>
          <p:nvPr/>
        </p:nvGrpSpPr>
        <p:grpSpPr>
          <a:xfrm>
            <a:off x="3832476" y="1800725"/>
            <a:ext cx="189647" cy="68432"/>
            <a:chOff x="1230061" y="3045781"/>
            <a:chExt cx="435339" cy="142407"/>
          </a:xfrm>
        </p:grpSpPr>
        <p:sp>
          <p:nvSpPr>
            <p:cNvPr id="348" name="Rectangle 347">
              <a:extLst>
                <a:ext uri="{FF2B5EF4-FFF2-40B4-BE49-F238E27FC236}">
                  <a16:creationId xmlns:a16="http://schemas.microsoft.com/office/drawing/2014/main" id="{B846C86B-F30F-7E7D-C4E0-E4D5522EBA76}"/>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9" name="Oval 341">
              <a:extLst>
                <a:ext uri="{FF2B5EF4-FFF2-40B4-BE49-F238E27FC236}">
                  <a16:creationId xmlns:a16="http://schemas.microsoft.com/office/drawing/2014/main" id="{D56DD746-565D-3593-3991-F66BB6E61A0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50" name="Oval 341">
              <a:extLst>
                <a:ext uri="{FF2B5EF4-FFF2-40B4-BE49-F238E27FC236}">
                  <a16:creationId xmlns:a16="http://schemas.microsoft.com/office/drawing/2014/main" id="{2582873B-3661-7284-0F68-6AD711799CF8}"/>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29" name="Straight Connector 328">
            <a:extLst>
              <a:ext uri="{FF2B5EF4-FFF2-40B4-BE49-F238E27FC236}">
                <a16:creationId xmlns:a16="http://schemas.microsoft.com/office/drawing/2014/main" id="{8B18AA66-2B28-4217-7172-9688815D73D2}"/>
              </a:ext>
            </a:extLst>
          </p:cNvPr>
          <p:cNvCxnSpPr>
            <a:stCxn id="322" idx="1"/>
            <a:endCxn id="349" idx="2"/>
          </p:cNvCxnSpPr>
          <p:nvPr/>
        </p:nvCxnSpPr>
        <p:spPr>
          <a:xfrm flipV="1">
            <a:off x="3695139"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D4B2C077-46C8-97CA-779A-F8D1CA579487}"/>
              </a:ext>
            </a:extLst>
          </p:cNvPr>
          <p:cNvCxnSpPr>
            <a:stCxn id="350" idx="6"/>
            <a:endCxn id="325" idx="2"/>
          </p:cNvCxnSpPr>
          <p:nvPr/>
        </p:nvCxnSpPr>
        <p:spPr>
          <a:xfrm>
            <a:off x="4007903"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a:extLst>
              <a:ext uri="{FF2B5EF4-FFF2-40B4-BE49-F238E27FC236}">
                <a16:creationId xmlns:a16="http://schemas.microsoft.com/office/drawing/2014/main" id="{AEB1B05F-8508-E01B-4288-95F24583F74A}"/>
              </a:ext>
            </a:extLst>
          </p:cNvPr>
          <p:cNvCxnSpPr>
            <a:cxnSpLocks/>
            <a:stCxn id="326" idx="0"/>
          </p:cNvCxnSpPr>
          <p:nvPr/>
        </p:nvCxnSpPr>
        <p:spPr>
          <a:xfrm flipV="1">
            <a:off x="3569697"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32" name="Group 1040">
            <a:extLst>
              <a:ext uri="{FF2B5EF4-FFF2-40B4-BE49-F238E27FC236}">
                <a16:creationId xmlns:a16="http://schemas.microsoft.com/office/drawing/2014/main" id="{418B40EB-28D2-7D0F-A589-F53C59942FAD}"/>
              </a:ext>
            </a:extLst>
          </p:cNvPr>
          <p:cNvGrpSpPr/>
          <p:nvPr/>
        </p:nvGrpSpPr>
        <p:grpSpPr>
          <a:xfrm rot="16200000">
            <a:off x="3519144" y="1699346"/>
            <a:ext cx="100853" cy="36392"/>
            <a:chOff x="1230061" y="3045781"/>
            <a:chExt cx="435339" cy="142407"/>
          </a:xfrm>
        </p:grpSpPr>
        <p:sp>
          <p:nvSpPr>
            <p:cNvPr id="345" name="Rectangle 344">
              <a:extLst>
                <a:ext uri="{FF2B5EF4-FFF2-40B4-BE49-F238E27FC236}">
                  <a16:creationId xmlns:a16="http://schemas.microsoft.com/office/drawing/2014/main" id="{35DF00B5-3E05-B703-397C-9AA63D0ACEA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6" name="Oval 341">
              <a:extLst>
                <a:ext uri="{FF2B5EF4-FFF2-40B4-BE49-F238E27FC236}">
                  <a16:creationId xmlns:a16="http://schemas.microsoft.com/office/drawing/2014/main" id="{EDB48BE4-BE64-CFFA-2B48-F7D1C55657A0}"/>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47" name="Oval 341">
              <a:extLst>
                <a:ext uri="{FF2B5EF4-FFF2-40B4-BE49-F238E27FC236}">
                  <a16:creationId xmlns:a16="http://schemas.microsoft.com/office/drawing/2014/main" id="{083ED86A-CCC9-9573-AC55-970AD5F878DC}"/>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333" name="Oval 332">
            <a:extLst>
              <a:ext uri="{FF2B5EF4-FFF2-40B4-BE49-F238E27FC236}">
                <a16:creationId xmlns:a16="http://schemas.microsoft.com/office/drawing/2014/main" id="{C1144582-D7BC-F6A6-17B2-613BA8FA6227}"/>
              </a:ext>
            </a:extLst>
          </p:cNvPr>
          <p:cNvSpPr/>
          <p:nvPr/>
        </p:nvSpPr>
        <p:spPr>
          <a:xfrm>
            <a:off x="4069186" y="159829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4" name="Group 1040">
            <a:extLst>
              <a:ext uri="{FF2B5EF4-FFF2-40B4-BE49-F238E27FC236}">
                <a16:creationId xmlns:a16="http://schemas.microsoft.com/office/drawing/2014/main" id="{E21A10FB-C65D-BBD9-62C1-5AA6128B0D7F}"/>
              </a:ext>
            </a:extLst>
          </p:cNvPr>
          <p:cNvGrpSpPr/>
          <p:nvPr/>
        </p:nvGrpSpPr>
        <p:grpSpPr>
          <a:xfrm>
            <a:off x="3832476" y="1597194"/>
            <a:ext cx="189647" cy="68432"/>
            <a:chOff x="1230061" y="3045781"/>
            <a:chExt cx="435339" cy="142407"/>
          </a:xfrm>
        </p:grpSpPr>
        <p:sp>
          <p:nvSpPr>
            <p:cNvPr id="342" name="Rectangle 341">
              <a:extLst>
                <a:ext uri="{FF2B5EF4-FFF2-40B4-BE49-F238E27FC236}">
                  <a16:creationId xmlns:a16="http://schemas.microsoft.com/office/drawing/2014/main" id="{5268EAC5-C372-86BE-D0F5-B880BC6393C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43" name="Oval 341">
              <a:extLst>
                <a:ext uri="{FF2B5EF4-FFF2-40B4-BE49-F238E27FC236}">
                  <a16:creationId xmlns:a16="http://schemas.microsoft.com/office/drawing/2014/main" id="{F3420228-E518-FAE3-6A53-1C372B0DB93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44" name="Oval 341">
              <a:extLst>
                <a:ext uri="{FF2B5EF4-FFF2-40B4-BE49-F238E27FC236}">
                  <a16:creationId xmlns:a16="http://schemas.microsoft.com/office/drawing/2014/main" id="{288FC78E-CA0D-7C40-5797-1B517CBE8D1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35" name="Straight Connector 334">
            <a:extLst>
              <a:ext uri="{FF2B5EF4-FFF2-40B4-BE49-F238E27FC236}">
                <a16:creationId xmlns:a16="http://schemas.microsoft.com/office/drawing/2014/main" id="{3351B93B-2106-0D6B-C061-B27C57BB4048}"/>
              </a:ext>
            </a:extLst>
          </p:cNvPr>
          <p:cNvCxnSpPr>
            <a:cxnSpLocks/>
            <a:stCxn id="321" idx="6"/>
            <a:endCxn id="343" idx="2"/>
          </p:cNvCxnSpPr>
          <p:nvPr/>
        </p:nvCxnSpPr>
        <p:spPr>
          <a:xfrm flipV="1">
            <a:off x="3603017" y="1631410"/>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8A072E70-B6D1-5058-D71F-448F6817B963}"/>
              </a:ext>
            </a:extLst>
          </p:cNvPr>
          <p:cNvCxnSpPr>
            <a:stCxn id="344" idx="6"/>
            <a:endCxn id="333" idx="2"/>
          </p:cNvCxnSpPr>
          <p:nvPr/>
        </p:nvCxnSpPr>
        <p:spPr>
          <a:xfrm>
            <a:off x="4007903" y="163141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483615B-414D-C797-E67E-BBAE2F6188A8}"/>
              </a:ext>
            </a:extLst>
          </p:cNvPr>
          <p:cNvCxnSpPr>
            <a:stCxn id="351" idx="2"/>
            <a:endCxn id="320" idx="3"/>
          </p:cNvCxnSpPr>
          <p:nvPr/>
        </p:nvCxnSpPr>
        <p:spPr>
          <a:xfrm>
            <a:off x="3567067" y="1452320"/>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8" name="Oval 341">
            <a:extLst>
              <a:ext uri="{FF2B5EF4-FFF2-40B4-BE49-F238E27FC236}">
                <a16:creationId xmlns:a16="http://schemas.microsoft.com/office/drawing/2014/main" id="{E4F0EE96-EC79-A912-90DA-60E0BAC023B0}"/>
              </a:ext>
            </a:extLst>
          </p:cNvPr>
          <p:cNvSpPr>
            <a:spLocks noChangeArrowheads="1"/>
          </p:cNvSpPr>
          <p:nvPr/>
        </p:nvSpPr>
        <p:spPr bwMode="auto">
          <a:xfrm>
            <a:off x="3536378"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40" name="Oval 339">
            <a:extLst>
              <a:ext uri="{FF2B5EF4-FFF2-40B4-BE49-F238E27FC236}">
                <a16:creationId xmlns:a16="http://schemas.microsoft.com/office/drawing/2014/main" id="{F818804F-C47D-0F7F-E55D-4FA63E32B3AA}"/>
              </a:ext>
            </a:extLst>
          </p:cNvPr>
          <p:cNvSpPr/>
          <p:nvPr/>
        </p:nvSpPr>
        <p:spPr>
          <a:xfrm>
            <a:off x="3313491" y="19373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41" name="Connector: Elbow 340">
            <a:extLst>
              <a:ext uri="{FF2B5EF4-FFF2-40B4-BE49-F238E27FC236}">
                <a16:creationId xmlns:a16="http://schemas.microsoft.com/office/drawing/2014/main" id="{5C318F93-C68F-625E-3CDF-9B50C14E28B9}"/>
              </a:ext>
            </a:extLst>
          </p:cNvPr>
          <p:cNvCxnSpPr>
            <a:stCxn id="351" idx="2"/>
            <a:endCxn id="340" idx="0"/>
          </p:cNvCxnSpPr>
          <p:nvPr/>
        </p:nvCxnSpPr>
        <p:spPr>
          <a:xfrm rot="5400000">
            <a:off x="3214442" y="1584689"/>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9" name="Rectangle 358">
            <a:extLst>
              <a:ext uri="{FF2B5EF4-FFF2-40B4-BE49-F238E27FC236}">
                <a16:creationId xmlns:a16="http://schemas.microsoft.com/office/drawing/2014/main" id="{487A8581-8DD9-FDD9-DA82-016B65D40600}"/>
              </a:ext>
            </a:extLst>
          </p:cNvPr>
          <p:cNvSpPr/>
          <p:nvPr/>
        </p:nvSpPr>
        <p:spPr>
          <a:xfrm>
            <a:off x="3281581"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0" name="Rectangle 88">
            <a:extLst>
              <a:ext uri="{FF2B5EF4-FFF2-40B4-BE49-F238E27FC236}">
                <a16:creationId xmlns:a16="http://schemas.microsoft.com/office/drawing/2014/main" id="{9EB9794B-0A29-CAAB-3B69-7944FDB92B35}"/>
              </a:ext>
            </a:extLst>
          </p:cNvPr>
          <p:cNvSpPr>
            <a:spLocks noChangeArrowheads="1"/>
          </p:cNvSpPr>
          <p:nvPr/>
        </p:nvSpPr>
        <p:spPr bwMode="auto">
          <a:xfrm>
            <a:off x="3382222"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361" name="Isosceles Triangle 360">
            <a:extLst>
              <a:ext uri="{FF2B5EF4-FFF2-40B4-BE49-F238E27FC236}">
                <a16:creationId xmlns:a16="http://schemas.microsoft.com/office/drawing/2014/main" id="{D3722089-FC05-06C6-6F97-A2DDEB02CA98}"/>
              </a:ext>
            </a:extLst>
          </p:cNvPr>
          <p:cNvSpPr/>
          <p:nvPr/>
        </p:nvSpPr>
        <p:spPr>
          <a:xfrm flipV="1">
            <a:off x="3495360"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62" name="Oval 341">
            <a:extLst>
              <a:ext uri="{FF2B5EF4-FFF2-40B4-BE49-F238E27FC236}">
                <a16:creationId xmlns:a16="http://schemas.microsoft.com/office/drawing/2014/main" id="{23F9CB20-15E0-272C-DC2C-F099B291D4D8}"/>
              </a:ext>
            </a:extLst>
          </p:cNvPr>
          <p:cNvSpPr>
            <a:spLocks noChangeArrowheads="1"/>
          </p:cNvSpPr>
          <p:nvPr/>
        </p:nvSpPr>
        <p:spPr bwMode="auto">
          <a:xfrm>
            <a:off x="3536378"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63" name="Trapezoid 362">
            <a:extLst>
              <a:ext uri="{FF2B5EF4-FFF2-40B4-BE49-F238E27FC236}">
                <a16:creationId xmlns:a16="http://schemas.microsoft.com/office/drawing/2014/main" id="{D5F8FCBF-7162-F9F3-A7C5-CCF7E18B3E3F}"/>
              </a:ext>
            </a:extLst>
          </p:cNvPr>
          <p:cNvSpPr/>
          <p:nvPr/>
        </p:nvSpPr>
        <p:spPr>
          <a:xfrm rot="10800000">
            <a:off x="3432725" y="281595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364" name="Group 254">
            <a:extLst>
              <a:ext uri="{FF2B5EF4-FFF2-40B4-BE49-F238E27FC236}">
                <a16:creationId xmlns:a16="http://schemas.microsoft.com/office/drawing/2014/main" id="{EC16A75E-9C79-1430-6CBB-B555735790D7}"/>
              </a:ext>
            </a:extLst>
          </p:cNvPr>
          <p:cNvGrpSpPr>
            <a:grpSpLocks noChangeAspect="1"/>
          </p:cNvGrpSpPr>
          <p:nvPr/>
        </p:nvGrpSpPr>
        <p:grpSpPr>
          <a:xfrm>
            <a:off x="3378169" y="2241208"/>
            <a:ext cx="377796" cy="217409"/>
            <a:chOff x="8421867" y="1904979"/>
            <a:chExt cx="347879" cy="255573"/>
          </a:xfrm>
        </p:grpSpPr>
        <p:sp>
          <p:nvSpPr>
            <p:cNvPr id="392" name="Rectangle 60">
              <a:extLst>
                <a:ext uri="{FF2B5EF4-FFF2-40B4-BE49-F238E27FC236}">
                  <a16:creationId xmlns:a16="http://schemas.microsoft.com/office/drawing/2014/main" id="{A984A05F-B8BD-4F94-1162-610C1345F6B0}"/>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393" name="Group 719">
              <a:extLst>
                <a:ext uri="{FF2B5EF4-FFF2-40B4-BE49-F238E27FC236}">
                  <a16:creationId xmlns:a16="http://schemas.microsoft.com/office/drawing/2014/main" id="{7E27006D-B9A9-EA67-B280-518903CDD219}"/>
                </a:ext>
              </a:extLst>
            </p:cNvPr>
            <p:cNvGrpSpPr/>
            <p:nvPr/>
          </p:nvGrpSpPr>
          <p:grpSpPr>
            <a:xfrm>
              <a:off x="8487816" y="1907051"/>
              <a:ext cx="216025" cy="108851"/>
              <a:chOff x="8553742" y="2601251"/>
              <a:chExt cx="216024" cy="108852"/>
            </a:xfrm>
          </p:grpSpPr>
          <p:cxnSp>
            <p:nvCxnSpPr>
              <p:cNvPr id="395" name="Straight Connector 532">
                <a:extLst>
                  <a:ext uri="{FF2B5EF4-FFF2-40B4-BE49-F238E27FC236}">
                    <a16:creationId xmlns:a16="http://schemas.microsoft.com/office/drawing/2014/main" id="{3F7FC253-F577-B2CF-2D2E-606E8D0CFCD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96" name="Straight Connector 534">
                <a:extLst>
                  <a:ext uri="{FF2B5EF4-FFF2-40B4-BE49-F238E27FC236}">
                    <a16:creationId xmlns:a16="http://schemas.microsoft.com/office/drawing/2014/main" id="{82D386D4-AF6F-BE28-E443-A68F27E62B3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7" name="Straight Connector 535">
                <a:extLst>
                  <a:ext uri="{FF2B5EF4-FFF2-40B4-BE49-F238E27FC236}">
                    <a16:creationId xmlns:a16="http://schemas.microsoft.com/office/drawing/2014/main" id="{93DD6063-43F2-327A-E181-FCC1A13A3DA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8" name="Straight Connector 536">
                <a:extLst>
                  <a:ext uri="{FF2B5EF4-FFF2-40B4-BE49-F238E27FC236}">
                    <a16:creationId xmlns:a16="http://schemas.microsoft.com/office/drawing/2014/main" id="{497F6C43-80CF-B256-E588-F8400713279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94" name="Trapezoid 531">
              <a:extLst>
                <a:ext uri="{FF2B5EF4-FFF2-40B4-BE49-F238E27FC236}">
                  <a16:creationId xmlns:a16="http://schemas.microsoft.com/office/drawing/2014/main" id="{B5597F6C-8946-315A-A888-C62D073A444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365" name="Oval 364">
            <a:extLst>
              <a:ext uri="{FF2B5EF4-FFF2-40B4-BE49-F238E27FC236}">
                <a16:creationId xmlns:a16="http://schemas.microsoft.com/office/drawing/2014/main" id="{0CEFAE47-92E7-9AD4-A8AB-2D7BF5C03367}"/>
              </a:ext>
            </a:extLst>
          </p:cNvPr>
          <p:cNvSpPr/>
          <p:nvPr/>
        </p:nvSpPr>
        <p:spPr>
          <a:xfrm>
            <a:off x="3536377"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6" name="Oval 365">
            <a:extLst>
              <a:ext uri="{FF2B5EF4-FFF2-40B4-BE49-F238E27FC236}">
                <a16:creationId xmlns:a16="http://schemas.microsoft.com/office/drawing/2014/main" id="{01EDD437-112D-6CDE-2CC2-59D55072AA3D}"/>
              </a:ext>
            </a:extLst>
          </p:cNvPr>
          <p:cNvSpPr/>
          <p:nvPr/>
        </p:nvSpPr>
        <p:spPr>
          <a:xfrm>
            <a:off x="4069186" y="280812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7674BA85-4998-DC7B-317B-B918A91BB029}"/>
              </a:ext>
            </a:extLst>
          </p:cNvPr>
          <p:cNvSpPr/>
          <p:nvPr/>
        </p:nvSpPr>
        <p:spPr>
          <a:xfrm>
            <a:off x="3536377"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8" name="Straight Connector 367">
            <a:extLst>
              <a:ext uri="{FF2B5EF4-FFF2-40B4-BE49-F238E27FC236}">
                <a16:creationId xmlns:a16="http://schemas.microsoft.com/office/drawing/2014/main" id="{4DAC4C96-A551-9F2A-1221-4264658E25B2}"/>
              </a:ext>
            </a:extLst>
          </p:cNvPr>
          <p:cNvCxnSpPr>
            <a:cxnSpLocks/>
            <a:stCxn id="392" idx="0"/>
          </p:cNvCxnSpPr>
          <p:nvPr/>
        </p:nvCxnSpPr>
        <p:spPr>
          <a:xfrm flipH="1" flipV="1">
            <a:off x="3566157"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69" name="Group 1040">
            <a:extLst>
              <a:ext uri="{FF2B5EF4-FFF2-40B4-BE49-F238E27FC236}">
                <a16:creationId xmlns:a16="http://schemas.microsoft.com/office/drawing/2014/main" id="{E307B957-6F06-5EC6-7369-E34980C4A2F7}"/>
              </a:ext>
            </a:extLst>
          </p:cNvPr>
          <p:cNvGrpSpPr/>
          <p:nvPr/>
        </p:nvGrpSpPr>
        <p:grpSpPr>
          <a:xfrm>
            <a:off x="3832476" y="2807021"/>
            <a:ext cx="189647" cy="68432"/>
            <a:chOff x="1230061" y="3045781"/>
            <a:chExt cx="435339" cy="142407"/>
          </a:xfrm>
        </p:grpSpPr>
        <p:sp>
          <p:nvSpPr>
            <p:cNvPr id="389" name="Rectangle 388">
              <a:extLst>
                <a:ext uri="{FF2B5EF4-FFF2-40B4-BE49-F238E27FC236}">
                  <a16:creationId xmlns:a16="http://schemas.microsoft.com/office/drawing/2014/main" id="{C0ED2904-DAE9-7943-D710-C7E5C2178F1E}"/>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90" name="Oval 341">
              <a:extLst>
                <a:ext uri="{FF2B5EF4-FFF2-40B4-BE49-F238E27FC236}">
                  <a16:creationId xmlns:a16="http://schemas.microsoft.com/office/drawing/2014/main" id="{B6955BB0-CC2B-9F39-FBC6-917D5BB30F0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91" name="Oval 341">
              <a:extLst>
                <a:ext uri="{FF2B5EF4-FFF2-40B4-BE49-F238E27FC236}">
                  <a16:creationId xmlns:a16="http://schemas.microsoft.com/office/drawing/2014/main" id="{6C1509E0-29E2-0C75-9FC4-173F34864894}"/>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70" name="Straight Connector 369">
            <a:extLst>
              <a:ext uri="{FF2B5EF4-FFF2-40B4-BE49-F238E27FC236}">
                <a16:creationId xmlns:a16="http://schemas.microsoft.com/office/drawing/2014/main" id="{3E104FD5-AE9A-F407-F7FB-3EE3A48DA747}"/>
              </a:ext>
            </a:extLst>
          </p:cNvPr>
          <p:cNvCxnSpPr>
            <a:stCxn id="363" idx="1"/>
            <a:endCxn id="390" idx="2"/>
          </p:cNvCxnSpPr>
          <p:nvPr/>
        </p:nvCxnSpPr>
        <p:spPr>
          <a:xfrm flipV="1">
            <a:off x="3695139" y="2841237"/>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a:extLst>
              <a:ext uri="{FF2B5EF4-FFF2-40B4-BE49-F238E27FC236}">
                <a16:creationId xmlns:a16="http://schemas.microsoft.com/office/drawing/2014/main" id="{52C8F5C8-D1D7-9E60-E75D-B3A659306A0C}"/>
              </a:ext>
            </a:extLst>
          </p:cNvPr>
          <p:cNvCxnSpPr>
            <a:stCxn id="391" idx="6"/>
            <a:endCxn id="366" idx="2"/>
          </p:cNvCxnSpPr>
          <p:nvPr/>
        </p:nvCxnSpPr>
        <p:spPr>
          <a:xfrm>
            <a:off x="4007903" y="2841237"/>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a:extLst>
              <a:ext uri="{FF2B5EF4-FFF2-40B4-BE49-F238E27FC236}">
                <a16:creationId xmlns:a16="http://schemas.microsoft.com/office/drawing/2014/main" id="{69027C42-B09A-DC79-1149-3D32716BCAE1}"/>
              </a:ext>
            </a:extLst>
          </p:cNvPr>
          <p:cNvCxnSpPr>
            <a:cxnSpLocks/>
            <a:stCxn id="367" idx="0"/>
          </p:cNvCxnSpPr>
          <p:nvPr/>
        </p:nvCxnSpPr>
        <p:spPr>
          <a:xfrm flipV="1">
            <a:off x="3569697"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73" name="Group 1040">
            <a:extLst>
              <a:ext uri="{FF2B5EF4-FFF2-40B4-BE49-F238E27FC236}">
                <a16:creationId xmlns:a16="http://schemas.microsoft.com/office/drawing/2014/main" id="{77BB0934-3C8E-F7BC-7412-1D00B1FCE4B2}"/>
              </a:ext>
            </a:extLst>
          </p:cNvPr>
          <p:cNvGrpSpPr/>
          <p:nvPr/>
        </p:nvGrpSpPr>
        <p:grpSpPr>
          <a:xfrm rot="16200000">
            <a:off x="3519144" y="2705642"/>
            <a:ext cx="100853" cy="36392"/>
            <a:chOff x="1230061" y="3045781"/>
            <a:chExt cx="435339" cy="142407"/>
          </a:xfrm>
        </p:grpSpPr>
        <p:sp>
          <p:nvSpPr>
            <p:cNvPr id="386" name="Rectangle 385">
              <a:extLst>
                <a:ext uri="{FF2B5EF4-FFF2-40B4-BE49-F238E27FC236}">
                  <a16:creationId xmlns:a16="http://schemas.microsoft.com/office/drawing/2014/main" id="{CF914AC8-2FF7-270A-29EA-2C3080F00163}"/>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87" name="Oval 341">
              <a:extLst>
                <a:ext uri="{FF2B5EF4-FFF2-40B4-BE49-F238E27FC236}">
                  <a16:creationId xmlns:a16="http://schemas.microsoft.com/office/drawing/2014/main" id="{DDAB521D-F78A-4F84-2D0F-F3082CCAD50D}"/>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88" name="Oval 341">
              <a:extLst>
                <a:ext uri="{FF2B5EF4-FFF2-40B4-BE49-F238E27FC236}">
                  <a16:creationId xmlns:a16="http://schemas.microsoft.com/office/drawing/2014/main" id="{4EE7DC14-F526-8EA0-FE2C-EBF798AC5D8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374" name="Oval 373">
            <a:extLst>
              <a:ext uri="{FF2B5EF4-FFF2-40B4-BE49-F238E27FC236}">
                <a16:creationId xmlns:a16="http://schemas.microsoft.com/office/drawing/2014/main" id="{34F1C776-672E-081C-2BB9-E1E13CC65283}"/>
              </a:ext>
            </a:extLst>
          </p:cNvPr>
          <p:cNvSpPr/>
          <p:nvPr/>
        </p:nvSpPr>
        <p:spPr>
          <a:xfrm>
            <a:off x="4069186" y="260459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5" name="Group 1040">
            <a:extLst>
              <a:ext uri="{FF2B5EF4-FFF2-40B4-BE49-F238E27FC236}">
                <a16:creationId xmlns:a16="http://schemas.microsoft.com/office/drawing/2014/main" id="{55805B60-5A71-C4A4-8015-CFFDCB71CE24}"/>
              </a:ext>
            </a:extLst>
          </p:cNvPr>
          <p:cNvGrpSpPr/>
          <p:nvPr/>
        </p:nvGrpSpPr>
        <p:grpSpPr>
          <a:xfrm>
            <a:off x="3832476" y="2603490"/>
            <a:ext cx="189647" cy="68432"/>
            <a:chOff x="1230061" y="3045781"/>
            <a:chExt cx="435339" cy="142407"/>
          </a:xfrm>
        </p:grpSpPr>
        <p:sp>
          <p:nvSpPr>
            <p:cNvPr id="383" name="Rectangle 382">
              <a:extLst>
                <a:ext uri="{FF2B5EF4-FFF2-40B4-BE49-F238E27FC236}">
                  <a16:creationId xmlns:a16="http://schemas.microsoft.com/office/drawing/2014/main" id="{7EE75FF7-8EBF-4BA5-337F-B0EE3AA0263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384" name="Oval 341">
              <a:extLst>
                <a:ext uri="{FF2B5EF4-FFF2-40B4-BE49-F238E27FC236}">
                  <a16:creationId xmlns:a16="http://schemas.microsoft.com/office/drawing/2014/main" id="{C6CC5D90-4C03-FB80-99C7-37785FAB4638}"/>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385" name="Oval 341">
              <a:extLst>
                <a:ext uri="{FF2B5EF4-FFF2-40B4-BE49-F238E27FC236}">
                  <a16:creationId xmlns:a16="http://schemas.microsoft.com/office/drawing/2014/main" id="{88501AC8-6FC8-024E-9401-C436D5ECBC2E}"/>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376" name="Straight Connector 375">
            <a:extLst>
              <a:ext uri="{FF2B5EF4-FFF2-40B4-BE49-F238E27FC236}">
                <a16:creationId xmlns:a16="http://schemas.microsoft.com/office/drawing/2014/main" id="{F72FA141-B4A5-C965-906B-58A0AEA01D21}"/>
              </a:ext>
            </a:extLst>
          </p:cNvPr>
          <p:cNvCxnSpPr>
            <a:cxnSpLocks/>
            <a:stCxn id="362" idx="6"/>
            <a:endCxn id="384" idx="2"/>
          </p:cNvCxnSpPr>
          <p:nvPr/>
        </p:nvCxnSpPr>
        <p:spPr>
          <a:xfrm flipV="1">
            <a:off x="3603017" y="263770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a:extLst>
              <a:ext uri="{FF2B5EF4-FFF2-40B4-BE49-F238E27FC236}">
                <a16:creationId xmlns:a16="http://schemas.microsoft.com/office/drawing/2014/main" id="{15E81441-3524-EC7D-C842-9C4E6CBE15B6}"/>
              </a:ext>
            </a:extLst>
          </p:cNvPr>
          <p:cNvCxnSpPr>
            <a:stCxn id="385" idx="6"/>
            <a:endCxn id="374" idx="2"/>
          </p:cNvCxnSpPr>
          <p:nvPr/>
        </p:nvCxnSpPr>
        <p:spPr>
          <a:xfrm>
            <a:off x="4007903" y="263770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8" name="Straight Connector 377">
            <a:extLst>
              <a:ext uri="{FF2B5EF4-FFF2-40B4-BE49-F238E27FC236}">
                <a16:creationId xmlns:a16="http://schemas.microsoft.com/office/drawing/2014/main" id="{1FF4183C-7041-9BA4-6BA5-2BDDBD6CF06B}"/>
              </a:ext>
            </a:extLst>
          </p:cNvPr>
          <p:cNvCxnSpPr>
            <a:stCxn id="392" idx="2"/>
            <a:endCxn id="361" idx="3"/>
          </p:cNvCxnSpPr>
          <p:nvPr/>
        </p:nvCxnSpPr>
        <p:spPr>
          <a:xfrm>
            <a:off x="3567067"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79" name="Oval 341">
            <a:extLst>
              <a:ext uri="{FF2B5EF4-FFF2-40B4-BE49-F238E27FC236}">
                <a16:creationId xmlns:a16="http://schemas.microsoft.com/office/drawing/2014/main" id="{E76EBEBD-7822-5FC8-3E4C-65BD81577594}"/>
              </a:ext>
            </a:extLst>
          </p:cNvPr>
          <p:cNvSpPr>
            <a:spLocks noChangeArrowheads="1"/>
          </p:cNvSpPr>
          <p:nvPr/>
        </p:nvSpPr>
        <p:spPr bwMode="auto">
          <a:xfrm>
            <a:off x="3536378" y="278469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381" name="Oval 380">
            <a:extLst>
              <a:ext uri="{FF2B5EF4-FFF2-40B4-BE49-F238E27FC236}">
                <a16:creationId xmlns:a16="http://schemas.microsoft.com/office/drawing/2014/main" id="{5149E51A-95A2-7491-300A-E303F5D80793}"/>
              </a:ext>
            </a:extLst>
          </p:cNvPr>
          <p:cNvSpPr/>
          <p:nvPr/>
        </p:nvSpPr>
        <p:spPr>
          <a:xfrm>
            <a:off x="3313491" y="294360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82" name="Connector: Elbow 381">
            <a:extLst>
              <a:ext uri="{FF2B5EF4-FFF2-40B4-BE49-F238E27FC236}">
                <a16:creationId xmlns:a16="http://schemas.microsoft.com/office/drawing/2014/main" id="{F388E0E0-A47F-BD8B-F546-97F54A5D6770}"/>
              </a:ext>
            </a:extLst>
          </p:cNvPr>
          <p:cNvCxnSpPr>
            <a:stCxn id="392" idx="2"/>
            <a:endCxn id="381" idx="0"/>
          </p:cNvCxnSpPr>
          <p:nvPr/>
        </p:nvCxnSpPr>
        <p:spPr>
          <a:xfrm rot="5400000">
            <a:off x="3214442" y="259098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0" name="Rectangle 399">
            <a:extLst>
              <a:ext uri="{FF2B5EF4-FFF2-40B4-BE49-F238E27FC236}">
                <a16:creationId xmlns:a16="http://schemas.microsoft.com/office/drawing/2014/main" id="{725B2A4A-46E4-4967-09AD-1EB3252C453C}"/>
              </a:ext>
            </a:extLst>
          </p:cNvPr>
          <p:cNvSpPr/>
          <p:nvPr/>
        </p:nvSpPr>
        <p:spPr>
          <a:xfrm>
            <a:off x="3281581" y="3133144"/>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1" name="Rectangle 88">
            <a:extLst>
              <a:ext uri="{FF2B5EF4-FFF2-40B4-BE49-F238E27FC236}">
                <a16:creationId xmlns:a16="http://schemas.microsoft.com/office/drawing/2014/main" id="{4B61D639-713F-68C6-8800-9F070858CC72}"/>
              </a:ext>
            </a:extLst>
          </p:cNvPr>
          <p:cNvSpPr>
            <a:spLocks noChangeArrowheads="1"/>
          </p:cNvSpPr>
          <p:nvPr/>
        </p:nvSpPr>
        <p:spPr bwMode="auto">
          <a:xfrm>
            <a:off x="3382222" y="3506864"/>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02" name="Isosceles Triangle 401">
            <a:extLst>
              <a:ext uri="{FF2B5EF4-FFF2-40B4-BE49-F238E27FC236}">
                <a16:creationId xmlns:a16="http://schemas.microsoft.com/office/drawing/2014/main" id="{253DBD9D-2112-FB09-01F0-E0230645E059}"/>
              </a:ext>
            </a:extLst>
          </p:cNvPr>
          <p:cNvSpPr/>
          <p:nvPr/>
        </p:nvSpPr>
        <p:spPr>
          <a:xfrm flipV="1">
            <a:off x="3495360" y="3526819"/>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03" name="Oval 341">
            <a:extLst>
              <a:ext uri="{FF2B5EF4-FFF2-40B4-BE49-F238E27FC236}">
                <a16:creationId xmlns:a16="http://schemas.microsoft.com/office/drawing/2014/main" id="{01ED6A2E-3D58-1BA4-9901-4D867F375BDF}"/>
              </a:ext>
            </a:extLst>
          </p:cNvPr>
          <p:cNvSpPr>
            <a:spLocks noChangeArrowheads="1"/>
          </p:cNvSpPr>
          <p:nvPr/>
        </p:nvSpPr>
        <p:spPr bwMode="auto">
          <a:xfrm>
            <a:off x="3536378" y="360747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04" name="Trapezoid 403">
            <a:extLst>
              <a:ext uri="{FF2B5EF4-FFF2-40B4-BE49-F238E27FC236}">
                <a16:creationId xmlns:a16="http://schemas.microsoft.com/office/drawing/2014/main" id="{C8FAD36E-8AEC-4F8B-9219-274D90FA06C6}"/>
              </a:ext>
            </a:extLst>
          </p:cNvPr>
          <p:cNvSpPr/>
          <p:nvPr/>
        </p:nvSpPr>
        <p:spPr>
          <a:xfrm rot="10800000">
            <a:off x="3432725" y="3812226"/>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05" name="Group 254">
            <a:extLst>
              <a:ext uri="{FF2B5EF4-FFF2-40B4-BE49-F238E27FC236}">
                <a16:creationId xmlns:a16="http://schemas.microsoft.com/office/drawing/2014/main" id="{50BB4340-811A-7E1E-A841-C4E8042BF572}"/>
              </a:ext>
            </a:extLst>
          </p:cNvPr>
          <p:cNvGrpSpPr>
            <a:grpSpLocks noChangeAspect="1"/>
          </p:cNvGrpSpPr>
          <p:nvPr/>
        </p:nvGrpSpPr>
        <p:grpSpPr>
          <a:xfrm>
            <a:off x="3378169" y="3237476"/>
            <a:ext cx="377796" cy="217409"/>
            <a:chOff x="8421867" y="1904979"/>
            <a:chExt cx="347879" cy="255573"/>
          </a:xfrm>
        </p:grpSpPr>
        <p:sp>
          <p:nvSpPr>
            <p:cNvPr id="433" name="Rectangle 60">
              <a:extLst>
                <a:ext uri="{FF2B5EF4-FFF2-40B4-BE49-F238E27FC236}">
                  <a16:creationId xmlns:a16="http://schemas.microsoft.com/office/drawing/2014/main" id="{13E5228D-482D-FFFC-C1AF-48A828687E4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434" name="Group 719">
              <a:extLst>
                <a:ext uri="{FF2B5EF4-FFF2-40B4-BE49-F238E27FC236}">
                  <a16:creationId xmlns:a16="http://schemas.microsoft.com/office/drawing/2014/main" id="{1B997841-4AF6-C93D-67DE-8F559039613F}"/>
                </a:ext>
              </a:extLst>
            </p:cNvPr>
            <p:cNvGrpSpPr/>
            <p:nvPr/>
          </p:nvGrpSpPr>
          <p:grpSpPr>
            <a:xfrm>
              <a:off x="8487816" y="1907051"/>
              <a:ext cx="216025" cy="108851"/>
              <a:chOff x="8553742" y="2601251"/>
              <a:chExt cx="216024" cy="108852"/>
            </a:xfrm>
          </p:grpSpPr>
          <p:cxnSp>
            <p:nvCxnSpPr>
              <p:cNvPr id="436" name="Straight Connector 532">
                <a:extLst>
                  <a:ext uri="{FF2B5EF4-FFF2-40B4-BE49-F238E27FC236}">
                    <a16:creationId xmlns:a16="http://schemas.microsoft.com/office/drawing/2014/main" id="{4811D2FA-0814-8078-7507-701BF984323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37" name="Straight Connector 534">
                <a:extLst>
                  <a:ext uri="{FF2B5EF4-FFF2-40B4-BE49-F238E27FC236}">
                    <a16:creationId xmlns:a16="http://schemas.microsoft.com/office/drawing/2014/main" id="{83898D9B-022B-7D8D-FCB1-7AB050D75CF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38" name="Straight Connector 535">
                <a:extLst>
                  <a:ext uri="{FF2B5EF4-FFF2-40B4-BE49-F238E27FC236}">
                    <a16:creationId xmlns:a16="http://schemas.microsoft.com/office/drawing/2014/main" id="{489D7A53-29EF-BAB4-2539-D6EAEC80E80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39" name="Straight Connector 536">
                <a:extLst>
                  <a:ext uri="{FF2B5EF4-FFF2-40B4-BE49-F238E27FC236}">
                    <a16:creationId xmlns:a16="http://schemas.microsoft.com/office/drawing/2014/main" id="{0696E40B-B1A1-66F8-0ACD-0FE52930FD0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35" name="Trapezoid 531">
              <a:extLst>
                <a:ext uri="{FF2B5EF4-FFF2-40B4-BE49-F238E27FC236}">
                  <a16:creationId xmlns:a16="http://schemas.microsoft.com/office/drawing/2014/main" id="{156EBDF0-AA6C-64E8-B8C7-B3853134F1E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06" name="Oval 405">
            <a:extLst>
              <a:ext uri="{FF2B5EF4-FFF2-40B4-BE49-F238E27FC236}">
                <a16:creationId xmlns:a16="http://schemas.microsoft.com/office/drawing/2014/main" id="{29ABF37C-54AA-0F6D-99B2-C7C8C878B54E}"/>
              </a:ext>
            </a:extLst>
          </p:cNvPr>
          <p:cNvSpPr/>
          <p:nvPr/>
        </p:nvSpPr>
        <p:spPr>
          <a:xfrm>
            <a:off x="3536377" y="30954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7" name="Oval 406">
            <a:extLst>
              <a:ext uri="{FF2B5EF4-FFF2-40B4-BE49-F238E27FC236}">
                <a16:creationId xmlns:a16="http://schemas.microsoft.com/office/drawing/2014/main" id="{F4D1768B-6E82-6C98-A07B-03A352916EE2}"/>
              </a:ext>
            </a:extLst>
          </p:cNvPr>
          <p:cNvSpPr/>
          <p:nvPr/>
        </p:nvSpPr>
        <p:spPr>
          <a:xfrm>
            <a:off x="4069186" y="3804390"/>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E45F9A08-D54A-CCF2-C54B-5A7ED05E09DD}"/>
              </a:ext>
            </a:extLst>
          </p:cNvPr>
          <p:cNvSpPr/>
          <p:nvPr/>
        </p:nvSpPr>
        <p:spPr>
          <a:xfrm>
            <a:off x="3536377" y="393731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8683974A-2BE2-6B92-938F-7343AA38BC9F}"/>
              </a:ext>
            </a:extLst>
          </p:cNvPr>
          <p:cNvCxnSpPr>
            <a:cxnSpLocks/>
            <a:stCxn id="433" idx="0"/>
          </p:cNvCxnSpPr>
          <p:nvPr/>
        </p:nvCxnSpPr>
        <p:spPr>
          <a:xfrm flipH="1" flipV="1">
            <a:off x="3566157" y="3162082"/>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10" name="Group 1040">
            <a:extLst>
              <a:ext uri="{FF2B5EF4-FFF2-40B4-BE49-F238E27FC236}">
                <a16:creationId xmlns:a16="http://schemas.microsoft.com/office/drawing/2014/main" id="{36C0475C-23A8-2224-411C-04821BDB0285}"/>
              </a:ext>
            </a:extLst>
          </p:cNvPr>
          <p:cNvGrpSpPr/>
          <p:nvPr/>
        </p:nvGrpSpPr>
        <p:grpSpPr>
          <a:xfrm>
            <a:off x="3832476" y="3803289"/>
            <a:ext cx="189647" cy="68432"/>
            <a:chOff x="1230061" y="3045781"/>
            <a:chExt cx="435339" cy="142407"/>
          </a:xfrm>
        </p:grpSpPr>
        <p:sp>
          <p:nvSpPr>
            <p:cNvPr id="430" name="Rectangle 429">
              <a:extLst>
                <a:ext uri="{FF2B5EF4-FFF2-40B4-BE49-F238E27FC236}">
                  <a16:creationId xmlns:a16="http://schemas.microsoft.com/office/drawing/2014/main" id="{24C5F7D0-357A-F7A2-9747-D4175B399129}"/>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31" name="Oval 341">
              <a:extLst>
                <a:ext uri="{FF2B5EF4-FFF2-40B4-BE49-F238E27FC236}">
                  <a16:creationId xmlns:a16="http://schemas.microsoft.com/office/drawing/2014/main" id="{040002CA-C7B3-2B0F-9532-24EB355DC01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32" name="Oval 341">
              <a:extLst>
                <a:ext uri="{FF2B5EF4-FFF2-40B4-BE49-F238E27FC236}">
                  <a16:creationId xmlns:a16="http://schemas.microsoft.com/office/drawing/2014/main" id="{61722D65-E946-BA01-1D57-1081032DC65A}"/>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11" name="Straight Connector 410">
            <a:extLst>
              <a:ext uri="{FF2B5EF4-FFF2-40B4-BE49-F238E27FC236}">
                <a16:creationId xmlns:a16="http://schemas.microsoft.com/office/drawing/2014/main" id="{2B2A8FBC-C66F-AF4B-867D-F7BC127A5B2F}"/>
              </a:ext>
            </a:extLst>
          </p:cNvPr>
          <p:cNvCxnSpPr>
            <a:stCxn id="404" idx="1"/>
            <a:endCxn id="431" idx="2"/>
          </p:cNvCxnSpPr>
          <p:nvPr/>
        </p:nvCxnSpPr>
        <p:spPr>
          <a:xfrm flipV="1">
            <a:off x="3695139" y="3837505"/>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a:extLst>
              <a:ext uri="{FF2B5EF4-FFF2-40B4-BE49-F238E27FC236}">
                <a16:creationId xmlns:a16="http://schemas.microsoft.com/office/drawing/2014/main" id="{AB2F4DE4-579C-1EC8-6665-FDA3D5B60FF5}"/>
              </a:ext>
            </a:extLst>
          </p:cNvPr>
          <p:cNvCxnSpPr>
            <a:stCxn id="432" idx="6"/>
            <a:endCxn id="407" idx="2"/>
          </p:cNvCxnSpPr>
          <p:nvPr/>
        </p:nvCxnSpPr>
        <p:spPr>
          <a:xfrm>
            <a:off x="4007903" y="3837505"/>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a:extLst>
              <a:ext uri="{FF2B5EF4-FFF2-40B4-BE49-F238E27FC236}">
                <a16:creationId xmlns:a16="http://schemas.microsoft.com/office/drawing/2014/main" id="{8D72CAEC-C2DE-0FE6-6BB5-79FA892E33B2}"/>
              </a:ext>
            </a:extLst>
          </p:cNvPr>
          <p:cNvCxnSpPr>
            <a:cxnSpLocks/>
            <a:stCxn id="408" idx="0"/>
          </p:cNvCxnSpPr>
          <p:nvPr/>
        </p:nvCxnSpPr>
        <p:spPr>
          <a:xfrm flipV="1">
            <a:off x="3569697" y="3864206"/>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14" name="Group 1040">
            <a:extLst>
              <a:ext uri="{FF2B5EF4-FFF2-40B4-BE49-F238E27FC236}">
                <a16:creationId xmlns:a16="http://schemas.microsoft.com/office/drawing/2014/main" id="{D5903E92-F111-3ACF-132D-AE58A957A521}"/>
              </a:ext>
            </a:extLst>
          </p:cNvPr>
          <p:cNvGrpSpPr/>
          <p:nvPr/>
        </p:nvGrpSpPr>
        <p:grpSpPr>
          <a:xfrm rot="16200000">
            <a:off x="3519144" y="3701910"/>
            <a:ext cx="100853" cy="36392"/>
            <a:chOff x="1230061" y="3045781"/>
            <a:chExt cx="435339" cy="142407"/>
          </a:xfrm>
        </p:grpSpPr>
        <p:sp>
          <p:nvSpPr>
            <p:cNvPr id="427" name="Rectangle 426">
              <a:extLst>
                <a:ext uri="{FF2B5EF4-FFF2-40B4-BE49-F238E27FC236}">
                  <a16:creationId xmlns:a16="http://schemas.microsoft.com/office/drawing/2014/main" id="{083135CB-ED53-305F-BC76-5AF869A8D4C9}"/>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28" name="Oval 341">
              <a:extLst>
                <a:ext uri="{FF2B5EF4-FFF2-40B4-BE49-F238E27FC236}">
                  <a16:creationId xmlns:a16="http://schemas.microsoft.com/office/drawing/2014/main" id="{1B8BC980-1909-8F05-1959-4083EBC57EA0}"/>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29" name="Oval 341">
              <a:extLst>
                <a:ext uri="{FF2B5EF4-FFF2-40B4-BE49-F238E27FC236}">
                  <a16:creationId xmlns:a16="http://schemas.microsoft.com/office/drawing/2014/main" id="{DC82C965-6B93-DD9E-4998-B972C4EF6A71}"/>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15" name="Oval 414">
            <a:extLst>
              <a:ext uri="{FF2B5EF4-FFF2-40B4-BE49-F238E27FC236}">
                <a16:creationId xmlns:a16="http://schemas.microsoft.com/office/drawing/2014/main" id="{9057CDCD-577D-357F-E3A6-DBCD774D0167}"/>
              </a:ext>
            </a:extLst>
          </p:cNvPr>
          <p:cNvSpPr/>
          <p:nvPr/>
        </p:nvSpPr>
        <p:spPr>
          <a:xfrm>
            <a:off x="4069186" y="360085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6" name="Group 1040">
            <a:extLst>
              <a:ext uri="{FF2B5EF4-FFF2-40B4-BE49-F238E27FC236}">
                <a16:creationId xmlns:a16="http://schemas.microsoft.com/office/drawing/2014/main" id="{325D93EA-5664-D00B-A03B-133C8584652E}"/>
              </a:ext>
            </a:extLst>
          </p:cNvPr>
          <p:cNvGrpSpPr/>
          <p:nvPr/>
        </p:nvGrpSpPr>
        <p:grpSpPr>
          <a:xfrm>
            <a:off x="3832476" y="3599758"/>
            <a:ext cx="189647" cy="68432"/>
            <a:chOff x="1230061" y="3045781"/>
            <a:chExt cx="435339" cy="142407"/>
          </a:xfrm>
        </p:grpSpPr>
        <p:sp>
          <p:nvSpPr>
            <p:cNvPr id="424" name="Rectangle 423">
              <a:extLst>
                <a:ext uri="{FF2B5EF4-FFF2-40B4-BE49-F238E27FC236}">
                  <a16:creationId xmlns:a16="http://schemas.microsoft.com/office/drawing/2014/main" id="{63780F44-87E0-870A-3CCE-2245585E17F1}"/>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25" name="Oval 341">
              <a:extLst>
                <a:ext uri="{FF2B5EF4-FFF2-40B4-BE49-F238E27FC236}">
                  <a16:creationId xmlns:a16="http://schemas.microsoft.com/office/drawing/2014/main" id="{EB974F04-8102-0795-E691-5EED62A5FF32}"/>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26" name="Oval 341">
              <a:extLst>
                <a:ext uri="{FF2B5EF4-FFF2-40B4-BE49-F238E27FC236}">
                  <a16:creationId xmlns:a16="http://schemas.microsoft.com/office/drawing/2014/main" id="{17767AF0-8FD4-0720-DF65-AA25FE8077BA}"/>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17" name="Straight Connector 416">
            <a:extLst>
              <a:ext uri="{FF2B5EF4-FFF2-40B4-BE49-F238E27FC236}">
                <a16:creationId xmlns:a16="http://schemas.microsoft.com/office/drawing/2014/main" id="{DE031B76-F2F0-3DB0-1E4E-068CE47B1743}"/>
              </a:ext>
            </a:extLst>
          </p:cNvPr>
          <p:cNvCxnSpPr>
            <a:cxnSpLocks/>
            <a:stCxn id="403" idx="6"/>
            <a:endCxn id="425" idx="2"/>
          </p:cNvCxnSpPr>
          <p:nvPr/>
        </p:nvCxnSpPr>
        <p:spPr>
          <a:xfrm flipV="1">
            <a:off x="3603017" y="3633974"/>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8" name="Straight Connector 417">
            <a:extLst>
              <a:ext uri="{FF2B5EF4-FFF2-40B4-BE49-F238E27FC236}">
                <a16:creationId xmlns:a16="http://schemas.microsoft.com/office/drawing/2014/main" id="{C34F8D11-2839-24B1-1F44-60B6E4856951}"/>
              </a:ext>
            </a:extLst>
          </p:cNvPr>
          <p:cNvCxnSpPr>
            <a:stCxn id="426" idx="6"/>
            <a:endCxn id="415" idx="2"/>
          </p:cNvCxnSpPr>
          <p:nvPr/>
        </p:nvCxnSpPr>
        <p:spPr>
          <a:xfrm>
            <a:off x="4007903" y="3633974"/>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a:extLst>
              <a:ext uri="{FF2B5EF4-FFF2-40B4-BE49-F238E27FC236}">
                <a16:creationId xmlns:a16="http://schemas.microsoft.com/office/drawing/2014/main" id="{2F5667B5-D977-43B0-160D-4B27EF4751AA}"/>
              </a:ext>
            </a:extLst>
          </p:cNvPr>
          <p:cNvCxnSpPr>
            <a:stCxn id="433" idx="2"/>
            <a:endCxn id="402" idx="3"/>
          </p:cNvCxnSpPr>
          <p:nvPr/>
        </p:nvCxnSpPr>
        <p:spPr>
          <a:xfrm>
            <a:off x="3567067" y="3454884"/>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0" name="Oval 341">
            <a:extLst>
              <a:ext uri="{FF2B5EF4-FFF2-40B4-BE49-F238E27FC236}">
                <a16:creationId xmlns:a16="http://schemas.microsoft.com/office/drawing/2014/main" id="{8273EA38-DA12-96C6-C310-F217CA3301C3}"/>
              </a:ext>
            </a:extLst>
          </p:cNvPr>
          <p:cNvSpPr>
            <a:spLocks noChangeArrowheads="1"/>
          </p:cNvSpPr>
          <p:nvPr/>
        </p:nvSpPr>
        <p:spPr bwMode="auto">
          <a:xfrm>
            <a:off x="3536378" y="378096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22" name="Oval 421">
            <a:extLst>
              <a:ext uri="{FF2B5EF4-FFF2-40B4-BE49-F238E27FC236}">
                <a16:creationId xmlns:a16="http://schemas.microsoft.com/office/drawing/2014/main" id="{A1F8E306-FDE7-E535-B16F-E132865F3F7F}"/>
              </a:ext>
            </a:extLst>
          </p:cNvPr>
          <p:cNvSpPr/>
          <p:nvPr/>
        </p:nvSpPr>
        <p:spPr>
          <a:xfrm>
            <a:off x="3313491" y="393987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23" name="Connector: Elbow 422">
            <a:extLst>
              <a:ext uri="{FF2B5EF4-FFF2-40B4-BE49-F238E27FC236}">
                <a16:creationId xmlns:a16="http://schemas.microsoft.com/office/drawing/2014/main" id="{EEBB036F-CED5-362F-0B0A-7F7036C9D34E}"/>
              </a:ext>
            </a:extLst>
          </p:cNvPr>
          <p:cNvCxnSpPr>
            <a:stCxn id="433" idx="2"/>
            <a:endCxn id="422" idx="0"/>
          </p:cNvCxnSpPr>
          <p:nvPr/>
        </p:nvCxnSpPr>
        <p:spPr>
          <a:xfrm rot="5400000">
            <a:off x="3214442" y="3587253"/>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41" name="Rectangle 440">
            <a:extLst>
              <a:ext uri="{FF2B5EF4-FFF2-40B4-BE49-F238E27FC236}">
                <a16:creationId xmlns:a16="http://schemas.microsoft.com/office/drawing/2014/main" id="{E0183289-2D24-4D80-271A-287E02477DAA}"/>
              </a:ext>
            </a:extLst>
          </p:cNvPr>
          <p:cNvSpPr/>
          <p:nvPr/>
        </p:nvSpPr>
        <p:spPr>
          <a:xfrm>
            <a:off x="3281581" y="4134715"/>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2" name="Rectangle 88">
            <a:extLst>
              <a:ext uri="{FF2B5EF4-FFF2-40B4-BE49-F238E27FC236}">
                <a16:creationId xmlns:a16="http://schemas.microsoft.com/office/drawing/2014/main" id="{663F8B78-DC15-01F1-B786-6A20E3B8B531}"/>
              </a:ext>
            </a:extLst>
          </p:cNvPr>
          <p:cNvSpPr>
            <a:spLocks noChangeArrowheads="1"/>
          </p:cNvSpPr>
          <p:nvPr/>
        </p:nvSpPr>
        <p:spPr bwMode="auto">
          <a:xfrm>
            <a:off x="3382222" y="4508435"/>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43" name="Isosceles Triangle 442">
            <a:extLst>
              <a:ext uri="{FF2B5EF4-FFF2-40B4-BE49-F238E27FC236}">
                <a16:creationId xmlns:a16="http://schemas.microsoft.com/office/drawing/2014/main" id="{65961820-E6B8-B179-34AD-13B5C7E3A7DF}"/>
              </a:ext>
            </a:extLst>
          </p:cNvPr>
          <p:cNvSpPr/>
          <p:nvPr/>
        </p:nvSpPr>
        <p:spPr>
          <a:xfrm flipV="1">
            <a:off x="3495360" y="4528390"/>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44" name="Oval 341">
            <a:extLst>
              <a:ext uri="{FF2B5EF4-FFF2-40B4-BE49-F238E27FC236}">
                <a16:creationId xmlns:a16="http://schemas.microsoft.com/office/drawing/2014/main" id="{3FEC5E07-09CB-67D7-128E-EC0B723CAD98}"/>
              </a:ext>
            </a:extLst>
          </p:cNvPr>
          <p:cNvSpPr>
            <a:spLocks noChangeArrowheads="1"/>
          </p:cNvSpPr>
          <p:nvPr/>
        </p:nvSpPr>
        <p:spPr bwMode="auto">
          <a:xfrm>
            <a:off x="3536378" y="460904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45" name="Trapezoid 444">
            <a:extLst>
              <a:ext uri="{FF2B5EF4-FFF2-40B4-BE49-F238E27FC236}">
                <a16:creationId xmlns:a16="http://schemas.microsoft.com/office/drawing/2014/main" id="{02BF10AF-3FF9-09BC-D6BA-6C098739EDF7}"/>
              </a:ext>
            </a:extLst>
          </p:cNvPr>
          <p:cNvSpPr/>
          <p:nvPr/>
        </p:nvSpPr>
        <p:spPr>
          <a:xfrm rot="10800000">
            <a:off x="3432725" y="4813797"/>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46" name="Group 254">
            <a:extLst>
              <a:ext uri="{FF2B5EF4-FFF2-40B4-BE49-F238E27FC236}">
                <a16:creationId xmlns:a16="http://schemas.microsoft.com/office/drawing/2014/main" id="{6AFF91CB-2867-AAAC-AECE-360AA017E22A}"/>
              </a:ext>
            </a:extLst>
          </p:cNvPr>
          <p:cNvGrpSpPr>
            <a:grpSpLocks noChangeAspect="1"/>
          </p:cNvGrpSpPr>
          <p:nvPr/>
        </p:nvGrpSpPr>
        <p:grpSpPr>
          <a:xfrm>
            <a:off x="3378169" y="4239047"/>
            <a:ext cx="377796" cy="217409"/>
            <a:chOff x="8421867" y="1904979"/>
            <a:chExt cx="347879" cy="255573"/>
          </a:xfrm>
        </p:grpSpPr>
        <p:sp>
          <p:nvSpPr>
            <p:cNvPr id="474" name="Rectangle 60">
              <a:extLst>
                <a:ext uri="{FF2B5EF4-FFF2-40B4-BE49-F238E27FC236}">
                  <a16:creationId xmlns:a16="http://schemas.microsoft.com/office/drawing/2014/main" id="{E46685EF-42F5-08D6-AA43-108B7493ADA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475" name="Group 719">
              <a:extLst>
                <a:ext uri="{FF2B5EF4-FFF2-40B4-BE49-F238E27FC236}">
                  <a16:creationId xmlns:a16="http://schemas.microsoft.com/office/drawing/2014/main" id="{B913AE04-0CFB-5FCD-ACF3-F6B9CC270C1C}"/>
                </a:ext>
              </a:extLst>
            </p:cNvPr>
            <p:cNvGrpSpPr/>
            <p:nvPr/>
          </p:nvGrpSpPr>
          <p:grpSpPr>
            <a:xfrm>
              <a:off x="8487816" y="1907051"/>
              <a:ext cx="216025" cy="108851"/>
              <a:chOff x="8553742" y="2601251"/>
              <a:chExt cx="216024" cy="108852"/>
            </a:xfrm>
          </p:grpSpPr>
          <p:cxnSp>
            <p:nvCxnSpPr>
              <p:cNvPr id="477" name="Straight Connector 532">
                <a:extLst>
                  <a:ext uri="{FF2B5EF4-FFF2-40B4-BE49-F238E27FC236}">
                    <a16:creationId xmlns:a16="http://schemas.microsoft.com/office/drawing/2014/main" id="{9F2336FD-DD39-EAF3-BDA1-539B8C185FF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78" name="Straight Connector 534">
                <a:extLst>
                  <a:ext uri="{FF2B5EF4-FFF2-40B4-BE49-F238E27FC236}">
                    <a16:creationId xmlns:a16="http://schemas.microsoft.com/office/drawing/2014/main" id="{A9D86EAF-84C9-E913-6508-4F782B959D3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79" name="Straight Connector 535">
                <a:extLst>
                  <a:ext uri="{FF2B5EF4-FFF2-40B4-BE49-F238E27FC236}">
                    <a16:creationId xmlns:a16="http://schemas.microsoft.com/office/drawing/2014/main" id="{CDF51FCB-E872-E44F-FFE9-8971552088A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80" name="Straight Connector 536">
                <a:extLst>
                  <a:ext uri="{FF2B5EF4-FFF2-40B4-BE49-F238E27FC236}">
                    <a16:creationId xmlns:a16="http://schemas.microsoft.com/office/drawing/2014/main" id="{47A9ED34-8F7B-12D9-9E41-E227B710A04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76" name="Trapezoid 531">
              <a:extLst>
                <a:ext uri="{FF2B5EF4-FFF2-40B4-BE49-F238E27FC236}">
                  <a16:creationId xmlns:a16="http://schemas.microsoft.com/office/drawing/2014/main" id="{703DB999-CBF2-92E1-7542-AD91F5D4587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47" name="Oval 446">
            <a:extLst>
              <a:ext uri="{FF2B5EF4-FFF2-40B4-BE49-F238E27FC236}">
                <a16:creationId xmlns:a16="http://schemas.microsoft.com/office/drawing/2014/main" id="{1D9E0A00-CBF2-0D9C-0965-4297E9AD81E7}"/>
              </a:ext>
            </a:extLst>
          </p:cNvPr>
          <p:cNvSpPr/>
          <p:nvPr/>
        </p:nvSpPr>
        <p:spPr>
          <a:xfrm>
            <a:off x="3536377" y="40970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8" name="Oval 447">
            <a:extLst>
              <a:ext uri="{FF2B5EF4-FFF2-40B4-BE49-F238E27FC236}">
                <a16:creationId xmlns:a16="http://schemas.microsoft.com/office/drawing/2014/main" id="{2CF05F8D-D6C4-7769-29CD-E410AAF0C7FD}"/>
              </a:ext>
            </a:extLst>
          </p:cNvPr>
          <p:cNvSpPr/>
          <p:nvPr/>
        </p:nvSpPr>
        <p:spPr>
          <a:xfrm>
            <a:off x="4069186" y="480596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1618C80B-3B49-8139-DFA0-248361ED42C2}"/>
              </a:ext>
            </a:extLst>
          </p:cNvPr>
          <p:cNvSpPr/>
          <p:nvPr/>
        </p:nvSpPr>
        <p:spPr>
          <a:xfrm>
            <a:off x="3536377" y="493888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id="{1B5A1C55-D794-1929-90E2-4186C60FECF8}"/>
              </a:ext>
            </a:extLst>
          </p:cNvPr>
          <p:cNvCxnSpPr>
            <a:cxnSpLocks/>
            <a:stCxn id="474" idx="0"/>
          </p:cNvCxnSpPr>
          <p:nvPr/>
        </p:nvCxnSpPr>
        <p:spPr>
          <a:xfrm flipH="1" flipV="1">
            <a:off x="3566157" y="4163653"/>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51" name="Group 1040">
            <a:extLst>
              <a:ext uri="{FF2B5EF4-FFF2-40B4-BE49-F238E27FC236}">
                <a16:creationId xmlns:a16="http://schemas.microsoft.com/office/drawing/2014/main" id="{40B3AE8A-8B58-1B1B-BB49-63AE3AA501A4}"/>
              </a:ext>
            </a:extLst>
          </p:cNvPr>
          <p:cNvGrpSpPr/>
          <p:nvPr/>
        </p:nvGrpSpPr>
        <p:grpSpPr>
          <a:xfrm>
            <a:off x="3832476" y="4804860"/>
            <a:ext cx="189647" cy="68432"/>
            <a:chOff x="1230061" y="3045781"/>
            <a:chExt cx="435339" cy="142407"/>
          </a:xfrm>
        </p:grpSpPr>
        <p:sp>
          <p:nvSpPr>
            <p:cNvPr id="471" name="Rectangle 470">
              <a:extLst>
                <a:ext uri="{FF2B5EF4-FFF2-40B4-BE49-F238E27FC236}">
                  <a16:creationId xmlns:a16="http://schemas.microsoft.com/office/drawing/2014/main" id="{9B6B049E-EB18-E5DF-F934-1B3BF4C5478D}"/>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72" name="Oval 341">
              <a:extLst>
                <a:ext uri="{FF2B5EF4-FFF2-40B4-BE49-F238E27FC236}">
                  <a16:creationId xmlns:a16="http://schemas.microsoft.com/office/drawing/2014/main" id="{0F217C66-C115-E42A-7032-EE28EA04227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73" name="Oval 341">
              <a:extLst>
                <a:ext uri="{FF2B5EF4-FFF2-40B4-BE49-F238E27FC236}">
                  <a16:creationId xmlns:a16="http://schemas.microsoft.com/office/drawing/2014/main" id="{19C8760F-BE4B-F119-7A5E-47767EA59442}"/>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52" name="Straight Connector 451">
            <a:extLst>
              <a:ext uri="{FF2B5EF4-FFF2-40B4-BE49-F238E27FC236}">
                <a16:creationId xmlns:a16="http://schemas.microsoft.com/office/drawing/2014/main" id="{785E8383-BBD3-6B35-397C-2F779965E75B}"/>
              </a:ext>
            </a:extLst>
          </p:cNvPr>
          <p:cNvCxnSpPr>
            <a:stCxn id="445" idx="1"/>
            <a:endCxn id="472" idx="2"/>
          </p:cNvCxnSpPr>
          <p:nvPr/>
        </p:nvCxnSpPr>
        <p:spPr>
          <a:xfrm flipV="1">
            <a:off x="3695139" y="4839076"/>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a:extLst>
              <a:ext uri="{FF2B5EF4-FFF2-40B4-BE49-F238E27FC236}">
                <a16:creationId xmlns:a16="http://schemas.microsoft.com/office/drawing/2014/main" id="{3287028E-5DCF-DE12-E198-EBBBFA30FC5B}"/>
              </a:ext>
            </a:extLst>
          </p:cNvPr>
          <p:cNvCxnSpPr>
            <a:stCxn id="473" idx="6"/>
            <a:endCxn id="448" idx="2"/>
          </p:cNvCxnSpPr>
          <p:nvPr/>
        </p:nvCxnSpPr>
        <p:spPr>
          <a:xfrm>
            <a:off x="4007903" y="483907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a:extLst>
              <a:ext uri="{FF2B5EF4-FFF2-40B4-BE49-F238E27FC236}">
                <a16:creationId xmlns:a16="http://schemas.microsoft.com/office/drawing/2014/main" id="{AEE2CE76-418F-8E1E-EBDF-6CFB937FA309}"/>
              </a:ext>
            </a:extLst>
          </p:cNvPr>
          <p:cNvCxnSpPr>
            <a:cxnSpLocks/>
            <a:stCxn id="449" idx="0"/>
          </p:cNvCxnSpPr>
          <p:nvPr/>
        </p:nvCxnSpPr>
        <p:spPr>
          <a:xfrm flipV="1">
            <a:off x="3569697" y="4865777"/>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55" name="Group 1040">
            <a:extLst>
              <a:ext uri="{FF2B5EF4-FFF2-40B4-BE49-F238E27FC236}">
                <a16:creationId xmlns:a16="http://schemas.microsoft.com/office/drawing/2014/main" id="{E5FC5A9E-EA98-3669-2695-1F405437C2C6}"/>
              </a:ext>
            </a:extLst>
          </p:cNvPr>
          <p:cNvGrpSpPr/>
          <p:nvPr/>
        </p:nvGrpSpPr>
        <p:grpSpPr>
          <a:xfrm rot="16200000">
            <a:off x="3519144" y="4703481"/>
            <a:ext cx="100853" cy="36392"/>
            <a:chOff x="1230061" y="3045781"/>
            <a:chExt cx="435339" cy="142407"/>
          </a:xfrm>
        </p:grpSpPr>
        <p:sp>
          <p:nvSpPr>
            <p:cNvPr id="468" name="Rectangle 467">
              <a:extLst>
                <a:ext uri="{FF2B5EF4-FFF2-40B4-BE49-F238E27FC236}">
                  <a16:creationId xmlns:a16="http://schemas.microsoft.com/office/drawing/2014/main" id="{ED1CB260-AE0B-0741-4F00-E485F8D6E6DA}"/>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69" name="Oval 341">
              <a:extLst>
                <a:ext uri="{FF2B5EF4-FFF2-40B4-BE49-F238E27FC236}">
                  <a16:creationId xmlns:a16="http://schemas.microsoft.com/office/drawing/2014/main" id="{DC1627E3-4F29-F317-FD39-E6639D5F9C66}"/>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70" name="Oval 341">
              <a:extLst>
                <a:ext uri="{FF2B5EF4-FFF2-40B4-BE49-F238E27FC236}">
                  <a16:creationId xmlns:a16="http://schemas.microsoft.com/office/drawing/2014/main" id="{F0096A12-60DC-E4CD-008F-610155CF7D5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56" name="Oval 455">
            <a:extLst>
              <a:ext uri="{FF2B5EF4-FFF2-40B4-BE49-F238E27FC236}">
                <a16:creationId xmlns:a16="http://schemas.microsoft.com/office/drawing/2014/main" id="{96D94E78-5891-91CF-27CB-62392AE501D5}"/>
              </a:ext>
            </a:extLst>
          </p:cNvPr>
          <p:cNvSpPr/>
          <p:nvPr/>
        </p:nvSpPr>
        <p:spPr>
          <a:xfrm>
            <a:off x="4069186" y="4602430"/>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7" name="Group 1040">
            <a:extLst>
              <a:ext uri="{FF2B5EF4-FFF2-40B4-BE49-F238E27FC236}">
                <a16:creationId xmlns:a16="http://schemas.microsoft.com/office/drawing/2014/main" id="{19B5C990-DE6D-7E72-70B9-FF41CBB83E82}"/>
              </a:ext>
            </a:extLst>
          </p:cNvPr>
          <p:cNvGrpSpPr/>
          <p:nvPr/>
        </p:nvGrpSpPr>
        <p:grpSpPr>
          <a:xfrm>
            <a:off x="3832476" y="4601329"/>
            <a:ext cx="189647" cy="68432"/>
            <a:chOff x="1230061" y="3045781"/>
            <a:chExt cx="435339" cy="142407"/>
          </a:xfrm>
        </p:grpSpPr>
        <p:sp>
          <p:nvSpPr>
            <p:cNvPr id="465" name="Rectangle 464">
              <a:extLst>
                <a:ext uri="{FF2B5EF4-FFF2-40B4-BE49-F238E27FC236}">
                  <a16:creationId xmlns:a16="http://schemas.microsoft.com/office/drawing/2014/main" id="{9C989CEF-B3D6-AE8E-985E-EBB336B20EE3}"/>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466" name="Oval 341">
              <a:extLst>
                <a:ext uri="{FF2B5EF4-FFF2-40B4-BE49-F238E27FC236}">
                  <a16:creationId xmlns:a16="http://schemas.microsoft.com/office/drawing/2014/main" id="{A9032B5C-E506-5A5E-6B3B-133CB0CE1DFD}"/>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467" name="Oval 341">
              <a:extLst>
                <a:ext uri="{FF2B5EF4-FFF2-40B4-BE49-F238E27FC236}">
                  <a16:creationId xmlns:a16="http://schemas.microsoft.com/office/drawing/2014/main" id="{8A093772-45F8-023B-1732-0C0138CA6317}"/>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58" name="Straight Connector 457">
            <a:extLst>
              <a:ext uri="{FF2B5EF4-FFF2-40B4-BE49-F238E27FC236}">
                <a16:creationId xmlns:a16="http://schemas.microsoft.com/office/drawing/2014/main" id="{E675DB6E-3D5A-9FBA-8FEF-0D8376C0E95B}"/>
              </a:ext>
            </a:extLst>
          </p:cNvPr>
          <p:cNvCxnSpPr>
            <a:cxnSpLocks/>
            <a:stCxn id="444" idx="6"/>
            <a:endCxn id="466" idx="2"/>
          </p:cNvCxnSpPr>
          <p:nvPr/>
        </p:nvCxnSpPr>
        <p:spPr>
          <a:xfrm flipV="1">
            <a:off x="3603017" y="4635545"/>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9" name="Straight Connector 458">
            <a:extLst>
              <a:ext uri="{FF2B5EF4-FFF2-40B4-BE49-F238E27FC236}">
                <a16:creationId xmlns:a16="http://schemas.microsoft.com/office/drawing/2014/main" id="{FE727B48-4627-5924-5EE6-12072FD4F812}"/>
              </a:ext>
            </a:extLst>
          </p:cNvPr>
          <p:cNvCxnSpPr>
            <a:stCxn id="467" idx="6"/>
            <a:endCxn id="456" idx="2"/>
          </p:cNvCxnSpPr>
          <p:nvPr/>
        </p:nvCxnSpPr>
        <p:spPr>
          <a:xfrm>
            <a:off x="4007903" y="4635545"/>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a:extLst>
              <a:ext uri="{FF2B5EF4-FFF2-40B4-BE49-F238E27FC236}">
                <a16:creationId xmlns:a16="http://schemas.microsoft.com/office/drawing/2014/main" id="{7C0ED1DE-79ED-C932-173B-E1BEB91D044C}"/>
              </a:ext>
            </a:extLst>
          </p:cNvPr>
          <p:cNvCxnSpPr>
            <a:stCxn id="474" idx="2"/>
            <a:endCxn id="443" idx="3"/>
          </p:cNvCxnSpPr>
          <p:nvPr/>
        </p:nvCxnSpPr>
        <p:spPr>
          <a:xfrm>
            <a:off x="3567067" y="4456455"/>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1" name="Oval 341">
            <a:extLst>
              <a:ext uri="{FF2B5EF4-FFF2-40B4-BE49-F238E27FC236}">
                <a16:creationId xmlns:a16="http://schemas.microsoft.com/office/drawing/2014/main" id="{B4DC1EE0-CEA3-EBCC-7C9D-29926D1C7040}"/>
              </a:ext>
            </a:extLst>
          </p:cNvPr>
          <p:cNvSpPr>
            <a:spLocks noChangeArrowheads="1"/>
          </p:cNvSpPr>
          <p:nvPr/>
        </p:nvSpPr>
        <p:spPr bwMode="auto">
          <a:xfrm>
            <a:off x="3536378" y="478253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63" name="Oval 462">
            <a:extLst>
              <a:ext uri="{FF2B5EF4-FFF2-40B4-BE49-F238E27FC236}">
                <a16:creationId xmlns:a16="http://schemas.microsoft.com/office/drawing/2014/main" id="{647C8D85-2B71-9845-635E-C6870B5C991C}"/>
              </a:ext>
            </a:extLst>
          </p:cNvPr>
          <p:cNvSpPr/>
          <p:nvPr/>
        </p:nvSpPr>
        <p:spPr>
          <a:xfrm>
            <a:off x="3313491" y="49414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64" name="Connector: Elbow 463">
            <a:extLst>
              <a:ext uri="{FF2B5EF4-FFF2-40B4-BE49-F238E27FC236}">
                <a16:creationId xmlns:a16="http://schemas.microsoft.com/office/drawing/2014/main" id="{41EED958-8420-6E92-EAF3-08EB82F602F3}"/>
              </a:ext>
            </a:extLst>
          </p:cNvPr>
          <p:cNvCxnSpPr>
            <a:stCxn id="474" idx="2"/>
            <a:endCxn id="463" idx="0"/>
          </p:cNvCxnSpPr>
          <p:nvPr/>
        </p:nvCxnSpPr>
        <p:spPr>
          <a:xfrm rot="5400000">
            <a:off x="3214442" y="4588824"/>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2" name="Rectangle 481">
            <a:extLst>
              <a:ext uri="{FF2B5EF4-FFF2-40B4-BE49-F238E27FC236}">
                <a16:creationId xmlns:a16="http://schemas.microsoft.com/office/drawing/2014/main" id="{29E83FEA-CB3B-67E7-841C-7116F65BDAFE}"/>
              </a:ext>
            </a:extLst>
          </p:cNvPr>
          <p:cNvSpPr/>
          <p:nvPr/>
        </p:nvSpPr>
        <p:spPr>
          <a:xfrm flipH="1">
            <a:off x="4776410"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3" name="Rectangle 88">
            <a:extLst>
              <a:ext uri="{FF2B5EF4-FFF2-40B4-BE49-F238E27FC236}">
                <a16:creationId xmlns:a16="http://schemas.microsoft.com/office/drawing/2014/main" id="{12CCD0C8-E2D9-7480-101B-1D0AC983CEB4}"/>
              </a:ext>
            </a:extLst>
          </p:cNvPr>
          <p:cNvSpPr>
            <a:spLocks noChangeArrowheads="1"/>
          </p:cNvSpPr>
          <p:nvPr/>
        </p:nvSpPr>
        <p:spPr bwMode="auto">
          <a:xfrm flipH="1">
            <a:off x="5118920"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484" name="Isosceles Triangle 483">
            <a:extLst>
              <a:ext uri="{FF2B5EF4-FFF2-40B4-BE49-F238E27FC236}">
                <a16:creationId xmlns:a16="http://schemas.microsoft.com/office/drawing/2014/main" id="{FA005AAF-A080-E234-6ED6-72ACF1481B09}"/>
              </a:ext>
            </a:extLst>
          </p:cNvPr>
          <p:cNvSpPr/>
          <p:nvPr/>
        </p:nvSpPr>
        <p:spPr>
          <a:xfrm flipH="1" flipV="1">
            <a:off x="5232099" y="1524255"/>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85" name="Oval 341">
            <a:extLst>
              <a:ext uri="{FF2B5EF4-FFF2-40B4-BE49-F238E27FC236}">
                <a16:creationId xmlns:a16="http://schemas.microsoft.com/office/drawing/2014/main" id="{04206A2D-D95A-3883-4260-435DE67415C3}"/>
              </a:ext>
            </a:extLst>
          </p:cNvPr>
          <p:cNvSpPr>
            <a:spLocks noChangeArrowheads="1"/>
          </p:cNvSpPr>
          <p:nvPr/>
        </p:nvSpPr>
        <p:spPr bwMode="auto">
          <a:xfrm flipH="1">
            <a:off x="5268201" y="160490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486" name="Trapezoid 485">
            <a:extLst>
              <a:ext uri="{FF2B5EF4-FFF2-40B4-BE49-F238E27FC236}">
                <a16:creationId xmlns:a16="http://schemas.microsoft.com/office/drawing/2014/main" id="{539B05E1-AE9C-64FE-F330-0A4A2BE378D0}"/>
              </a:ext>
            </a:extLst>
          </p:cNvPr>
          <p:cNvSpPr/>
          <p:nvPr/>
        </p:nvSpPr>
        <p:spPr>
          <a:xfrm rot="10800000" flipH="1">
            <a:off x="5164801"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487" name="Group 254">
            <a:extLst>
              <a:ext uri="{FF2B5EF4-FFF2-40B4-BE49-F238E27FC236}">
                <a16:creationId xmlns:a16="http://schemas.microsoft.com/office/drawing/2014/main" id="{D5D66BC2-084B-ED6F-5EE7-6DFFBAF2E16A}"/>
              </a:ext>
            </a:extLst>
          </p:cNvPr>
          <p:cNvGrpSpPr>
            <a:grpSpLocks noChangeAspect="1"/>
          </p:cNvGrpSpPr>
          <p:nvPr/>
        </p:nvGrpSpPr>
        <p:grpSpPr>
          <a:xfrm flipH="1">
            <a:off x="5115253" y="1234912"/>
            <a:ext cx="377796" cy="217409"/>
            <a:chOff x="8421867" y="1904979"/>
            <a:chExt cx="347879" cy="255573"/>
          </a:xfrm>
        </p:grpSpPr>
        <p:sp>
          <p:nvSpPr>
            <p:cNvPr id="515" name="Rectangle 60">
              <a:extLst>
                <a:ext uri="{FF2B5EF4-FFF2-40B4-BE49-F238E27FC236}">
                  <a16:creationId xmlns:a16="http://schemas.microsoft.com/office/drawing/2014/main" id="{D09E24B1-FB0F-5EE4-F4A9-F8AE435DCEF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516" name="Group 719">
              <a:extLst>
                <a:ext uri="{FF2B5EF4-FFF2-40B4-BE49-F238E27FC236}">
                  <a16:creationId xmlns:a16="http://schemas.microsoft.com/office/drawing/2014/main" id="{B3B57400-22B0-3B95-0E91-91D774CF3357}"/>
                </a:ext>
              </a:extLst>
            </p:cNvPr>
            <p:cNvGrpSpPr/>
            <p:nvPr/>
          </p:nvGrpSpPr>
          <p:grpSpPr>
            <a:xfrm>
              <a:off x="8487816" y="1907051"/>
              <a:ext cx="216025" cy="108851"/>
              <a:chOff x="8553742" y="2601251"/>
              <a:chExt cx="216024" cy="108852"/>
            </a:xfrm>
          </p:grpSpPr>
          <p:cxnSp>
            <p:nvCxnSpPr>
              <p:cNvPr id="518" name="Straight Connector 532">
                <a:extLst>
                  <a:ext uri="{FF2B5EF4-FFF2-40B4-BE49-F238E27FC236}">
                    <a16:creationId xmlns:a16="http://schemas.microsoft.com/office/drawing/2014/main" id="{71963EDB-67F0-1752-E659-A8C2DD8FFA4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19" name="Straight Connector 534">
                <a:extLst>
                  <a:ext uri="{FF2B5EF4-FFF2-40B4-BE49-F238E27FC236}">
                    <a16:creationId xmlns:a16="http://schemas.microsoft.com/office/drawing/2014/main" id="{9B85CEBB-3AC1-2EF1-A345-E5AD409B1B1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20" name="Straight Connector 535">
                <a:extLst>
                  <a:ext uri="{FF2B5EF4-FFF2-40B4-BE49-F238E27FC236}">
                    <a16:creationId xmlns:a16="http://schemas.microsoft.com/office/drawing/2014/main" id="{58523531-CECD-769B-E16E-CA2DD1F1D4A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21" name="Straight Connector 536">
                <a:extLst>
                  <a:ext uri="{FF2B5EF4-FFF2-40B4-BE49-F238E27FC236}">
                    <a16:creationId xmlns:a16="http://schemas.microsoft.com/office/drawing/2014/main" id="{0083F96C-DF9F-B991-C3FD-18AB338A0B8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17" name="Trapezoid 531">
              <a:extLst>
                <a:ext uri="{FF2B5EF4-FFF2-40B4-BE49-F238E27FC236}">
                  <a16:creationId xmlns:a16="http://schemas.microsoft.com/office/drawing/2014/main" id="{EBEF9C90-2634-7896-7E83-596BE2D1A613}"/>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488" name="Oval 487">
            <a:extLst>
              <a:ext uri="{FF2B5EF4-FFF2-40B4-BE49-F238E27FC236}">
                <a16:creationId xmlns:a16="http://schemas.microsoft.com/office/drawing/2014/main" id="{3A5181A8-2B7A-B301-D479-3078091E8BF1}"/>
              </a:ext>
            </a:extLst>
          </p:cNvPr>
          <p:cNvSpPr/>
          <p:nvPr/>
        </p:nvSpPr>
        <p:spPr>
          <a:xfrm flipH="1">
            <a:off x="5268202" y="109287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7476B4C4-7984-1D9F-F4F2-9572DEA36CAB}"/>
              </a:ext>
            </a:extLst>
          </p:cNvPr>
          <p:cNvSpPr/>
          <p:nvPr/>
        </p:nvSpPr>
        <p:spPr>
          <a:xfrm flipH="1">
            <a:off x="4735392"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0" name="Oval 489">
            <a:extLst>
              <a:ext uri="{FF2B5EF4-FFF2-40B4-BE49-F238E27FC236}">
                <a16:creationId xmlns:a16="http://schemas.microsoft.com/office/drawing/2014/main" id="{394F2E59-E8E7-973E-92CB-2F6A532B1849}"/>
              </a:ext>
            </a:extLst>
          </p:cNvPr>
          <p:cNvSpPr/>
          <p:nvPr/>
        </p:nvSpPr>
        <p:spPr>
          <a:xfrm flipH="1">
            <a:off x="5268202"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1" name="Straight Connector 490">
            <a:extLst>
              <a:ext uri="{FF2B5EF4-FFF2-40B4-BE49-F238E27FC236}">
                <a16:creationId xmlns:a16="http://schemas.microsoft.com/office/drawing/2014/main" id="{46BA6EDC-09A2-584D-A082-57438C1400B2}"/>
              </a:ext>
            </a:extLst>
          </p:cNvPr>
          <p:cNvCxnSpPr>
            <a:cxnSpLocks/>
            <a:stCxn id="515" idx="0"/>
          </p:cNvCxnSpPr>
          <p:nvPr/>
        </p:nvCxnSpPr>
        <p:spPr>
          <a:xfrm flipV="1">
            <a:off x="5304152" y="1159518"/>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92" name="Group 1040">
            <a:extLst>
              <a:ext uri="{FF2B5EF4-FFF2-40B4-BE49-F238E27FC236}">
                <a16:creationId xmlns:a16="http://schemas.microsoft.com/office/drawing/2014/main" id="{DEE3E105-613C-F4EC-AACE-21B901A36D8E}"/>
              </a:ext>
            </a:extLst>
          </p:cNvPr>
          <p:cNvGrpSpPr/>
          <p:nvPr/>
        </p:nvGrpSpPr>
        <p:grpSpPr>
          <a:xfrm flipH="1">
            <a:off x="4849095" y="1800725"/>
            <a:ext cx="189647" cy="68432"/>
            <a:chOff x="1230061" y="3045781"/>
            <a:chExt cx="435339" cy="142407"/>
          </a:xfrm>
        </p:grpSpPr>
        <p:sp>
          <p:nvSpPr>
            <p:cNvPr id="512" name="Rectangle 511">
              <a:extLst>
                <a:ext uri="{FF2B5EF4-FFF2-40B4-BE49-F238E27FC236}">
                  <a16:creationId xmlns:a16="http://schemas.microsoft.com/office/drawing/2014/main" id="{A1F85C47-A2EA-0E3D-A567-0CAC4B41FE74}"/>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13" name="Oval 341">
              <a:extLst>
                <a:ext uri="{FF2B5EF4-FFF2-40B4-BE49-F238E27FC236}">
                  <a16:creationId xmlns:a16="http://schemas.microsoft.com/office/drawing/2014/main" id="{E9D63832-7C23-4A77-4833-A19070291873}"/>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14" name="Oval 341">
              <a:extLst>
                <a:ext uri="{FF2B5EF4-FFF2-40B4-BE49-F238E27FC236}">
                  <a16:creationId xmlns:a16="http://schemas.microsoft.com/office/drawing/2014/main" id="{415510B7-85ED-8189-B7FD-D97FD5A5CB1F}"/>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93" name="Straight Connector 492">
            <a:extLst>
              <a:ext uri="{FF2B5EF4-FFF2-40B4-BE49-F238E27FC236}">
                <a16:creationId xmlns:a16="http://schemas.microsoft.com/office/drawing/2014/main" id="{48F02505-5191-20FF-62DA-27F10C1F8AF0}"/>
              </a:ext>
            </a:extLst>
          </p:cNvPr>
          <p:cNvCxnSpPr>
            <a:stCxn id="486" idx="1"/>
            <a:endCxn id="513" idx="2"/>
          </p:cNvCxnSpPr>
          <p:nvPr/>
        </p:nvCxnSpPr>
        <p:spPr>
          <a:xfrm flipH="1" flipV="1">
            <a:off x="5024843"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4" name="Straight Connector 493">
            <a:extLst>
              <a:ext uri="{FF2B5EF4-FFF2-40B4-BE49-F238E27FC236}">
                <a16:creationId xmlns:a16="http://schemas.microsoft.com/office/drawing/2014/main" id="{9A184431-12BB-5888-43B6-26C448A6949C}"/>
              </a:ext>
            </a:extLst>
          </p:cNvPr>
          <p:cNvCxnSpPr>
            <a:stCxn id="514" idx="6"/>
            <a:endCxn id="489" idx="2"/>
          </p:cNvCxnSpPr>
          <p:nvPr/>
        </p:nvCxnSpPr>
        <p:spPr>
          <a:xfrm flipH="1">
            <a:off x="4802032"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5" name="Straight Connector 494">
            <a:extLst>
              <a:ext uri="{FF2B5EF4-FFF2-40B4-BE49-F238E27FC236}">
                <a16:creationId xmlns:a16="http://schemas.microsoft.com/office/drawing/2014/main" id="{064CCDC7-A9B9-FD93-F9D5-B7D267FB9458}"/>
              </a:ext>
            </a:extLst>
          </p:cNvPr>
          <p:cNvCxnSpPr>
            <a:cxnSpLocks/>
            <a:stCxn id="490" idx="0"/>
          </p:cNvCxnSpPr>
          <p:nvPr/>
        </p:nvCxnSpPr>
        <p:spPr>
          <a:xfrm flipH="1" flipV="1">
            <a:off x="5301521"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96" name="Group 1040">
            <a:extLst>
              <a:ext uri="{FF2B5EF4-FFF2-40B4-BE49-F238E27FC236}">
                <a16:creationId xmlns:a16="http://schemas.microsoft.com/office/drawing/2014/main" id="{0657E574-2F54-BB86-C391-16E69CB6976D}"/>
              </a:ext>
            </a:extLst>
          </p:cNvPr>
          <p:cNvGrpSpPr/>
          <p:nvPr/>
        </p:nvGrpSpPr>
        <p:grpSpPr>
          <a:xfrm rot="5400000" flipH="1">
            <a:off x="5251221" y="1699346"/>
            <a:ext cx="100853" cy="36392"/>
            <a:chOff x="1230061" y="3045781"/>
            <a:chExt cx="435339" cy="142407"/>
          </a:xfrm>
        </p:grpSpPr>
        <p:sp>
          <p:nvSpPr>
            <p:cNvPr id="509" name="Rectangle 508">
              <a:extLst>
                <a:ext uri="{FF2B5EF4-FFF2-40B4-BE49-F238E27FC236}">
                  <a16:creationId xmlns:a16="http://schemas.microsoft.com/office/drawing/2014/main" id="{C25E90C2-5774-9572-7F31-4A14CC54CB72}"/>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10" name="Oval 341">
              <a:extLst>
                <a:ext uri="{FF2B5EF4-FFF2-40B4-BE49-F238E27FC236}">
                  <a16:creationId xmlns:a16="http://schemas.microsoft.com/office/drawing/2014/main" id="{C9F19B2F-5A19-78F3-9574-2DBB25F6CBA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11" name="Oval 341">
              <a:extLst>
                <a:ext uri="{FF2B5EF4-FFF2-40B4-BE49-F238E27FC236}">
                  <a16:creationId xmlns:a16="http://schemas.microsoft.com/office/drawing/2014/main" id="{57FEFA7B-8BA5-8EDC-8B92-A5F4E5AE0CD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497" name="Oval 496">
            <a:extLst>
              <a:ext uri="{FF2B5EF4-FFF2-40B4-BE49-F238E27FC236}">
                <a16:creationId xmlns:a16="http://schemas.microsoft.com/office/drawing/2014/main" id="{2A80E518-10F9-0172-1AE5-A2ADE58A67FD}"/>
              </a:ext>
            </a:extLst>
          </p:cNvPr>
          <p:cNvSpPr/>
          <p:nvPr/>
        </p:nvSpPr>
        <p:spPr>
          <a:xfrm flipH="1">
            <a:off x="4735392" y="159829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98" name="Group 1040">
            <a:extLst>
              <a:ext uri="{FF2B5EF4-FFF2-40B4-BE49-F238E27FC236}">
                <a16:creationId xmlns:a16="http://schemas.microsoft.com/office/drawing/2014/main" id="{1650E999-A093-3F75-8D4F-720EFD5E59D3}"/>
              </a:ext>
            </a:extLst>
          </p:cNvPr>
          <p:cNvGrpSpPr/>
          <p:nvPr/>
        </p:nvGrpSpPr>
        <p:grpSpPr>
          <a:xfrm flipH="1">
            <a:off x="4849095" y="1597194"/>
            <a:ext cx="189647" cy="68432"/>
            <a:chOff x="1230061" y="3045781"/>
            <a:chExt cx="435339" cy="142407"/>
          </a:xfrm>
        </p:grpSpPr>
        <p:sp>
          <p:nvSpPr>
            <p:cNvPr id="506" name="Rectangle 505">
              <a:extLst>
                <a:ext uri="{FF2B5EF4-FFF2-40B4-BE49-F238E27FC236}">
                  <a16:creationId xmlns:a16="http://schemas.microsoft.com/office/drawing/2014/main" id="{94FF7276-CA20-6A0B-2F46-46457B84492E}"/>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507" name="Oval 341">
              <a:extLst>
                <a:ext uri="{FF2B5EF4-FFF2-40B4-BE49-F238E27FC236}">
                  <a16:creationId xmlns:a16="http://schemas.microsoft.com/office/drawing/2014/main" id="{70845860-F553-8171-E0AB-26B4B8072F7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508" name="Oval 341">
              <a:extLst>
                <a:ext uri="{FF2B5EF4-FFF2-40B4-BE49-F238E27FC236}">
                  <a16:creationId xmlns:a16="http://schemas.microsoft.com/office/drawing/2014/main" id="{F5B64F85-5ECD-B1F7-DAC3-E5EBDF090D46}"/>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499" name="Straight Connector 498">
            <a:extLst>
              <a:ext uri="{FF2B5EF4-FFF2-40B4-BE49-F238E27FC236}">
                <a16:creationId xmlns:a16="http://schemas.microsoft.com/office/drawing/2014/main" id="{903B1BF9-9D05-61ED-8848-2F58955E0260}"/>
              </a:ext>
            </a:extLst>
          </p:cNvPr>
          <p:cNvCxnSpPr>
            <a:cxnSpLocks/>
            <a:stCxn id="485" idx="6"/>
            <a:endCxn id="507" idx="2"/>
          </p:cNvCxnSpPr>
          <p:nvPr/>
        </p:nvCxnSpPr>
        <p:spPr>
          <a:xfrm flipH="1" flipV="1">
            <a:off x="5024843" y="1631410"/>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00" name="Straight Connector 499">
            <a:extLst>
              <a:ext uri="{FF2B5EF4-FFF2-40B4-BE49-F238E27FC236}">
                <a16:creationId xmlns:a16="http://schemas.microsoft.com/office/drawing/2014/main" id="{CB4F188A-43F3-A973-1F82-94B09E6C608E}"/>
              </a:ext>
            </a:extLst>
          </p:cNvPr>
          <p:cNvCxnSpPr>
            <a:stCxn id="508" idx="6"/>
            <a:endCxn id="497" idx="2"/>
          </p:cNvCxnSpPr>
          <p:nvPr/>
        </p:nvCxnSpPr>
        <p:spPr>
          <a:xfrm flipH="1">
            <a:off x="4802032" y="163141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01" name="Straight Connector 500">
            <a:extLst>
              <a:ext uri="{FF2B5EF4-FFF2-40B4-BE49-F238E27FC236}">
                <a16:creationId xmlns:a16="http://schemas.microsoft.com/office/drawing/2014/main" id="{10D83CC8-2965-6545-8625-FAC95F1B19D1}"/>
              </a:ext>
            </a:extLst>
          </p:cNvPr>
          <p:cNvCxnSpPr>
            <a:stCxn id="515" idx="2"/>
            <a:endCxn id="484" idx="3"/>
          </p:cNvCxnSpPr>
          <p:nvPr/>
        </p:nvCxnSpPr>
        <p:spPr>
          <a:xfrm flipH="1">
            <a:off x="5303978" y="1452320"/>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2" name="Oval 341">
            <a:extLst>
              <a:ext uri="{FF2B5EF4-FFF2-40B4-BE49-F238E27FC236}">
                <a16:creationId xmlns:a16="http://schemas.microsoft.com/office/drawing/2014/main" id="{1DE225FB-808F-23A7-198D-BFB44311026E}"/>
              </a:ext>
            </a:extLst>
          </p:cNvPr>
          <p:cNvSpPr>
            <a:spLocks noChangeArrowheads="1"/>
          </p:cNvSpPr>
          <p:nvPr/>
        </p:nvSpPr>
        <p:spPr bwMode="auto">
          <a:xfrm flipH="1">
            <a:off x="5268201"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504" name="Oval 503">
            <a:extLst>
              <a:ext uri="{FF2B5EF4-FFF2-40B4-BE49-F238E27FC236}">
                <a16:creationId xmlns:a16="http://schemas.microsoft.com/office/drawing/2014/main" id="{A20CB3DC-A594-55BB-A0BC-21CAA1FC17CC}"/>
              </a:ext>
            </a:extLst>
          </p:cNvPr>
          <p:cNvSpPr/>
          <p:nvPr/>
        </p:nvSpPr>
        <p:spPr>
          <a:xfrm flipH="1">
            <a:off x="5491088" y="19373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05" name="Connector: Elbow 504">
            <a:extLst>
              <a:ext uri="{FF2B5EF4-FFF2-40B4-BE49-F238E27FC236}">
                <a16:creationId xmlns:a16="http://schemas.microsoft.com/office/drawing/2014/main" id="{53131653-0FAE-A63A-CE7A-4ACF1FAD3A09}"/>
              </a:ext>
            </a:extLst>
          </p:cNvPr>
          <p:cNvCxnSpPr>
            <a:stCxn id="515" idx="2"/>
            <a:endCxn id="504" idx="0"/>
          </p:cNvCxnSpPr>
          <p:nvPr/>
        </p:nvCxnSpPr>
        <p:spPr>
          <a:xfrm rot="16200000" flipH="1">
            <a:off x="5171782" y="1584689"/>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6" name="Rectangle 605">
            <a:extLst>
              <a:ext uri="{FF2B5EF4-FFF2-40B4-BE49-F238E27FC236}">
                <a16:creationId xmlns:a16="http://schemas.microsoft.com/office/drawing/2014/main" id="{0B8B529B-901C-80B8-EFBE-A4EC5BF611A3}"/>
              </a:ext>
            </a:extLst>
          </p:cNvPr>
          <p:cNvSpPr/>
          <p:nvPr/>
        </p:nvSpPr>
        <p:spPr>
          <a:xfrm>
            <a:off x="6893653" y="1073248"/>
            <a:ext cx="2504074" cy="4083551"/>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9" name="Rectangle 608">
            <a:extLst>
              <a:ext uri="{FF2B5EF4-FFF2-40B4-BE49-F238E27FC236}">
                <a16:creationId xmlns:a16="http://schemas.microsoft.com/office/drawing/2014/main" id="{028A5E60-5913-AC8F-E0D0-3F6DADC76E4B}"/>
              </a:ext>
            </a:extLst>
          </p:cNvPr>
          <p:cNvSpPr/>
          <p:nvPr/>
        </p:nvSpPr>
        <p:spPr>
          <a:xfrm>
            <a:off x="6974849"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0" name="Rectangle 88">
            <a:extLst>
              <a:ext uri="{FF2B5EF4-FFF2-40B4-BE49-F238E27FC236}">
                <a16:creationId xmlns:a16="http://schemas.microsoft.com/office/drawing/2014/main" id="{D54314C9-C30F-5AE0-17A6-1AA97D4B44B8}"/>
              </a:ext>
            </a:extLst>
          </p:cNvPr>
          <p:cNvSpPr>
            <a:spLocks noChangeArrowheads="1"/>
          </p:cNvSpPr>
          <p:nvPr/>
        </p:nvSpPr>
        <p:spPr bwMode="auto">
          <a:xfrm>
            <a:off x="7075490"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13" name="Trapezoid 612">
            <a:extLst>
              <a:ext uri="{FF2B5EF4-FFF2-40B4-BE49-F238E27FC236}">
                <a16:creationId xmlns:a16="http://schemas.microsoft.com/office/drawing/2014/main" id="{D058BCCD-85C8-EA55-9156-C1F536CCF3DE}"/>
              </a:ext>
            </a:extLst>
          </p:cNvPr>
          <p:cNvSpPr/>
          <p:nvPr/>
        </p:nvSpPr>
        <p:spPr>
          <a:xfrm rot="10800000">
            <a:off x="7125993"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16" name="Oval 615">
            <a:extLst>
              <a:ext uri="{FF2B5EF4-FFF2-40B4-BE49-F238E27FC236}">
                <a16:creationId xmlns:a16="http://schemas.microsoft.com/office/drawing/2014/main" id="{83194DC5-776B-79C3-0C92-A281F9567B8F}"/>
              </a:ext>
            </a:extLst>
          </p:cNvPr>
          <p:cNvSpPr/>
          <p:nvPr/>
        </p:nvSpPr>
        <p:spPr>
          <a:xfrm>
            <a:off x="7762454"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7" name="Oval 616">
            <a:extLst>
              <a:ext uri="{FF2B5EF4-FFF2-40B4-BE49-F238E27FC236}">
                <a16:creationId xmlns:a16="http://schemas.microsoft.com/office/drawing/2014/main" id="{84F0FBDE-C75A-5AAE-007C-DF606A28A7C0}"/>
              </a:ext>
            </a:extLst>
          </p:cNvPr>
          <p:cNvSpPr/>
          <p:nvPr/>
        </p:nvSpPr>
        <p:spPr>
          <a:xfrm>
            <a:off x="7229645"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9" name="Rectangle 638">
            <a:extLst>
              <a:ext uri="{FF2B5EF4-FFF2-40B4-BE49-F238E27FC236}">
                <a16:creationId xmlns:a16="http://schemas.microsoft.com/office/drawing/2014/main" id="{ADB3102B-4846-E166-19DC-B216F3152C9E}"/>
              </a:ext>
            </a:extLst>
          </p:cNvPr>
          <p:cNvSpPr/>
          <p:nvPr/>
        </p:nvSpPr>
        <p:spPr>
          <a:xfrm>
            <a:off x="7525744" y="1800725"/>
            <a:ext cx="189647" cy="6843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640" name="Oval 341">
            <a:extLst>
              <a:ext uri="{FF2B5EF4-FFF2-40B4-BE49-F238E27FC236}">
                <a16:creationId xmlns:a16="http://schemas.microsoft.com/office/drawing/2014/main" id="{1C46C14B-B542-0F6F-2688-202FCDF49C66}"/>
              </a:ext>
            </a:extLst>
          </p:cNvPr>
          <p:cNvSpPr>
            <a:spLocks noChangeArrowheads="1"/>
          </p:cNvSpPr>
          <p:nvPr/>
        </p:nvSpPr>
        <p:spPr bwMode="auto">
          <a:xfrm>
            <a:off x="7539643"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641" name="Oval 341">
            <a:extLst>
              <a:ext uri="{FF2B5EF4-FFF2-40B4-BE49-F238E27FC236}">
                <a16:creationId xmlns:a16="http://schemas.microsoft.com/office/drawing/2014/main" id="{9B3641CA-AE80-6403-EC43-86200F733DD3}"/>
              </a:ext>
            </a:extLst>
          </p:cNvPr>
          <p:cNvSpPr>
            <a:spLocks noChangeArrowheads="1"/>
          </p:cNvSpPr>
          <p:nvPr/>
        </p:nvSpPr>
        <p:spPr bwMode="auto">
          <a:xfrm>
            <a:off x="7672730"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620" name="Straight Connector 619">
            <a:extLst>
              <a:ext uri="{FF2B5EF4-FFF2-40B4-BE49-F238E27FC236}">
                <a16:creationId xmlns:a16="http://schemas.microsoft.com/office/drawing/2014/main" id="{E8E593C9-01FB-39FD-4192-94359A782A7F}"/>
              </a:ext>
            </a:extLst>
          </p:cNvPr>
          <p:cNvCxnSpPr>
            <a:stCxn id="613" idx="1"/>
            <a:endCxn id="640" idx="2"/>
          </p:cNvCxnSpPr>
          <p:nvPr/>
        </p:nvCxnSpPr>
        <p:spPr>
          <a:xfrm flipV="1">
            <a:off x="7388407"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21" name="Straight Connector 620">
            <a:extLst>
              <a:ext uri="{FF2B5EF4-FFF2-40B4-BE49-F238E27FC236}">
                <a16:creationId xmlns:a16="http://schemas.microsoft.com/office/drawing/2014/main" id="{FEDA8DF4-43BF-9A48-AE3E-D49A446A9AC7}"/>
              </a:ext>
            </a:extLst>
          </p:cNvPr>
          <p:cNvCxnSpPr>
            <a:stCxn id="641" idx="6"/>
            <a:endCxn id="616" idx="2"/>
          </p:cNvCxnSpPr>
          <p:nvPr/>
        </p:nvCxnSpPr>
        <p:spPr>
          <a:xfrm>
            <a:off x="7701171"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22" name="Straight Connector 621">
            <a:extLst>
              <a:ext uri="{FF2B5EF4-FFF2-40B4-BE49-F238E27FC236}">
                <a16:creationId xmlns:a16="http://schemas.microsoft.com/office/drawing/2014/main" id="{169E2347-3FBC-9B8F-1407-4552EE212DF3}"/>
              </a:ext>
            </a:extLst>
          </p:cNvPr>
          <p:cNvCxnSpPr>
            <a:cxnSpLocks/>
            <a:stCxn id="617" idx="0"/>
          </p:cNvCxnSpPr>
          <p:nvPr/>
        </p:nvCxnSpPr>
        <p:spPr>
          <a:xfrm flipV="1">
            <a:off x="7262965"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9" name="Oval 341">
            <a:extLst>
              <a:ext uri="{FF2B5EF4-FFF2-40B4-BE49-F238E27FC236}">
                <a16:creationId xmlns:a16="http://schemas.microsoft.com/office/drawing/2014/main" id="{715F9439-3759-3E90-0A06-4FB2935C20E8}"/>
              </a:ext>
            </a:extLst>
          </p:cNvPr>
          <p:cNvSpPr>
            <a:spLocks noChangeArrowheads="1"/>
          </p:cNvSpPr>
          <p:nvPr/>
        </p:nvSpPr>
        <p:spPr bwMode="auto">
          <a:xfrm>
            <a:off x="7229646"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0" name="Rectangle 649">
            <a:extLst>
              <a:ext uri="{FF2B5EF4-FFF2-40B4-BE49-F238E27FC236}">
                <a16:creationId xmlns:a16="http://schemas.microsoft.com/office/drawing/2014/main" id="{9F7E9C81-0EAE-0739-5749-A4374F2D44B6}"/>
              </a:ext>
            </a:extLst>
          </p:cNvPr>
          <p:cNvSpPr/>
          <p:nvPr/>
        </p:nvSpPr>
        <p:spPr>
          <a:xfrm>
            <a:off x="6974849"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1" name="Rectangle 88">
            <a:extLst>
              <a:ext uri="{FF2B5EF4-FFF2-40B4-BE49-F238E27FC236}">
                <a16:creationId xmlns:a16="http://schemas.microsoft.com/office/drawing/2014/main" id="{D8E9BCCA-3DA4-B83A-9957-90640FB62CA2}"/>
              </a:ext>
            </a:extLst>
          </p:cNvPr>
          <p:cNvSpPr>
            <a:spLocks noChangeArrowheads="1"/>
          </p:cNvSpPr>
          <p:nvPr/>
        </p:nvSpPr>
        <p:spPr bwMode="auto">
          <a:xfrm>
            <a:off x="7075490"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52" name="Isosceles Triangle 651">
            <a:extLst>
              <a:ext uri="{FF2B5EF4-FFF2-40B4-BE49-F238E27FC236}">
                <a16:creationId xmlns:a16="http://schemas.microsoft.com/office/drawing/2014/main" id="{6B982CB4-3868-35C9-835F-270DC3A635AB}"/>
              </a:ext>
            </a:extLst>
          </p:cNvPr>
          <p:cNvSpPr/>
          <p:nvPr/>
        </p:nvSpPr>
        <p:spPr>
          <a:xfrm flipV="1">
            <a:off x="7188628"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3" name="Oval 341">
            <a:extLst>
              <a:ext uri="{FF2B5EF4-FFF2-40B4-BE49-F238E27FC236}">
                <a16:creationId xmlns:a16="http://schemas.microsoft.com/office/drawing/2014/main" id="{58942802-1725-BDB1-E9B5-96C49292EA78}"/>
              </a:ext>
            </a:extLst>
          </p:cNvPr>
          <p:cNvSpPr>
            <a:spLocks noChangeArrowheads="1"/>
          </p:cNvSpPr>
          <p:nvPr/>
        </p:nvSpPr>
        <p:spPr bwMode="auto">
          <a:xfrm>
            <a:off x="7229646"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54" name="Trapezoid 653">
            <a:extLst>
              <a:ext uri="{FF2B5EF4-FFF2-40B4-BE49-F238E27FC236}">
                <a16:creationId xmlns:a16="http://schemas.microsoft.com/office/drawing/2014/main" id="{6B01419A-FEDB-96E3-3C00-3E0711E9DF00}"/>
              </a:ext>
            </a:extLst>
          </p:cNvPr>
          <p:cNvSpPr/>
          <p:nvPr/>
        </p:nvSpPr>
        <p:spPr>
          <a:xfrm rot="10800000">
            <a:off x="7125993" y="281595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83" name="Rectangle 60">
            <a:extLst>
              <a:ext uri="{FF2B5EF4-FFF2-40B4-BE49-F238E27FC236}">
                <a16:creationId xmlns:a16="http://schemas.microsoft.com/office/drawing/2014/main" id="{69B6AC36-CDE6-CCC2-758E-85B4DABAA3AC}"/>
              </a:ext>
            </a:extLst>
          </p:cNvPr>
          <p:cNvSpPr>
            <a:spLocks noChangeArrowheads="1"/>
          </p:cNvSpPr>
          <p:nvPr/>
        </p:nvSpPr>
        <p:spPr bwMode="auto">
          <a:xfrm>
            <a:off x="7071437" y="2241208"/>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684" name="Group 719">
            <a:extLst>
              <a:ext uri="{FF2B5EF4-FFF2-40B4-BE49-F238E27FC236}">
                <a16:creationId xmlns:a16="http://schemas.microsoft.com/office/drawing/2014/main" id="{35183722-FAC5-0D59-1273-6B6A8A0C8DCD}"/>
              </a:ext>
            </a:extLst>
          </p:cNvPr>
          <p:cNvGrpSpPr/>
          <p:nvPr/>
        </p:nvGrpSpPr>
        <p:grpSpPr>
          <a:xfrm>
            <a:off x="7143058" y="2242971"/>
            <a:ext cx="234603" cy="92597"/>
            <a:chOff x="8553742" y="2601251"/>
            <a:chExt cx="216024" cy="108852"/>
          </a:xfrm>
        </p:grpSpPr>
        <p:cxnSp>
          <p:nvCxnSpPr>
            <p:cNvPr id="686" name="Straight Connector 532">
              <a:extLst>
                <a:ext uri="{FF2B5EF4-FFF2-40B4-BE49-F238E27FC236}">
                  <a16:creationId xmlns:a16="http://schemas.microsoft.com/office/drawing/2014/main" id="{5F22E3FF-E774-489D-8A31-A6667CCD26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87" name="Straight Connector 534">
              <a:extLst>
                <a:ext uri="{FF2B5EF4-FFF2-40B4-BE49-F238E27FC236}">
                  <a16:creationId xmlns:a16="http://schemas.microsoft.com/office/drawing/2014/main" id="{0E67F6D0-BA21-46B6-7425-E3C8E3798BF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688" name="Straight Connector 535">
              <a:extLst>
                <a:ext uri="{FF2B5EF4-FFF2-40B4-BE49-F238E27FC236}">
                  <a16:creationId xmlns:a16="http://schemas.microsoft.com/office/drawing/2014/main" id="{3A7505C0-D68E-31EA-9AA5-F3C6875447B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689" name="Straight Connector 536">
              <a:extLst>
                <a:ext uri="{FF2B5EF4-FFF2-40B4-BE49-F238E27FC236}">
                  <a16:creationId xmlns:a16="http://schemas.microsoft.com/office/drawing/2014/main" id="{4C27053B-639F-5D7C-AC9A-B7D295DB053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85" name="Trapezoid 531">
            <a:extLst>
              <a:ext uri="{FF2B5EF4-FFF2-40B4-BE49-F238E27FC236}">
                <a16:creationId xmlns:a16="http://schemas.microsoft.com/office/drawing/2014/main" id="{9281F36E-6D16-B75C-A95D-7A180B6AB9AD}"/>
              </a:ext>
            </a:extLst>
          </p:cNvPr>
          <p:cNvSpPr/>
          <p:nvPr/>
        </p:nvSpPr>
        <p:spPr>
          <a:xfrm rot="10800000">
            <a:off x="7118039" y="2335588"/>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56" name="Oval 655">
            <a:extLst>
              <a:ext uri="{FF2B5EF4-FFF2-40B4-BE49-F238E27FC236}">
                <a16:creationId xmlns:a16="http://schemas.microsoft.com/office/drawing/2014/main" id="{495922F7-1733-0AB4-F6DA-80114913B804}"/>
              </a:ext>
            </a:extLst>
          </p:cNvPr>
          <p:cNvSpPr/>
          <p:nvPr/>
        </p:nvSpPr>
        <p:spPr>
          <a:xfrm>
            <a:off x="7229645"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8" name="Oval 657">
            <a:extLst>
              <a:ext uri="{FF2B5EF4-FFF2-40B4-BE49-F238E27FC236}">
                <a16:creationId xmlns:a16="http://schemas.microsoft.com/office/drawing/2014/main" id="{1696347B-B1DA-7399-FD78-AFAA1DB6E82F}"/>
              </a:ext>
            </a:extLst>
          </p:cNvPr>
          <p:cNvSpPr/>
          <p:nvPr/>
        </p:nvSpPr>
        <p:spPr>
          <a:xfrm>
            <a:off x="7229645"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9" name="Straight Connector 658">
            <a:extLst>
              <a:ext uri="{FF2B5EF4-FFF2-40B4-BE49-F238E27FC236}">
                <a16:creationId xmlns:a16="http://schemas.microsoft.com/office/drawing/2014/main" id="{DA1B81B3-5151-1C6B-B5E0-292F2679745D}"/>
              </a:ext>
            </a:extLst>
          </p:cNvPr>
          <p:cNvCxnSpPr>
            <a:cxnSpLocks/>
            <a:stCxn id="683" idx="0"/>
          </p:cNvCxnSpPr>
          <p:nvPr/>
        </p:nvCxnSpPr>
        <p:spPr>
          <a:xfrm flipH="1" flipV="1">
            <a:off x="7259425"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3" name="Straight Connector 662">
            <a:extLst>
              <a:ext uri="{FF2B5EF4-FFF2-40B4-BE49-F238E27FC236}">
                <a16:creationId xmlns:a16="http://schemas.microsoft.com/office/drawing/2014/main" id="{8F7FF9DF-D9C8-C823-AC03-6233E7EFC8DB}"/>
              </a:ext>
            </a:extLst>
          </p:cNvPr>
          <p:cNvCxnSpPr>
            <a:cxnSpLocks/>
            <a:stCxn id="658" idx="0"/>
          </p:cNvCxnSpPr>
          <p:nvPr/>
        </p:nvCxnSpPr>
        <p:spPr>
          <a:xfrm flipV="1">
            <a:off x="7262965"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7" name="Rectangle 676">
            <a:extLst>
              <a:ext uri="{FF2B5EF4-FFF2-40B4-BE49-F238E27FC236}">
                <a16:creationId xmlns:a16="http://schemas.microsoft.com/office/drawing/2014/main" id="{1A2D3D9F-B6E7-C7E2-4608-EB2145D42220}"/>
              </a:ext>
            </a:extLst>
          </p:cNvPr>
          <p:cNvSpPr/>
          <p:nvPr/>
        </p:nvSpPr>
        <p:spPr>
          <a:xfrm rot="16200000">
            <a:off x="7212412" y="2705642"/>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678" name="Oval 341">
            <a:extLst>
              <a:ext uri="{FF2B5EF4-FFF2-40B4-BE49-F238E27FC236}">
                <a16:creationId xmlns:a16="http://schemas.microsoft.com/office/drawing/2014/main" id="{2E07D476-6347-89FE-54E5-A853657BBF08}"/>
              </a:ext>
            </a:extLst>
          </p:cNvPr>
          <p:cNvSpPr>
            <a:spLocks noChangeArrowheads="1"/>
          </p:cNvSpPr>
          <p:nvPr/>
        </p:nvSpPr>
        <p:spPr bwMode="auto">
          <a:xfrm rot="16200000">
            <a:off x="7255276" y="2751091"/>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679" name="Oval 341">
            <a:extLst>
              <a:ext uri="{FF2B5EF4-FFF2-40B4-BE49-F238E27FC236}">
                <a16:creationId xmlns:a16="http://schemas.microsoft.com/office/drawing/2014/main" id="{FE9079DA-47FE-C3AE-2D4F-EFE1E85B8E73}"/>
              </a:ext>
            </a:extLst>
          </p:cNvPr>
          <p:cNvSpPr>
            <a:spLocks noChangeArrowheads="1"/>
          </p:cNvSpPr>
          <p:nvPr/>
        </p:nvSpPr>
        <p:spPr bwMode="auto">
          <a:xfrm rot="16200000">
            <a:off x="7255276" y="2680316"/>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669" name="Straight Connector 668">
            <a:extLst>
              <a:ext uri="{FF2B5EF4-FFF2-40B4-BE49-F238E27FC236}">
                <a16:creationId xmlns:a16="http://schemas.microsoft.com/office/drawing/2014/main" id="{09EB15C0-9B5A-5F17-8FEC-2CC3D705A597}"/>
              </a:ext>
            </a:extLst>
          </p:cNvPr>
          <p:cNvCxnSpPr>
            <a:stCxn id="683" idx="2"/>
            <a:endCxn id="652" idx="3"/>
          </p:cNvCxnSpPr>
          <p:nvPr/>
        </p:nvCxnSpPr>
        <p:spPr>
          <a:xfrm>
            <a:off x="7260335"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0" name="Oval 341">
            <a:extLst>
              <a:ext uri="{FF2B5EF4-FFF2-40B4-BE49-F238E27FC236}">
                <a16:creationId xmlns:a16="http://schemas.microsoft.com/office/drawing/2014/main" id="{F95632D5-8433-18D2-CFF8-698D6CE71AB4}"/>
              </a:ext>
            </a:extLst>
          </p:cNvPr>
          <p:cNvSpPr>
            <a:spLocks noChangeArrowheads="1"/>
          </p:cNvSpPr>
          <p:nvPr/>
        </p:nvSpPr>
        <p:spPr bwMode="auto">
          <a:xfrm>
            <a:off x="7229646" y="278469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1" name="Rectangle 690">
            <a:extLst>
              <a:ext uri="{FF2B5EF4-FFF2-40B4-BE49-F238E27FC236}">
                <a16:creationId xmlns:a16="http://schemas.microsoft.com/office/drawing/2014/main" id="{997B363C-1308-6A09-7B07-08459080993D}"/>
              </a:ext>
            </a:extLst>
          </p:cNvPr>
          <p:cNvSpPr/>
          <p:nvPr/>
        </p:nvSpPr>
        <p:spPr>
          <a:xfrm>
            <a:off x="6974849" y="3133144"/>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2" name="Rectangle 88">
            <a:extLst>
              <a:ext uri="{FF2B5EF4-FFF2-40B4-BE49-F238E27FC236}">
                <a16:creationId xmlns:a16="http://schemas.microsoft.com/office/drawing/2014/main" id="{EB6F3C7A-5FB8-282A-0A39-1E77176F44CD}"/>
              </a:ext>
            </a:extLst>
          </p:cNvPr>
          <p:cNvSpPr>
            <a:spLocks noChangeArrowheads="1"/>
          </p:cNvSpPr>
          <p:nvPr/>
        </p:nvSpPr>
        <p:spPr bwMode="auto">
          <a:xfrm>
            <a:off x="7075490" y="3506864"/>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93" name="Isosceles Triangle 692">
            <a:extLst>
              <a:ext uri="{FF2B5EF4-FFF2-40B4-BE49-F238E27FC236}">
                <a16:creationId xmlns:a16="http://schemas.microsoft.com/office/drawing/2014/main" id="{2A100B74-92DD-1F6C-0841-7051BB1816F6}"/>
              </a:ext>
            </a:extLst>
          </p:cNvPr>
          <p:cNvSpPr/>
          <p:nvPr/>
        </p:nvSpPr>
        <p:spPr>
          <a:xfrm flipV="1">
            <a:off x="7188628" y="3526819"/>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4" name="Oval 341">
            <a:extLst>
              <a:ext uri="{FF2B5EF4-FFF2-40B4-BE49-F238E27FC236}">
                <a16:creationId xmlns:a16="http://schemas.microsoft.com/office/drawing/2014/main" id="{4AF95FBB-F50E-CFB6-748B-C1B30751FF3C}"/>
              </a:ext>
            </a:extLst>
          </p:cNvPr>
          <p:cNvSpPr>
            <a:spLocks noChangeArrowheads="1"/>
          </p:cNvSpPr>
          <p:nvPr/>
        </p:nvSpPr>
        <p:spPr bwMode="auto">
          <a:xfrm>
            <a:off x="7229646" y="360747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95" name="Trapezoid 694">
            <a:extLst>
              <a:ext uri="{FF2B5EF4-FFF2-40B4-BE49-F238E27FC236}">
                <a16:creationId xmlns:a16="http://schemas.microsoft.com/office/drawing/2014/main" id="{A448CE5D-554B-C94A-9B37-D56424D8A2B8}"/>
              </a:ext>
            </a:extLst>
          </p:cNvPr>
          <p:cNvSpPr/>
          <p:nvPr/>
        </p:nvSpPr>
        <p:spPr>
          <a:xfrm rot="10800000">
            <a:off x="7125993" y="3812226"/>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24" name="Rectangle 60">
            <a:extLst>
              <a:ext uri="{FF2B5EF4-FFF2-40B4-BE49-F238E27FC236}">
                <a16:creationId xmlns:a16="http://schemas.microsoft.com/office/drawing/2014/main" id="{BE9C5B43-4E27-8CBB-A2BB-13DF7A1AD940}"/>
              </a:ext>
            </a:extLst>
          </p:cNvPr>
          <p:cNvSpPr>
            <a:spLocks noChangeArrowheads="1"/>
          </p:cNvSpPr>
          <p:nvPr/>
        </p:nvSpPr>
        <p:spPr bwMode="auto">
          <a:xfrm>
            <a:off x="7071437" y="3237476"/>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725" name="Group 719">
            <a:extLst>
              <a:ext uri="{FF2B5EF4-FFF2-40B4-BE49-F238E27FC236}">
                <a16:creationId xmlns:a16="http://schemas.microsoft.com/office/drawing/2014/main" id="{528C3C28-88AD-0D8C-3813-A76E41BFF3F4}"/>
              </a:ext>
            </a:extLst>
          </p:cNvPr>
          <p:cNvGrpSpPr/>
          <p:nvPr/>
        </p:nvGrpSpPr>
        <p:grpSpPr>
          <a:xfrm>
            <a:off x="7143058" y="3239239"/>
            <a:ext cx="234603" cy="92597"/>
            <a:chOff x="8553742" y="2601251"/>
            <a:chExt cx="216024" cy="108852"/>
          </a:xfrm>
        </p:grpSpPr>
        <p:cxnSp>
          <p:nvCxnSpPr>
            <p:cNvPr id="727" name="Straight Connector 532">
              <a:extLst>
                <a:ext uri="{FF2B5EF4-FFF2-40B4-BE49-F238E27FC236}">
                  <a16:creationId xmlns:a16="http://schemas.microsoft.com/office/drawing/2014/main" id="{59763859-CFD4-B3F7-5A6C-1C90C17F24A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28" name="Straight Connector 534">
              <a:extLst>
                <a:ext uri="{FF2B5EF4-FFF2-40B4-BE49-F238E27FC236}">
                  <a16:creationId xmlns:a16="http://schemas.microsoft.com/office/drawing/2014/main" id="{0A5646D8-6EDB-47A7-B93B-374CAF7879AA}"/>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29" name="Straight Connector 535">
              <a:extLst>
                <a:ext uri="{FF2B5EF4-FFF2-40B4-BE49-F238E27FC236}">
                  <a16:creationId xmlns:a16="http://schemas.microsoft.com/office/drawing/2014/main" id="{2CE78F5F-6D50-1C3F-12CC-2CD261A066F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30" name="Straight Connector 536">
              <a:extLst>
                <a:ext uri="{FF2B5EF4-FFF2-40B4-BE49-F238E27FC236}">
                  <a16:creationId xmlns:a16="http://schemas.microsoft.com/office/drawing/2014/main" id="{97DA95D1-1B39-F428-4C80-5E1A859DD3A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26" name="Trapezoid 531">
            <a:extLst>
              <a:ext uri="{FF2B5EF4-FFF2-40B4-BE49-F238E27FC236}">
                <a16:creationId xmlns:a16="http://schemas.microsoft.com/office/drawing/2014/main" id="{972BC652-BFC3-8226-22B5-9CEF52B4C068}"/>
              </a:ext>
            </a:extLst>
          </p:cNvPr>
          <p:cNvSpPr/>
          <p:nvPr/>
        </p:nvSpPr>
        <p:spPr>
          <a:xfrm rot="10800000">
            <a:off x="7118039" y="3331856"/>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97" name="Oval 696">
            <a:extLst>
              <a:ext uri="{FF2B5EF4-FFF2-40B4-BE49-F238E27FC236}">
                <a16:creationId xmlns:a16="http://schemas.microsoft.com/office/drawing/2014/main" id="{8C677B31-B90A-B4BE-7D3C-F519FFFB2350}"/>
              </a:ext>
            </a:extLst>
          </p:cNvPr>
          <p:cNvSpPr/>
          <p:nvPr/>
        </p:nvSpPr>
        <p:spPr>
          <a:xfrm>
            <a:off x="7229645" y="30954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9" name="Oval 698">
            <a:extLst>
              <a:ext uri="{FF2B5EF4-FFF2-40B4-BE49-F238E27FC236}">
                <a16:creationId xmlns:a16="http://schemas.microsoft.com/office/drawing/2014/main" id="{2810C0E1-5A61-557E-D58B-538A92179B98}"/>
              </a:ext>
            </a:extLst>
          </p:cNvPr>
          <p:cNvSpPr/>
          <p:nvPr/>
        </p:nvSpPr>
        <p:spPr>
          <a:xfrm>
            <a:off x="7229645" y="393731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0" name="Straight Connector 699">
            <a:extLst>
              <a:ext uri="{FF2B5EF4-FFF2-40B4-BE49-F238E27FC236}">
                <a16:creationId xmlns:a16="http://schemas.microsoft.com/office/drawing/2014/main" id="{7334A559-36E5-6F71-DA37-4F486953BC95}"/>
              </a:ext>
            </a:extLst>
          </p:cNvPr>
          <p:cNvCxnSpPr>
            <a:cxnSpLocks/>
            <a:stCxn id="724" idx="0"/>
          </p:cNvCxnSpPr>
          <p:nvPr/>
        </p:nvCxnSpPr>
        <p:spPr>
          <a:xfrm flipH="1" flipV="1">
            <a:off x="7259425" y="3162082"/>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4" name="Straight Connector 703">
            <a:extLst>
              <a:ext uri="{FF2B5EF4-FFF2-40B4-BE49-F238E27FC236}">
                <a16:creationId xmlns:a16="http://schemas.microsoft.com/office/drawing/2014/main" id="{FBC1CAC4-0CD2-8E65-5B7E-FE5159E0585F}"/>
              </a:ext>
            </a:extLst>
          </p:cNvPr>
          <p:cNvCxnSpPr>
            <a:cxnSpLocks/>
            <a:stCxn id="699" idx="0"/>
          </p:cNvCxnSpPr>
          <p:nvPr/>
        </p:nvCxnSpPr>
        <p:spPr>
          <a:xfrm flipV="1">
            <a:off x="7262965" y="3864206"/>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8" name="Rectangle 717">
            <a:extLst>
              <a:ext uri="{FF2B5EF4-FFF2-40B4-BE49-F238E27FC236}">
                <a16:creationId xmlns:a16="http://schemas.microsoft.com/office/drawing/2014/main" id="{825899A8-96F8-0D7E-37DB-2FF5B598CADD}"/>
              </a:ext>
            </a:extLst>
          </p:cNvPr>
          <p:cNvSpPr/>
          <p:nvPr/>
        </p:nvSpPr>
        <p:spPr>
          <a:xfrm rot="16200000">
            <a:off x="7212412" y="3701910"/>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19" name="Oval 341">
            <a:extLst>
              <a:ext uri="{FF2B5EF4-FFF2-40B4-BE49-F238E27FC236}">
                <a16:creationId xmlns:a16="http://schemas.microsoft.com/office/drawing/2014/main" id="{0230840D-6400-925F-02E9-39211E7B57B7}"/>
              </a:ext>
            </a:extLst>
          </p:cNvPr>
          <p:cNvSpPr>
            <a:spLocks noChangeArrowheads="1"/>
          </p:cNvSpPr>
          <p:nvPr/>
        </p:nvSpPr>
        <p:spPr bwMode="auto">
          <a:xfrm rot="16200000">
            <a:off x="7255276" y="3747359"/>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20" name="Oval 341">
            <a:extLst>
              <a:ext uri="{FF2B5EF4-FFF2-40B4-BE49-F238E27FC236}">
                <a16:creationId xmlns:a16="http://schemas.microsoft.com/office/drawing/2014/main" id="{BA296CBF-1FF5-1D4B-EADE-34B7313C705D}"/>
              </a:ext>
            </a:extLst>
          </p:cNvPr>
          <p:cNvSpPr>
            <a:spLocks noChangeArrowheads="1"/>
          </p:cNvSpPr>
          <p:nvPr/>
        </p:nvSpPr>
        <p:spPr bwMode="auto">
          <a:xfrm rot="16200000">
            <a:off x="7255276" y="3676584"/>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10" name="Straight Connector 709">
            <a:extLst>
              <a:ext uri="{FF2B5EF4-FFF2-40B4-BE49-F238E27FC236}">
                <a16:creationId xmlns:a16="http://schemas.microsoft.com/office/drawing/2014/main" id="{92E2194B-3A42-168C-2881-50D3AD008197}"/>
              </a:ext>
            </a:extLst>
          </p:cNvPr>
          <p:cNvCxnSpPr>
            <a:stCxn id="724" idx="2"/>
            <a:endCxn id="693" idx="3"/>
          </p:cNvCxnSpPr>
          <p:nvPr/>
        </p:nvCxnSpPr>
        <p:spPr>
          <a:xfrm>
            <a:off x="7260335" y="3454884"/>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1" name="Oval 341">
            <a:extLst>
              <a:ext uri="{FF2B5EF4-FFF2-40B4-BE49-F238E27FC236}">
                <a16:creationId xmlns:a16="http://schemas.microsoft.com/office/drawing/2014/main" id="{BFC9DC83-AC08-F0C9-B617-F978E5419160}"/>
              </a:ext>
            </a:extLst>
          </p:cNvPr>
          <p:cNvSpPr>
            <a:spLocks noChangeArrowheads="1"/>
          </p:cNvSpPr>
          <p:nvPr/>
        </p:nvSpPr>
        <p:spPr bwMode="auto">
          <a:xfrm>
            <a:off x="7229646" y="3780961"/>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2" name="Rectangle 731">
            <a:extLst>
              <a:ext uri="{FF2B5EF4-FFF2-40B4-BE49-F238E27FC236}">
                <a16:creationId xmlns:a16="http://schemas.microsoft.com/office/drawing/2014/main" id="{BCF0E5B4-8214-90C2-EED5-959B9E1FF9AB}"/>
              </a:ext>
            </a:extLst>
          </p:cNvPr>
          <p:cNvSpPr/>
          <p:nvPr/>
        </p:nvSpPr>
        <p:spPr>
          <a:xfrm>
            <a:off x="6974849" y="4134715"/>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3" name="Rectangle 88">
            <a:extLst>
              <a:ext uri="{FF2B5EF4-FFF2-40B4-BE49-F238E27FC236}">
                <a16:creationId xmlns:a16="http://schemas.microsoft.com/office/drawing/2014/main" id="{C402A5EE-B22D-8904-C048-2910009D8C8D}"/>
              </a:ext>
            </a:extLst>
          </p:cNvPr>
          <p:cNvSpPr>
            <a:spLocks noChangeArrowheads="1"/>
          </p:cNvSpPr>
          <p:nvPr/>
        </p:nvSpPr>
        <p:spPr bwMode="auto">
          <a:xfrm>
            <a:off x="7075490" y="4508435"/>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734" name="Isosceles Triangle 733">
            <a:extLst>
              <a:ext uri="{FF2B5EF4-FFF2-40B4-BE49-F238E27FC236}">
                <a16:creationId xmlns:a16="http://schemas.microsoft.com/office/drawing/2014/main" id="{64F8BD34-3AF3-D017-3C9F-D7EB8E431C89}"/>
              </a:ext>
            </a:extLst>
          </p:cNvPr>
          <p:cNvSpPr/>
          <p:nvPr/>
        </p:nvSpPr>
        <p:spPr>
          <a:xfrm flipV="1">
            <a:off x="7188628" y="4528390"/>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5" name="Oval 341">
            <a:extLst>
              <a:ext uri="{FF2B5EF4-FFF2-40B4-BE49-F238E27FC236}">
                <a16:creationId xmlns:a16="http://schemas.microsoft.com/office/drawing/2014/main" id="{C531EB80-B798-1CCF-5DE1-BE25C2B0B1CC}"/>
              </a:ext>
            </a:extLst>
          </p:cNvPr>
          <p:cNvSpPr>
            <a:spLocks noChangeArrowheads="1"/>
          </p:cNvSpPr>
          <p:nvPr/>
        </p:nvSpPr>
        <p:spPr bwMode="auto">
          <a:xfrm>
            <a:off x="7229646" y="460904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36" name="Trapezoid 735">
            <a:extLst>
              <a:ext uri="{FF2B5EF4-FFF2-40B4-BE49-F238E27FC236}">
                <a16:creationId xmlns:a16="http://schemas.microsoft.com/office/drawing/2014/main" id="{6863DD04-161E-2011-08DA-859F7F063A65}"/>
              </a:ext>
            </a:extLst>
          </p:cNvPr>
          <p:cNvSpPr/>
          <p:nvPr/>
        </p:nvSpPr>
        <p:spPr>
          <a:xfrm rot="10800000">
            <a:off x="7125993" y="4813797"/>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65" name="Rectangle 60">
            <a:extLst>
              <a:ext uri="{FF2B5EF4-FFF2-40B4-BE49-F238E27FC236}">
                <a16:creationId xmlns:a16="http://schemas.microsoft.com/office/drawing/2014/main" id="{5D387DEC-0E26-6478-9C22-85C7A9656475}"/>
              </a:ext>
            </a:extLst>
          </p:cNvPr>
          <p:cNvSpPr>
            <a:spLocks noChangeArrowheads="1"/>
          </p:cNvSpPr>
          <p:nvPr/>
        </p:nvSpPr>
        <p:spPr bwMode="auto">
          <a:xfrm>
            <a:off x="7071437" y="4239047"/>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766" name="Group 719">
            <a:extLst>
              <a:ext uri="{FF2B5EF4-FFF2-40B4-BE49-F238E27FC236}">
                <a16:creationId xmlns:a16="http://schemas.microsoft.com/office/drawing/2014/main" id="{4112BC0C-5170-BD03-F6B2-F38D779E08E5}"/>
              </a:ext>
            </a:extLst>
          </p:cNvPr>
          <p:cNvGrpSpPr/>
          <p:nvPr/>
        </p:nvGrpSpPr>
        <p:grpSpPr>
          <a:xfrm>
            <a:off x="7143058" y="4240810"/>
            <a:ext cx="234603" cy="92597"/>
            <a:chOff x="8553742" y="2601251"/>
            <a:chExt cx="216024" cy="108852"/>
          </a:xfrm>
        </p:grpSpPr>
        <p:cxnSp>
          <p:nvCxnSpPr>
            <p:cNvPr id="768" name="Straight Connector 532">
              <a:extLst>
                <a:ext uri="{FF2B5EF4-FFF2-40B4-BE49-F238E27FC236}">
                  <a16:creationId xmlns:a16="http://schemas.microsoft.com/office/drawing/2014/main" id="{1A4CFB60-EE88-CAE0-C279-82A9B621782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69" name="Straight Connector 534">
              <a:extLst>
                <a:ext uri="{FF2B5EF4-FFF2-40B4-BE49-F238E27FC236}">
                  <a16:creationId xmlns:a16="http://schemas.microsoft.com/office/drawing/2014/main" id="{25F0A242-C2E8-2941-5529-B861D513F1F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70" name="Straight Connector 535">
              <a:extLst>
                <a:ext uri="{FF2B5EF4-FFF2-40B4-BE49-F238E27FC236}">
                  <a16:creationId xmlns:a16="http://schemas.microsoft.com/office/drawing/2014/main" id="{FC2169C3-C8DF-99FB-28CF-2C4840C022D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71" name="Straight Connector 536">
              <a:extLst>
                <a:ext uri="{FF2B5EF4-FFF2-40B4-BE49-F238E27FC236}">
                  <a16:creationId xmlns:a16="http://schemas.microsoft.com/office/drawing/2014/main" id="{A8FBFE7E-7EF2-0AE1-EF7A-C450A1A9A9D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67" name="Trapezoid 531">
            <a:extLst>
              <a:ext uri="{FF2B5EF4-FFF2-40B4-BE49-F238E27FC236}">
                <a16:creationId xmlns:a16="http://schemas.microsoft.com/office/drawing/2014/main" id="{BEF34399-5FD4-75F3-F588-32E831309D36}"/>
              </a:ext>
            </a:extLst>
          </p:cNvPr>
          <p:cNvSpPr/>
          <p:nvPr/>
        </p:nvSpPr>
        <p:spPr>
          <a:xfrm rot="10800000">
            <a:off x="7118039" y="4333427"/>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738" name="Oval 737">
            <a:extLst>
              <a:ext uri="{FF2B5EF4-FFF2-40B4-BE49-F238E27FC236}">
                <a16:creationId xmlns:a16="http://schemas.microsoft.com/office/drawing/2014/main" id="{3EF426A8-1514-5B84-0052-755CA30E7FC4}"/>
              </a:ext>
            </a:extLst>
          </p:cNvPr>
          <p:cNvSpPr/>
          <p:nvPr/>
        </p:nvSpPr>
        <p:spPr>
          <a:xfrm>
            <a:off x="7229645" y="409701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0" name="Oval 739">
            <a:extLst>
              <a:ext uri="{FF2B5EF4-FFF2-40B4-BE49-F238E27FC236}">
                <a16:creationId xmlns:a16="http://schemas.microsoft.com/office/drawing/2014/main" id="{B14E1791-2ACA-2BA3-62E9-DF85A45FE8C6}"/>
              </a:ext>
            </a:extLst>
          </p:cNvPr>
          <p:cNvSpPr/>
          <p:nvPr/>
        </p:nvSpPr>
        <p:spPr>
          <a:xfrm>
            <a:off x="7229645" y="4938883"/>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1" name="Straight Connector 740">
            <a:extLst>
              <a:ext uri="{FF2B5EF4-FFF2-40B4-BE49-F238E27FC236}">
                <a16:creationId xmlns:a16="http://schemas.microsoft.com/office/drawing/2014/main" id="{413D16EC-2252-7B48-14F1-15BCB3A81B5A}"/>
              </a:ext>
            </a:extLst>
          </p:cNvPr>
          <p:cNvCxnSpPr>
            <a:cxnSpLocks/>
            <a:stCxn id="765" idx="0"/>
          </p:cNvCxnSpPr>
          <p:nvPr/>
        </p:nvCxnSpPr>
        <p:spPr>
          <a:xfrm flipH="1" flipV="1">
            <a:off x="7259425" y="4163653"/>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5" name="Straight Connector 744">
            <a:extLst>
              <a:ext uri="{FF2B5EF4-FFF2-40B4-BE49-F238E27FC236}">
                <a16:creationId xmlns:a16="http://schemas.microsoft.com/office/drawing/2014/main" id="{0A5211E3-D422-C786-8287-07D9548F2048}"/>
              </a:ext>
            </a:extLst>
          </p:cNvPr>
          <p:cNvCxnSpPr>
            <a:cxnSpLocks/>
            <a:stCxn id="740" idx="0"/>
          </p:cNvCxnSpPr>
          <p:nvPr/>
        </p:nvCxnSpPr>
        <p:spPr>
          <a:xfrm flipV="1">
            <a:off x="7262965" y="4865777"/>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59" name="Rectangle 758">
            <a:extLst>
              <a:ext uri="{FF2B5EF4-FFF2-40B4-BE49-F238E27FC236}">
                <a16:creationId xmlns:a16="http://schemas.microsoft.com/office/drawing/2014/main" id="{4A0651E7-6E1D-E350-915E-6C7C2432C7EC}"/>
              </a:ext>
            </a:extLst>
          </p:cNvPr>
          <p:cNvSpPr/>
          <p:nvPr/>
        </p:nvSpPr>
        <p:spPr>
          <a:xfrm rot="16200000">
            <a:off x="7212412" y="4703481"/>
            <a:ext cx="100853" cy="3639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60" name="Oval 341">
            <a:extLst>
              <a:ext uri="{FF2B5EF4-FFF2-40B4-BE49-F238E27FC236}">
                <a16:creationId xmlns:a16="http://schemas.microsoft.com/office/drawing/2014/main" id="{ED0D0E80-962A-347E-1D43-66420781F985}"/>
              </a:ext>
            </a:extLst>
          </p:cNvPr>
          <p:cNvSpPr>
            <a:spLocks noChangeArrowheads="1"/>
          </p:cNvSpPr>
          <p:nvPr/>
        </p:nvSpPr>
        <p:spPr bwMode="auto">
          <a:xfrm rot="16200000">
            <a:off x="7255276" y="4748930"/>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61" name="Oval 341">
            <a:extLst>
              <a:ext uri="{FF2B5EF4-FFF2-40B4-BE49-F238E27FC236}">
                <a16:creationId xmlns:a16="http://schemas.microsoft.com/office/drawing/2014/main" id="{6AF8D1CE-8F1F-D97C-6080-5F35E7268097}"/>
              </a:ext>
            </a:extLst>
          </p:cNvPr>
          <p:cNvSpPr>
            <a:spLocks noChangeArrowheads="1"/>
          </p:cNvSpPr>
          <p:nvPr/>
        </p:nvSpPr>
        <p:spPr bwMode="auto">
          <a:xfrm rot="16200000">
            <a:off x="7255276" y="4678155"/>
            <a:ext cx="15125" cy="1643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51" name="Straight Connector 750">
            <a:extLst>
              <a:ext uri="{FF2B5EF4-FFF2-40B4-BE49-F238E27FC236}">
                <a16:creationId xmlns:a16="http://schemas.microsoft.com/office/drawing/2014/main" id="{15C5E5B6-0718-FA98-5861-EDE5E2261AC0}"/>
              </a:ext>
            </a:extLst>
          </p:cNvPr>
          <p:cNvCxnSpPr>
            <a:stCxn id="765" idx="2"/>
            <a:endCxn id="734" idx="3"/>
          </p:cNvCxnSpPr>
          <p:nvPr/>
        </p:nvCxnSpPr>
        <p:spPr>
          <a:xfrm>
            <a:off x="7260335" y="4456455"/>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52" name="Oval 341">
            <a:extLst>
              <a:ext uri="{FF2B5EF4-FFF2-40B4-BE49-F238E27FC236}">
                <a16:creationId xmlns:a16="http://schemas.microsoft.com/office/drawing/2014/main" id="{63AD7182-E29E-1681-56CA-35620BB848B1}"/>
              </a:ext>
            </a:extLst>
          </p:cNvPr>
          <p:cNvSpPr>
            <a:spLocks noChangeArrowheads="1"/>
          </p:cNvSpPr>
          <p:nvPr/>
        </p:nvSpPr>
        <p:spPr bwMode="auto">
          <a:xfrm>
            <a:off x="7229646" y="4782532"/>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73" name="Rectangle 772">
            <a:extLst>
              <a:ext uri="{FF2B5EF4-FFF2-40B4-BE49-F238E27FC236}">
                <a16:creationId xmlns:a16="http://schemas.microsoft.com/office/drawing/2014/main" id="{4E2D68CB-1003-2C6A-B8CD-D9AC9CCC534E}"/>
              </a:ext>
            </a:extLst>
          </p:cNvPr>
          <p:cNvSpPr/>
          <p:nvPr/>
        </p:nvSpPr>
        <p:spPr>
          <a:xfrm flipH="1">
            <a:off x="8469678" y="1130580"/>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4" name="Rectangle 88">
            <a:extLst>
              <a:ext uri="{FF2B5EF4-FFF2-40B4-BE49-F238E27FC236}">
                <a16:creationId xmlns:a16="http://schemas.microsoft.com/office/drawing/2014/main" id="{EA564A25-FB46-6AC1-B36F-5A932D24CA30}"/>
              </a:ext>
            </a:extLst>
          </p:cNvPr>
          <p:cNvSpPr>
            <a:spLocks noChangeArrowheads="1"/>
          </p:cNvSpPr>
          <p:nvPr/>
        </p:nvSpPr>
        <p:spPr bwMode="auto">
          <a:xfrm flipH="1">
            <a:off x="8812188" y="1504300"/>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777" name="Trapezoid 776">
            <a:extLst>
              <a:ext uri="{FF2B5EF4-FFF2-40B4-BE49-F238E27FC236}">
                <a16:creationId xmlns:a16="http://schemas.microsoft.com/office/drawing/2014/main" id="{058CABC8-A230-F3EA-6BDA-9C37D44CDD1D}"/>
              </a:ext>
            </a:extLst>
          </p:cNvPr>
          <p:cNvSpPr/>
          <p:nvPr/>
        </p:nvSpPr>
        <p:spPr>
          <a:xfrm rot="10800000" flipH="1">
            <a:off x="8858069" y="1809662"/>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780" name="Oval 779">
            <a:extLst>
              <a:ext uri="{FF2B5EF4-FFF2-40B4-BE49-F238E27FC236}">
                <a16:creationId xmlns:a16="http://schemas.microsoft.com/office/drawing/2014/main" id="{EF290F0A-15C7-6DC4-3AF5-09199A9A35D4}"/>
              </a:ext>
            </a:extLst>
          </p:cNvPr>
          <p:cNvSpPr/>
          <p:nvPr/>
        </p:nvSpPr>
        <p:spPr>
          <a:xfrm flipH="1">
            <a:off x="8428660" y="1801826"/>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1" name="Oval 780">
            <a:extLst>
              <a:ext uri="{FF2B5EF4-FFF2-40B4-BE49-F238E27FC236}">
                <a16:creationId xmlns:a16="http://schemas.microsoft.com/office/drawing/2014/main" id="{6B602E59-22F8-486E-3DED-CABDE3DB852C}"/>
              </a:ext>
            </a:extLst>
          </p:cNvPr>
          <p:cNvSpPr/>
          <p:nvPr/>
        </p:nvSpPr>
        <p:spPr>
          <a:xfrm flipH="1">
            <a:off x="8961470" y="1934748"/>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7B5E9F21-795A-52E8-E242-776EC550264D}"/>
              </a:ext>
            </a:extLst>
          </p:cNvPr>
          <p:cNvSpPr/>
          <p:nvPr/>
        </p:nvSpPr>
        <p:spPr>
          <a:xfrm flipH="1">
            <a:off x="8542363" y="1800725"/>
            <a:ext cx="189647" cy="68432"/>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04" name="Oval 341">
            <a:extLst>
              <a:ext uri="{FF2B5EF4-FFF2-40B4-BE49-F238E27FC236}">
                <a16:creationId xmlns:a16="http://schemas.microsoft.com/office/drawing/2014/main" id="{EA93EBED-1E2C-E3DB-ACCB-8B74FDAFF3BF}"/>
              </a:ext>
            </a:extLst>
          </p:cNvPr>
          <p:cNvSpPr>
            <a:spLocks noChangeArrowheads="1"/>
          </p:cNvSpPr>
          <p:nvPr/>
        </p:nvSpPr>
        <p:spPr bwMode="auto">
          <a:xfrm flipH="1">
            <a:off x="8689671"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05" name="Oval 341">
            <a:extLst>
              <a:ext uri="{FF2B5EF4-FFF2-40B4-BE49-F238E27FC236}">
                <a16:creationId xmlns:a16="http://schemas.microsoft.com/office/drawing/2014/main" id="{00EFFE2E-3CAE-9755-B767-248A52EC852E}"/>
              </a:ext>
            </a:extLst>
          </p:cNvPr>
          <p:cNvSpPr>
            <a:spLocks noChangeArrowheads="1"/>
          </p:cNvSpPr>
          <p:nvPr/>
        </p:nvSpPr>
        <p:spPr bwMode="auto">
          <a:xfrm flipH="1">
            <a:off x="8556583" y="1819485"/>
            <a:ext cx="28441" cy="30913"/>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cxnSp>
        <p:nvCxnSpPr>
          <p:cNvPr id="784" name="Straight Connector 783">
            <a:extLst>
              <a:ext uri="{FF2B5EF4-FFF2-40B4-BE49-F238E27FC236}">
                <a16:creationId xmlns:a16="http://schemas.microsoft.com/office/drawing/2014/main" id="{88382B89-BF22-1918-46AE-B712F9E145A0}"/>
              </a:ext>
            </a:extLst>
          </p:cNvPr>
          <p:cNvCxnSpPr>
            <a:stCxn id="777" idx="1"/>
            <a:endCxn id="804" idx="2"/>
          </p:cNvCxnSpPr>
          <p:nvPr/>
        </p:nvCxnSpPr>
        <p:spPr>
          <a:xfrm flipH="1" flipV="1">
            <a:off x="8718111" y="1834941"/>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85" name="Straight Connector 784">
            <a:extLst>
              <a:ext uri="{FF2B5EF4-FFF2-40B4-BE49-F238E27FC236}">
                <a16:creationId xmlns:a16="http://schemas.microsoft.com/office/drawing/2014/main" id="{FFFD8591-9863-2253-A30D-0E1B1D5F3B7A}"/>
              </a:ext>
            </a:extLst>
          </p:cNvPr>
          <p:cNvCxnSpPr>
            <a:stCxn id="805" idx="6"/>
            <a:endCxn id="780" idx="2"/>
          </p:cNvCxnSpPr>
          <p:nvPr/>
        </p:nvCxnSpPr>
        <p:spPr>
          <a:xfrm flipH="1">
            <a:off x="8495300" y="1834941"/>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86" name="Straight Connector 785">
            <a:extLst>
              <a:ext uri="{FF2B5EF4-FFF2-40B4-BE49-F238E27FC236}">
                <a16:creationId xmlns:a16="http://schemas.microsoft.com/office/drawing/2014/main" id="{887BD87A-A7F4-1B0E-0F31-A9D0E30E1566}"/>
              </a:ext>
            </a:extLst>
          </p:cNvPr>
          <p:cNvCxnSpPr>
            <a:cxnSpLocks/>
            <a:stCxn id="781" idx="0"/>
          </p:cNvCxnSpPr>
          <p:nvPr/>
        </p:nvCxnSpPr>
        <p:spPr>
          <a:xfrm flipH="1" flipV="1">
            <a:off x="8994789" y="1861642"/>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93" name="Oval 341">
            <a:extLst>
              <a:ext uri="{FF2B5EF4-FFF2-40B4-BE49-F238E27FC236}">
                <a16:creationId xmlns:a16="http://schemas.microsoft.com/office/drawing/2014/main" id="{9FE39F70-EB36-98B5-2337-301804D5BFB0}"/>
              </a:ext>
            </a:extLst>
          </p:cNvPr>
          <p:cNvSpPr>
            <a:spLocks noChangeArrowheads="1"/>
          </p:cNvSpPr>
          <p:nvPr/>
        </p:nvSpPr>
        <p:spPr bwMode="auto">
          <a:xfrm flipH="1">
            <a:off x="8961469" y="1778397"/>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95" name="Rectangle 894">
            <a:extLst>
              <a:ext uri="{FF2B5EF4-FFF2-40B4-BE49-F238E27FC236}">
                <a16:creationId xmlns:a16="http://schemas.microsoft.com/office/drawing/2014/main" id="{F9947170-C406-CBD4-7DC1-AFCF7E3504E2}"/>
              </a:ext>
            </a:extLst>
          </p:cNvPr>
          <p:cNvSpPr/>
          <p:nvPr/>
        </p:nvSpPr>
        <p:spPr>
          <a:xfrm>
            <a:off x="3199969" y="5466289"/>
            <a:ext cx="2504490" cy="112624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Slide Number Placeholder 2">
            <a:extLst>
              <a:ext uri="{FF2B5EF4-FFF2-40B4-BE49-F238E27FC236}">
                <a16:creationId xmlns:a16="http://schemas.microsoft.com/office/drawing/2014/main" id="{2E7BFB7A-EDF2-CAB5-9C24-E36AFF9BDC56}"/>
              </a:ext>
            </a:extLst>
          </p:cNvPr>
          <p:cNvSpPr txBox="1">
            <a:spLocks/>
          </p:cNvSpPr>
          <p:nvPr/>
        </p:nvSpPr>
        <p:spPr>
          <a:xfrm>
            <a:off x="3254588" y="6465188"/>
            <a:ext cx="2844800" cy="365125"/>
          </a:xfrm>
          <a:prstGeom prst="rect">
            <a:avLst/>
          </a:prstGeom>
        </p:spPr>
        <p:txBody>
          <a:bodyPr vert="horz" lIns="91440" tIns="45720" rIns="91440" bIns="45720" rtlCol="0" anchor="ctr"/>
          <a:lstStyle>
            <a:defPPr>
              <a:defRPr lang="en-US"/>
            </a:defPPr>
            <a:lvl1pPr marL="0" algn="ctr" defTabSz="914400" rtl="0" eaLnBrk="1" latinLnBrk="0" hangingPunct="1">
              <a:defRPr sz="1067" kern="1200">
                <a:solidFill>
                  <a:schemeClr val="bg1">
                    <a:lumMod val="65000"/>
                  </a:schemeClr>
                </a:solidFill>
                <a:latin typeface="Corbel"/>
                <a:ea typeface="+mn-ea"/>
                <a:cs typeface="Corbe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21E2DF-5279-024C-809C-CD16853F95A6}" type="slidenum">
              <a:rPr lang="en-US" smtClean="0"/>
              <a:pPr/>
              <a:t>46</a:t>
            </a:fld>
            <a:endParaRPr lang="en-US"/>
          </a:p>
        </p:txBody>
      </p:sp>
      <p:sp>
        <p:nvSpPr>
          <p:cNvPr id="939" name="Rectangle 938">
            <a:extLst>
              <a:ext uri="{FF2B5EF4-FFF2-40B4-BE49-F238E27FC236}">
                <a16:creationId xmlns:a16="http://schemas.microsoft.com/office/drawing/2014/main" id="{428E2141-F3E6-6CB0-7103-A827361F835E}"/>
              </a:ext>
            </a:extLst>
          </p:cNvPr>
          <p:cNvSpPr/>
          <p:nvPr/>
        </p:nvSpPr>
        <p:spPr>
          <a:xfrm>
            <a:off x="4804976" y="554569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0" name="Rectangle 88">
            <a:extLst>
              <a:ext uri="{FF2B5EF4-FFF2-40B4-BE49-F238E27FC236}">
                <a16:creationId xmlns:a16="http://schemas.microsoft.com/office/drawing/2014/main" id="{86761A5F-0B9D-DD0D-D79F-0D4DAD248179}"/>
              </a:ext>
            </a:extLst>
          </p:cNvPr>
          <p:cNvSpPr>
            <a:spLocks noChangeArrowheads="1"/>
          </p:cNvSpPr>
          <p:nvPr/>
        </p:nvSpPr>
        <p:spPr bwMode="auto">
          <a:xfrm>
            <a:off x="4905617" y="591941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941" name="Isosceles Triangle 940">
            <a:extLst>
              <a:ext uri="{FF2B5EF4-FFF2-40B4-BE49-F238E27FC236}">
                <a16:creationId xmlns:a16="http://schemas.microsoft.com/office/drawing/2014/main" id="{B9F234B6-4F81-9D13-2C94-DCFD20A015D3}"/>
              </a:ext>
            </a:extLst>
          </p:cNvPr>
          <p:cNvSpPr/>
          <p:nvPr/>
        </p:nvSpPr>
        <p:spPr>
          <a:xfrm flipV="1">
            <a:off x="5018755" y="593937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42" name="Oval 341">
            <a:extLst>
              <a:ext uri="{FF2B5EF4-FFF2-40B4-BE49-F238E27FC236}">
                <a16:creationId xmlns:a16="http://schemas.microsoft.com/office/drawing/2014/main" id="{CFE240F5-32A3-ACC0-B6D1-EE5B496126BA}"/>
              </a:ext>
            </a:extLst>
          </p:cNvPr>
          <p:cNvSpPr>
            <a:spLocks noChangeArrowheads="1"/>
          </p:cNvSpPr>
          <p:nvPr/>
        </p:nvSpPr>
        <p:spPr bwMode="auto">
          <a:xfrm>
            <a:off x="5059773" y="602002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43" name="Trapezoid 942">
            <a:extLst>
              <a:ext uri="{FF2B5EF4-FFF2-40B4-BE49-F238E27FC236}">
                <a16:creationId xmlns:a16="http://schemas.microsoft.com/office/drawing/2014/main" id="{3962567B-76F9-9533-8EF6-B9DD0E2838A2}"/>
              </a:ext>
            </a:extLst>
          </p:cNvPr>
          <p:cNvSpPr/>
          <p:nvPr/>
        </p:nvSpPr>
        <p:spPr>
          <a:xfrm rot="10800000">
            <a:off x="4956120" y="622477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944" name="Group 254">
            <a:extLst>
              <a:ext uri="{FF2B5EF4-FFF2-40B4-BE49-F238E27FC236}">
                <a16:creationId xmlns:a16="http://schemas.microsoft.com/office/drawing/2014/main" id="{CE178400-8F58-90B4-AF32-B3E91A5B3910}"/>
              </a:ext>
            </a:extLst>
          </p:cNvPr>
          <p:cNvGrpSpPr>
            <a:grpSpLocks noChangeAspect="1"/>
          </p:cNvGrpSpPr>
          <p:nvPr/>
        </p:nvGrpSpPr>
        <p:grpSpPr>
          <a:xfrm>
            <a:off x="4901564" y="5650028"/>
            <a:ext cx="377796" cy="217409"/>
            <a:chOff x="8421867" y="1904979"/>
            <a:chExt cx="347879" cy="255573"/>
          </a:xfrm>
        </p:grpSpPr>
        <p:sp>
          <p:nvSpPr>
            <p:cNvPr id="972" name="Rectangle 60">
              <a:extLst>
                <a:ext uri="{FF2B5EF4-FFF2-40B4-BE49-F238E27FC236}">
                  <a16:creationId xmlns:a16="http://schemas.microsoft.com/office/drawing/2014/main" id="{9A4A32E8-A215-F402-783B-95EBD434926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973" name="Group 719">
              <a:extLst>
                <a:ext uri="{FF2B5EF4-FFF2-40B4-BE49-F238E27FC236}">
                  <a16:creationId xmlns:a16="http://schemas.microsoft.com/office/drawing/2014/main" id="{9D0997A6-16E2-D8A1-543D-9CA57730B3D9}"/>
                </a:ext>
              </a:extLst>
            </p:cNvPr>
            <p:cNvGrpSpPr/>
            <p:nvPr/>
          </p:nvGrpSpPr>
          <p:grpSpPr>
            <a:xfrm>
              <a:off x="8487816" y="1907051"/>
              <a:ext cx="216025" cy="108851"/>
              <a:chOff x="8553742" y="2601251"/>
              <a:chExt cx="216024" cy="108852"/>
            </a:xfrm>
          </p:grpSpPr>
          <p:cxnSp>
            <p:nvCxnSpPr>
              <p:cNvPr id="975" name="Straight Connector 532">
                <a:extLst>
                  <a:ext uri="{FF2B5EF4-FFF2-40B4-BE49-F238E27FC236}">
                    <a16:creationId xmlns:a16="http://schemas.microsoft.com/office/drawing/2014/main" id="{155F7768-7953-1E7D-C5CD-CD762DA500D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76" name="Straight Connector 534">
                <a:extLst>
                  <a:ext uri="{FF2B5EF4-FFF2-40B4-BE49-F238E27FC236}">
                    <a16:creationId xmlns:a16="http://schemas.microsoft.com/office/drawing/2014/main" id="{B12911B4-C095-0CA8-EDD7-848AD7F73D7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77" name="Straight Connector 535">
                <a:extLst>
                  <a:ext uri="{FF2B5EF4-FFF2-40B4-BE49-F238E27FC236}">
                    <a16:creationId xmlns:a16="http://schemas.microsoft.com/office/drawing/2014/main" id="{B16462A7-46BF-7554-5483-5710F11DC16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78" name="Straight Connector 536">
                <a:extLst>
                  <a:ext uri="{FF2B5EF4-FFF2-40B4-BE49-F238E27FC236}">
                    <a16:creationId xmlns:a16="http://schemas.microsoft.com/office/drawing/2014/main" id="{D6E62919-49DA-0F07-13CC-9FC47940765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74" name="Trapezoid 531">
              <a:extLst>
                <a:ext uri="{FF2B5EF4-FFF2-40B4-BE49-F238E27FC236}">
                  <a16:creationId xmlns:a16="http://schemas.microsoft.com/office/drawing/2014/main" id="{197D4D4E-AA2B-EFB0-5469-5E0FFDB59C6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945" name="Oval 944">
            <a:extLst>
              <a:ext uri="{FF2B5EF4-FFF2-40B4-BE49-F238E27FC236}">
                <a16:creationId xmlns:a16="http://schemas.microsoft.com/office/drawing/2014/main" id="{38DFEC98-1CED-BD7E-BF1D-318FC666D137}"/>
              </a:ext>
            </a:extLst>
          </p:cNvPr>
          <p:cNvSpPr/>
          <p:nvPr/>
        </p:nvSpPr>
        <p:spPr>
          <a:xfrm>
            <a:off x="5059772" y="550799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6" name="Oval 945">
            <a:extLst>
              <a:ext uri="{FF2B5EF4-FFF2-40B4-BE49-F238E27FC236}">
                <a16:creationId xmlns:a16="http://schemas.microsoft.com/office/drawing/2014/main" id="{3E183001-BB02-E0C1-7A20-0C519E173C77}"/>
              </a:ext>
            </a:extLst>
          </p:cNvPr>
          <p:cNvSpPr/>
          <p:nvPr/>
        </p:nvSpPr>
        <p:spPr>
          <a:xfrm>
            <a:off x="5592581" y="621694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7" name="Oval 946">
            <a:extLst>
              <a:ext uri="{FF2B5EF4-FFF2-40B4-BE49-F238E27FC236}">
                <a16:creationId xmlns:a16="http://schemas.microsoft.com/office/drawing/2014/main" id="{738C7B9C-417D-4A69-E704-914C66287EAB}"/>
              </a:ext>
            </a:extLst>
          </p:cNvPr>
          <p:cNvSpPr/>
          <p:nvPr/>
        </p:nvSpPr>
        <p:spPr>
          <a:xfrm>
            <a:off x="5059772" y="634986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8" name="Straight Connector 947">
            <a:extLst>
              <a:ext uri="{FF2B5EF4-FFF2-40B4-BE49-F238E27FC236}">
                <a16:creationId xmlns:a16="http://schemas.microsoft.com/office/drawing/2014/main" id="{AF852646-A52F-A0A0-9E25-8F639676F466}"/>
              </a:ext>
            </a:extLst>
          </p:cNvPr>
          <p:cNvCxnSpPr>
            <a:cxnSpLocks/>
            <a:stCxn id="972" idx="0"/>
          </p:cNvCxnSpPr>
          <p:nvPr/>
        </p:nvCxnSpPr>
        <p:spPr>
          <a:xfrm flipH="1" flipV="1">
            <a:off x="5089552" y="557463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49" name="Group 1040">
            <a:extLst>
              <a:ext uri="{FF2B5EF4-FFF2-40B4-BE49-F238E27FC236}">
                <a16:creationId xmlns:a16="http://schemas.microsoft.com/office/drawing/2014/main" id="{40212638-CB34-3E83-AB4F-B99EF83FA316}"/>
              </a:ext>
            </a:extLst>
          </p:cNvPr>
          <p:cNvGrpSpPr/>
          <p:nvPr/>
        </p:nvGrpSpPr>
        <p:grpSpPr>
          <a:xfrm>
            <a:off x="5355871" y="6215841"/>
            <a:ext cx="189647" cy="68432"/>
            <a:chOff x="1230061" y="3045781"/>
            <a:chExt cx="435339" cy="142407"/>
          </a:xfrm>
        </p:grpSpPr>
        <p:sp>
          <p:nvSpPr>
            <p:cNvPr id="969" name="Rectangle 968">
              <a:extLst>
                <a:ext uri="{FF2B5EF4-FFF2-40B4-BE49-F238E27FC236}">
                  <a16:creationId xmlns:a16="http://schemas.microsoft.com/office/drawing/2014/main" id="{CC1FA5E8-AC4E-97C2-E230-752BB2EB24F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70" name="Oval 341">
              <a:extLst>
                <a:ext uri="{FF2B5EF4-FFF2-40B4-BE49-F238E27FC236}">
                  <a16:creationId xmlns:a16="http://schemas.microsoft.com/office/drawing/2014/main" id="{4DDE7BF5-21C0-F7B2-1074-1FED74A24ADF}"/>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71" name="Oval 341">
              <a:extLst>
                <a:ext uri="{FF2B5EF4-FFF2-40B4-BE49-F238E27FC236}">
                  <a16:creationId xmlns:a16="http://schemas.microsoft.com/office/drawing/2014/main" id="{0C9BE239-9490-19EE-4A46-6383197597BC}"/>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50" name="Straight Connector 949">
            <a:extLst>
              <a:ext uri="{FF2B5EF4-FFF2-40B4-BE49-F238E27FC236}">
                <a16:creationId xmlns:a16="http://schemas.microsoft.com/office/drawing/2014/main" id="{E177FB5E-512C-5A55-7857-A844FB053D6D}"/>
              </a:ext>
            </a:extLst>
          </p:cNvPr>
          <p:cNvCxnSpPr>
            <a:stCxn id="943" idx="1"/>
            <a:endCxn id="970" idx="2"/>
          </p:cNvCxnSpPr>
          <p:nvPr/>
        </p:nvCxnSpPr>
        <p:spPr>
          <a:xfrm flipV="1">
            <a:off x="5218534" y="6250057"/>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1" name="Straight Connector 950">
            <a:extLst>
              <a:ext uri="{FF2B5EF4-FFF2-40B4-BE49-F238E27FC236}">
                <a16:creationId xmlns:a16="http://schemas.microsoft.com/office/drawing/2014/main" id="{E1B06BAE-509D-42CD-3C04-9FD2DEEEF41B}"/>
              </a:ext>
            </a:extLst>
          </p:cNvPr>
          <p:cNvCxnSpPr>
            <a:stCxn id="971" idx="6"/>
            <a:endCxn id="946" idx="2"/>
          </p:cNvCxnSpPr>
          <p:nvPr/>
        </p:nvCxnSpPr>
        <p:spPr>
          <a:xfrm>
            <a:off x="5531298" y="6250057"/>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2" name="Straight Connector 951">
            <a:extLst>
              <a:ext uri="{FF2B5EF4-FFF2-40B4-BE49-F238E27FC236}">
                <a16:creationId xmlns:a16="http://schemas.microsoft.com/office/drawing/2014/main" id="{8EFA24A9-29A7-A32D-764B-9EF40F3F10B6}"/>
              </a:ext>
            </a:extLst>
          </p:cNvPr>
          <p:cNvCxnSpPr>
            <a:cxnSpLocks/>
            <a:stCxn id="947" idx="0"/>
          </p:cNvCxnSpPr>
          <p:nvPr/>
        </p:nvCxnSpPr>
        <p:spPr>
          <a:xfrm flipV="1">
            <a:off x="5093092" y="627675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53" name="Group 1040">
            <a:extLst>
              <a:ext uri="{FF2B5EF4-FFF2-40B4-BE49-F238E27FC236}">
                <a16:creationId xmlns:a16="http://schemas.microsoft.com/office/drawing/2014/main" id="{01413068-8E0C-B371-0C58-2EDBFA7418DB}"/>
              </a:ext>
            </a:extLst>
          </p:cNvPr>
          <p:cNvGrpSpPr/>
          <p:nvPr/>
        </p:nvGrpSpPr>
        <p:grpSpPr>
          <a:xfrm rot="16200000">
            <a:off x="5042539" y="6114462"/>
            <a:ext cx="100853" cy="36392"/>
            <a:chOff x="1230061" y="3045781"/>
            <a:chExt cx="435339" cy="142407"/>
          </a:xfrm>
        </p:grpSpPr>
        <p:sp>
          <p:nvSpPr>
            <p:cNvPr id="966" name="Rectangle 965">
              <a:extLst>
                <a:ext uri="{FF2B5EF4-FFF2-40B4-BE49-F238E27FC236}">
                  <a16:creationId xmlns:a16="http://schemas.microsoft.com/office/drawing/2014/main" id="{E92E4B90-C5E2-3A46-FD41-025BF294FA4C}"/>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67" name="Oval 341">
              <a:extLst>
                <a:ext uri="{FF2B5EF4-FFF2-40B4-BE49-F238E27FC236}">
                  <a16:creationId xmlns:a16="http://schemas.microsoft.com/office/drawing/2014/main" id="{EC4D3963-F6EF-CC25-3AA4-892ED8E5937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68" name="Oval 341">
              <a:extLst>
                <a:ext uri="{FF2B5EF4-FFF2-40B4-BE49-F238E27FC236}">
                  <a16:creationId xmlns:a16="http://schemas.microsoft.com/office/drawing/2014/main" id="{B119163B-1E61-8AD0-1422-8E94F0B9B4C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954" name="Oval 953">
            <a:extLst>
              <a:ext uri="{FF2B5EF4-FFF2-40B4-BE49-F238E27FC236}">
                <a16:creationId xmlns:a16="http://schemas.microsoft.com/office/drawing/2014/main" id="{B725E02A-69E1-63EC-2D08-F180637B49A7}"/>
              </a:ext>
            </a:extLst>
          </p:cNvPr>
          <p:cNvSpPr/>
          <p:nvPr/>
        </p:nvSpPr>
        <p:spPr>
          <a:xfrm>
            <a:off x="5592581" y="601341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55" name="Group 1040">
            <a:extLst>
              <a:ext uri="{FF2B5EF4-FFF2-40B4-BE49-F238E27FC236}">
                <a16:creationId xmlns:a16="http://schemas.microsoft.com/office/drawing/2014/main" id="{7727D402-E993-A899-CD0E-AF4A99C85FDE}"/>
              </a:ext>
            </a:extLst>
          </p:cNvPr>
          <p:cNvGrpSpPr/>
          <p:nvPr/>
        </p:nvGrpSpPr>
        <p:grpSpPr>
          <a:xfrm>
            <a:off x="5355871" y="6012310"/>
            <a:ext cx="189647" cy="68432"/>
            <a:chOff x="1230061" y="3045781"/>
            <a:chExt cx="435339" cy="142407"/>
          </a:xfrm>
        </p:grpSpPr>
        <p:sp>
          <p:nvSpPr>
            <p:cNvPr id="963" name="Rectangle 962">
              <a:extLst>
                <a:ext uri="{FF2B5EF4-FFF2-40B4-BE49-F238E27FC236}">
                  <a16:creationId xmlns:a16="http://schemas.microsoft.com/office/drawing/2014/main" id="{85FB34E2-3676-8090-EA10-E98095F80917}"/>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964" name="Oval 341">
              <a:extLst>
                <a:ext uri="{FF2B5EF4-FFF2-40B4-BE49-F238E27FC236}">
                  <a16:creationId xmlns:a16="http://schemas.microsoft.com/office/drawing/2014/main" id="{76E28516-BD13-F714-E175-DFBE6F894785}"/>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965" name="Oval 341">
              <a:extLst>
                <a:ext uri="{FF2B5EF4-FFF2-40B4-BE49-F238E27FC236}">
                  <a16:creationId xmlns:a16="http://schemas.microsoft.com/office/drawing/2014/main" id="{944D0FAD-4932-B762-1A35-1EA58E1596AD}"/>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56" name="Straight Connector 955">
            <a:extLst>
              <a:ext uri="{FF2B5EF4-FFF2-40B4-BE49-F238E27FC236}">
                <a16:creationId xmlns:a16="http://schemas.microsoft.com/office/drawing/2014/main" id="{EB00063B-00DC-9018-DD9E-4FA1F15F82A5}"/>
              </a:ext>
            </a:extLst>
          </p:cNvPr>
          <p:cNvCxnSpPr>
            <a:cxnSpLocks/>
            <a:stCxn id="942" idx="6"/>
            <a:endCxn id="964" idx="2"/>
          </p:cNvCxnSpPr>
          <p:nvPr/>
        </p:nvCxnSpPr>
        <p:spPr>
          <a:xfrm flipV="1">
            <a:off x="5126412" y="604652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7" name="Straight Connector 956">
            <a:extLst>
              <a:ext uri="{FF2B5EF4-FFF2-40B4-BE49-F238E27FC236}">
                <a16:creationId xmlns:a16="http://schemas.microsoft.com/office/drawing/2014/main" id="{53D0422F-F41D-2400-CCEF-1DB067E5F856}"/>
              </a:ext>
            </a:extLst>
          </p:cNvPr>
          <p:cNvCxnSpPr>
            <a:stCxn id="965" idx="6"/>
            <a:endCxn id="954" idx="2"/>
          </p:cNvCxnSpPr>
          <p:nvPr/>
        </p:nvCxnSpPr>
        <p:spPr>
          <a:xfrm>
            <a:off x="5531298" y="604652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8" name="Straight Connector 957">
            <a:extLst>
              <a:ext uri="{FF2B5EF4-FFF2-40B4-BE49-F238E27FC236}">
                <a16:creationId xmlns:a16="http://schemas.microsoft.com/office/drawing/2014/main" id="{32E3C9EB-670F-2B88-C52B-F807827DAFD0}"/>
              </a:ext>
            </a:extLst>
          </p:cNvPr>
          <p:cNvCxnSpPr>
            <a:stCxn id="972" idx="2"/>
            <a:endCxn id="941" idx="3"/>
          </p:cNvCxnSpPr>
          <p:nvPr/>
        </p:nvCxnSpPr>
        <p:spPr>
          <a:xfrm>
            <a:off x="5090462" y="586743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9" name="Oval 341">
            <a:extLst>
              <a:ext uri="{FF2B5EF4-FFF2-40B4-BE49-F238E27FC236}">
                <a16:creationId xmlns:a16="http://schemas.microsoft.com/office/drawing/2014/main" id="{71FC9B69-05DC-42C3-0F7D-22DD56A4547F}"/>
              </a:ext>
            </a:extLst>
          </p:cNvPr>
          <p:cNvSpPr>
            <a:spLocks noChangeArrowheads="1"/>
          </p:cNvSpPr>
          <p:nvPr/>
        </p:nvSpPr>
        <p:spPr bwMode="auto">
          <a:xfrm>
            <a:off x="5059773" y="619351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61" name="Oval 960">
            <a:extLst>
              <a:ext uri="{FF2B5EF4-FFF2-40B4-BE49-F238E27FC236}">
                <a16:creationId xmlns:a16="http://schemas.microsoft.com/office/drawing/2014/main" id="{4B05EE97-A3B5-B5EF-3386-14121F4A0D4B}"/>
              </a:ext>
            </a:extLst>
          </p:cNvPr>
          <p:cNvSpPr/>
          <p:nvPr/>
        </p:nvSpPr>
        <p:spPr>
          <a:xfrm>
            <a:off x="4836886" y="635242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62" name="Connector: Elbow 961">
            <a:extLst>
              <a:ext uri="{FF2B5EF4-FFF2-40B4-BE49-F238E27FC236}">
                <a16:creationId xmlns:a16="http://schemas.microsoft.com/office/drawing/2014/main" id="{1FBD6E15-5DD3-BF69-0ED0-6C46E645FF35}"/>
              </a:ext>
            </a:extLst>
          </p:cNvPr>
          <p:cNvCxnSpPr>
            <a:stCxn id="972" idx="2"/>
            <a:endCxn id="961" idx="0"/>
          </p:cNvCxnSpPr>
          <p:nvPr/>
        </p:nvCxnSpPr>
        <p:spPr>
          <a:xfrm rot="5400000">
            <a:off x="4737837" y="599980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80" name="Rectangle 979">
            <a:extLst>
              <a:ext uri="{FF2B5EF4-FFF2-40B4-BE49-F238E27FC236}">
                <a16:creationId xmlns:a16="http://schemas.microsoft.com/office/drawing/2014/main" id="{DFDE059B-76D0-C162-79BD-B8CDB4BA926A}"/>
              </a:ext>
            </a:extLst>
          </p:cNvPr>
          <p:cNvSpPr/>
          <p:nvPr/>
        </p:nvSpPr>
        <p:spPr>
          <a:xfrm>
            <a:off x="3281581" y="5585929"/>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1" name="Rectangle 88">
            <a:extLst>
              <a:ext uri="{FF2B5EF4-FFF2-40B4-BE49-F238E27FC236}">
                <a16:creationId xmlns:a16="http://schemas.microsoft.com/office/drawing/2014/main" id="{C8032CF8-D748-C30B-7FF0-A3403E9C4C14}"/>
              </a:ext>
            </a:extLst>
          </p:cNvPr>
          <p:cNvSpPr>
            <a:spLocks noChangeArrowheads="1"/>
          </p:cNvSpPr>
          <p:nvPr/>
        </p:nvSpPr>
        <p:spPr bwMode="auto">
          <a:xfrm>
            <a:off x="3382222" y="5959649"/>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982" name="Isosceles Triangle 981">
            <a:extLst>
              <a:ext uri="{FF2B5EF4-FFF2-40B4-BE49-F238E27FC236}">
                <a16:creationId xmlns:a16="http://schemas.microsoft.com/office/drawing/2014/main" id="{6E237B0F-E753-66D7-57E5-2895CC7D7823}"/>
              </a:ext>
            </a:extLst>
          </p:cNvPr>
          <p:cNvSpPr/>
          <p:nvPr/>
        </p:nvSpPr>
        <p:spPr>
          <a:xfrm flipV="1">
            <a:off x="3495360" y="5979604"/>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83" name="Oval 341">
            <a:extLst>
              <a:ext uri="{FF2B5EF4-FFF2-40B4-BE49-F238E27FC236}">
                <a16:creationId xmlns:a16="http://schemas.microsoft.com/office/drawing/2014/main" id="{AE5F9F9C-B2D1-DB68-2F8B-E498968318D6}"/>
              </a:ext>
            </a:extLst>
          </p:cNvPr>
          <p:cNvSpPr>
            <a:spLocks noChangeArrowheads="1"/>
          </p:cNvSpPr>
          <p:nvPr/>
        </p:nvSpPr>
        <p:spPr bwMode="auto">
          <a:xfrm>
            <a:off x="3536378" y="6060256"/>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984" name="Trapezoid 983">
            <a:extLst>
              <a:ext uri="{FF2B5EF4-FFF2-40B4-BE49-F238E27FC236}">
                <a16:creationId xmlns:a16="http://schemas.microsoft.com/office/drawing/2014/main" id="{07F781C6-E441-BA74-5A32-D551C178FDBE}"/>
              </a:ext>
            </a:extLst>
          </p:cNvPr>
          <p:cNvSpPr/>
          <p:nvPr/>
        </p:nvSpPr>
        <p:spPr>
          <a:xfrm rot="10800000">
            <a:off x="3432725" y="6265011"/>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985" name="Group 254">
            <a:extLst>
              <a:ext uri="{FF2B5EF4-FFF2-40B4-BE49-F238E27FC236}">
                <a16:creationId xmlns:a16="http://schemas.microsoft.com/office/drawing/2014/main" id="{C59B2E1F-9326-CC10-661E-528B679350C3}"/>
              </a:ext>
            </a:extLst>
          </p:cNvPr>
          <p:cNvGrpSpPr>
            <a:grpSpLocks noChangeAspect="1"/>
          </p:cNvGrpSpPr>
          <p:nvPr/>
        </p:nvGrpSpPr>
        <p:grpSpPr>
          <a:xfrm>
            <a:off x="3378169" y="5690261"/>
            <a:ext cx="377796" cy="217409"/>
            <a:chOff x="8421867" y="1904979"/>
            <a:chExt cx="347879" cy="255573"/>
          </a:xfrm>
        </p:grpSpPr>
        <p:sp>
          <p:nvSpPr>
            <p:cNvPr id="1013" name="Rectangle 60">
              <a:extLst>
                <a:ext uri="{FF2B5EF4-FFF2-40B4-BE49-F238E27FC236}">
                  <a16:creationId xmlns:a16="http://schemas.microsoft.com/office/drawing/2014/main" id="{1DFD7561-5D73-85BF-D60A-11CEEEE8E43B}"/>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1014" name="Group 719">
              <a:extLst>
                <a:ext uri="{FF2B5EF4-FFF2-40B4-BE49-F238E27FC236}">
                  <a16:creationId xmlns:a16="http://schemas.microsoft.com/office/drawing/2014/main" id="{DB7C413A-E085-1286-DB7A-BF8248FB321A}"/>
                </a:ext>
              </a:extLst>
            </p:cNvPr>
            <p:cNvGrpSpPr/>
            <p:nvPr/>
          </p:nvGrpSpPr>
          <p:grpSpPr>
            <a:xfrm>
              <a:off x="8487816" y="1907051"/>
              <a:ext cx="216025" cy="108851"/>
              <a:chOff x="8553742" y="2601251"/>
              <a:chExt cx="216024" cy="108852"/>
            </a:xfrm>
          </p:grpSpPr>
          <p:cxnSp>
            <p:nvCxnSpPr>
              <p:cNvPr id="1016" name="Straight Connector 532">
                <a:extLst>
                  <a:ext uri="{FF2B5EF4-FFF2-40B4-BE49-F238E27FC236}">
                    <a16:creationId xmlns:a16="http://schemas.microsoft.com/office/drawing/2014/main" id="{103BA86F-32D7-E12D-0990-C0527DA0127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17" name="Straight Connector 534">
                <a:extLst>
                  <a:ext uri="{FF2B5EF4-FFF2-40B4-BE49-F238E27FC236}">
                    <a16:creationId xmlns:a16="http://schemas.microsoft.com/office/drawing/2014/main" id="{B25C79B1-33FF-9ED5-A899-94BD95EF8B9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18" name="Straight Connector 535">
                <a:extLst>
                  <a:ext uri="{FF2B5EF4-FFF2-40B4-BE49-F238E27FC236}">
                    <a16:creationId xmlns:a16="http://schemas.microsoft.com/office/drawing/2014/main" id="{8C5D994E-1E60-865D-FEB3-21C5AD2BCB8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19" name="Straight Connector 536">
                <a:extLst>
                  <a:ext uri="{FF2B5EF4-FFF2-40B4-BE49-F238E27FC236}">
                    <a16:creationId xmlns:a16="http://schemas.microsoft.com/office/drawing/2014/main" id="{7A3591DD-6750-FA60-B83F-19888206165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15" name="Trapezoid 531">
              <a:extLst>
                <a:ext uri="{FF2B5EF4-FFF2-40B4-BE49-F238E27FC236}">
                  <a16:creationId xmlns:a16="http://schemas.microsoft.com/office/drawing/2014/main" id="{F6DB0D5A-4004-3D4B-E5A4-749B58E558A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986" name="Oval 985">
            <a:extLst>
              <a:ext uri="{FF2B5EF4-FFF2-40B4-BE49-F238E27FC236}">
                <a16:creationId xmlns:a16="http://schemas.microsoft.com/office/drawing/2014/main" id="{98F73326-DCD1-125A-C471-FADE5C824411}"/>
              </a:ext>
            </a:extLst>
          </p:cNvPr>
          <p:cNvSpPr/>
          <p:nvPr/>
        </p:nvSpPr>
        <p:spPr>
          <a:xfrm>
            <a:off x="3536377" y="554822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7" name="Oval 986">
            <a:extLst>
              <a:ext uri="{FF2B5EF4-FFF2-40B4-BE49-F238E27FC236}">
                <a16:creationId xmlns:a16="http://schemas.microsoft.com/office/drawing/2014/main" id="{79CA8837-A99E-6E2F-4A2C-58154C48FD32}"/>
              </a:ext>
            </a:extLst>
          </p:cNvPr>
          <p:cNvSpPr/>
          <p:nvPr/>
        </p:nvSpPr>
        <p:spPr>
          <a:xfrm>
            <a:off x="4069186" y="6257175"/>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8" name="Oval 987">
            <a:extLst>
              <a:ext uri="{FF2B5EF4-FFF2-40B4-BE49-F238E27FC236}">
                <a16:creationId xmlns:a16="http://schemas.microsoft.com/office/drawing/2014/main" id="{572F63C1-3DF1-21F7-D0F6-34A5D4B57FFA}"/>
              </a:ext>
            </a:extLst>
          </p:cNvPr>
          <p:cNvSpPr/>
          <p:nvPr/>
        </p:nvSpPr>
        <p:spPr>
          <a:xfrm>
            <a:off x="3536377" y="639009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9" name="Straight Connector 988">
            <a:extLst>
              <a:ext uri="{FF2B5EF4-FFF2-40B4-BE49-F238E27FC236}">
                <a16:creationId xmlns:a16="http://schemas.microsoft.com/office/drawing/2014/main" id="{E88D889B-0FAE-7F53-BF21-4CA23CECB546}"/>
              </a:ext>
            </a:extLst>
          </p:cNvPr>
          <p:cNvCxnSpPr>
            <a:cxnSpLocks/>
            <a:stCxn id="1013" idx="0"/>
          </p:cNvCxnSpPr>
          <p:nvPr/>
        </p:nvCxnSpPr>
        <p:spPr>
          <a:xfrm flipH="1" flipV="1">
            <a:off x="3566157" y="5614867"/>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90" name="Group 1040">
            <a:extLst>
              <a:ext uri="{FF2B5EF4-FFF2-40B4-BE49-F238E27FC236}">
                <a16:creationId xmlns:a16="http://schemas.microsoft.com/office/drawing/2014/main" id="{BE5AB657-5416-ADBB-A382-59A8F364FD81}"/>
              </a:ext>
            </a:extLst>
          </p:cNvPr>
          <p:cNvGrpSpPr/>
          <p:nvPr/>
        </p:nvGrpSpPr>
        <p:grpSpPr>
          <a:xfrm>
            <a:off x="3832476" y="6256074"/>
            <a:ext cx="189647" cy="68432"/>
            <a:chOff x="1230061" y="3045781"/>
            <a:chExt cx="435339" cy="142407"/>
          </a:xfrm>
        </p:grpSpPr>
        <p:sp>
          <p:nvSpPr>
            <p:cNvPr id="1010" name="Rectangle 1009">
              <a:extLst>
                <a:ext uri="{FF2B5EF4-FFF2-40B4-BE49-F238E27FC236}">
                  <a16:creationId xmlns:a16="http://schemas.microsoft.com/office/drawing/2014/main" id="{74106680-5C33-8E3B-9A77-F514F6967230}"/>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11" name="Oval 341">
              <a:extLst>
                <a:ext uri="{FF2B5EF4-FFF2-40B4-BE49-F238E27FC236}">
                  <a16:creationId xmlns:a16="http://schemas.microsoft.com/office/drawing/2014/main" id="{02E96B93-3199-83E6-B1CE-818937FDEB6A}"/>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12" name="Oval 341">
              <a:extLst>
                <a:ext uri="{FF2B5EF4-FFF2-40B4-BE49-F238E27FC236}">
                  <a16:creationId xmlns:a16="http://schemas.microsoft.com/office/drawing/2014/main" id="{04E60464-EB8B-5495-F08C-6C3088764EC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91" name="Straight Connector 990">
            <a:extLst>
              <a:ext uri="{FF2B5EF4-FFF2-40B4-BE49-F238E27FC236}">
                <a16:creationId xmlns:a16="http://schemas.microsoft.com/office/drawing/2014/main" id="{03577E4A-73CB-BC5E-592B-61E0826D1F67}"/>
              </a:ext>
            </a:extLst>
          </p:cNvPr>
          <p:cNvCxnSpPr>
            <a:stCxn id="984" idx="1"/>
            <a:endCxn id="1011" idx="2"/>
          </p:cNvCxnSpPr>
          <p:nvPr/>
        </p:nvCxnSpPr>
        <p:spPr>
          <a:xfrm flipV="1">
            <a:off x="3695139" y="6290290"/>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2" name="Straight Connector 991">
            <a:extLst>
              <a:ext uri="{FF2B5EF4-FFF2-40B4-BE49-F238E27FC236}">
                <a16:creationId xmlns:a16="http://schemas.microsoft.com/office/drawing/2014/main" id="{B0A50F7F-9761-80EE-D7CA-D17857C8E937}"/>
              </a:ext>
            </a:extLst>
          </p:cNvPr>
          <p:cNvCxnSpPr>
            <a:stCxn id="1012" idx="6"/>
            <a:endCxn id="987" idx="2"/>
          </p:cNvCxnSpPr>
          <p:nvPr/>
        </p:nvCxnSpPr>
        <p:spPr>
          <a:xfrm>
            <a:off x="4007903" y="6290290"/>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3" name="Straight Connector 992">
            <a:extLst>
              <a:ext uri="{FF2B5EF4-FFF2-40B4-BE49-F238E27FC236}">
                <a16:creationId xmlns:a16="http://schemas.microsoft.com/office/drawing/2014/main" id="{F6EEA666-A1D2-DDAF-CCE4-65EAA6097051}"/>
              </a:ext>
            </a:extLst>
          </p:cNvPr>
          <p:cNvCxnSpPr>
            <a:cxnSpLocks/>
            <a:stCxn id="988" idx="0"/>
          </p:cNvCxnSpPr>
          <p:nvPr/>
        </p:nvCxnSpPr>
        <p:spPr>
          <a:xfrm flipV="1">
            <a:off x="3569697" y="6316991"/>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994" name="Group 1040">
            <a:extLst>
              <a:ext uri="{FF2B5EF4-FFF2-40B4-BE49-F238E27FC236}">
                <a16:creationId xmlns:a16="http://schemas.microsoft.com/office/drawing/2014/main" id="{6F210044-2657-6BFE-33F2-F46BAA0C2BBA}"/>
              </a:ext>
            </a:extLst>
          </p:cNvPr>
          <p:cNvGrpSpPr/>
          <p:nvPr/>
        </p:nvGrpSpPr>
        <p:grpSpPr>
          <a:xfrm rot="16200000">
            <a:off x="3519144" y="6154695"/>
            <a:ext cx="100853" cy="36392"/>
            <a:chOff x="1230061" y="3045781"/>
            <a:chExt cx="435339" cy="142407"/>
          </a:xfrm>
        </p:grpSpPr>
        <p:sp>
          <p:nvSpPr>
            <p:cNvPr id="1007" name="Rectangle 1006">
              <a:extLst>
                <a:ext uri="{FF2B5EF4-FFF2-40B4-BE49-F238E27FC236}">
                  <a16:creationId xmlns:a16="http://schemas.microsoft.com/office/drawing/2014/main" id="{0692AECA-E196-3294-03EC-A5A2DA6E0215}"/>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08" name="Oval 341">
              <a:extLst>
                <a:ext uri="{FF2B5EF4-FFF2-40B4-BE49-F238E27FC236}">
                  <a16:creationId xmlns:a16="http://schemas.microsoft.com/office/drawing/2014/main" id="{EAC7D642-E8FF-63F5-915F-4B7C3309B63C}"/>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09" name="Oval 341">
              <a:extLst>
                <a:ext uri="{FF2B5EF4-FFF2-40B4-BE49-F238E27FC236}">
                  <a16:creationId xmlns:a16="http://schemas.microsoft.com/office/drawing/2014/main" id="{EED552C0-D61C-A5BB-2F28-22A27D4B70F6}"/>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995" name="Oval 994">
            <a:extLst>
              <a:ext uri="{FF2B5EF4-FFF2-40B4-BE49-F238E27FC236}">
                <a16:creationId xmlns:a16="http://schemas.microsoft.com/office/drawing/2014/main" id="{417E2C79-655D-340D-55A0-B23469D44EE5}"/>
              </a:ext>
            </a:extLst>
          </p:cNvPr>
          <p:cNvSpPr/>
          <p:nvPr/>
        </p:nvSpPr>
        <p:spPr>
          <a:xfrm>
            <a:off x="4069186" y="60536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6" name="Group 1040">
            <a:extLst>
              <a:ext uri="{FF2B5EF4-FFF2-40B4-BE49-F238E27FC236}">
                <a16:creationId xmlns:a16="http://schemas.microsoft.com/office/drawing/2014/main" id="{085B06B5-8678-19C0-D271-6351B1EAE986}"/>
              </a:ext>
            </a:extLst>
          </p:cNvPr>
          <p:cNvGrpSpPr/>
          <p:nvPr/>
        </p:nvGrpSpPr>
        <p:grpSpPr>
          <a:xfrm>
            <a:off x="3832476" y="6052543"/>
            <a:ext cx="189647" cy="68432"/>
            <a:chOff x="1230061" y="3045781"/>
            <a:chExt cx="435339" cy="142407"/>
          </a:xfrm>
        </p:grpSpPr>
        <p:sp>
          <p:nvSpPr>
            <p:cNvPr id="1004" name="Rectangle 1003">
              <a:extLst>
                <a:ext uri="{FF2B5EF4-FFF2-40B4-BE49-F238E27FC236}">
                  <a16:creationId xmlns:a16="http://schemas.microsoft.com/office/drawing/2014/main" id="{143FFEFD-0B01-3AD2-3873-208C330FC58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1005" name="Oval 341">
              <a:extLst>
                <a:ext uri="{FF2B5EF4-FFF2-40B4-BE49-F238E27FC236}">
                  <a16:creationId xmlns:a16="http://schemas.microsoft.com/office/drawing/2014/main" id="{B5DB7F86-BB38-FE17-1BC9-9FA3029BD33E}"/>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1006" name="Oval 341">
              <a:extLst>
                <a:ext uri="{FF2B5EF4-FFF2-40B4-BE49-F238E27FC236}">
                  <a16:creationId xmlns:a16="http://schemas.microsoft.com/office/drawing/2014/main" id="{AD3287BC-8BC0-772F-2149-711C20FE1F6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997" name="Straight Connector 996">
            <a:extLst>
              <a:ext uri="{FF2B5EF4-FFF2-40B4-BE49-F238E27FC236}">
                <a16:creationId xmlns:a16="http://schemas.microsoft.com/office/drawing/2014/main" id="{D3267EB3-E7E8-AB31-46A6-441405602250}"/>
              </a:ext>
            </a:extLst>
          </p:cNvPr>
          <p:cNvCxnSpPr>
            <a:cxnSpLocks/>
            <a:stCxn id="983" idx="6"/>
            <a:endCxn id="1005" idx="2"/>
          </p:cNvCxnSpPr>
          <p:nvPr/>
        </p:nvCxnSpPr>
        <p:spPr>
          <a:xfrm flipV="1">
            <a:off x="3603017" y="6086759"/>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8" name="Straight Connector 997">
            <a:extLst>
              <a:ext uri="{FF2B5EF4-FFF2-40B4-BE49-F238E27FC236}">
                <a16:creationId xmlns:a16="http://schemas.microsoft.com/office/drawing/2014/main" id="{5BF63C11-FEF6-A593-643D-E9BEE3B5AA10}"/>
              </a:ext>
            </a:extLst>
          </p:cNvPr>
          <p:cNvCxnSpPr>
            <a:stCxn id="1006" idx="6"/>
            <a:endCxn id="995" idx="2"/>
          </p:cNvCxnSpPr>
          <p:nvPr/>
        </p:nvCxnSpPr>
        <p:spPr>
          <a:xfrm>
            <a:off x="4007903" y="6086759"/>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9" name="Straight Connector 998">
            <a:extLst>
              <a:ext uri="{FF2B5EF4-FFF2-40B4-BE49-F238E27FC236}">
                <a16:creationId xmlns:a16="http://schemas.microsoft.com/office/drawing/2014/main" id="{629F6569-7D12-88FE-7088-406719BDC561}"/>
              </a:ext>
            </a:extLst>
          </p:cNvPr>
          <p:cNvCxnSpPr>
            <a:stCxn id="1013" idx="2"/>
            <a:endCxn id="982" idx="3"/>
          </p:cNvCxnSpPr>
          <p:nvPr/>
        </p:nvCxnSpPr>
        <p:spPr>
          <a:xfrm>
            <a:off x="3567067" y="5907669"/>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00" name="Oval 341">
            <a:extLst>
              <a:ext uri="{FF2B5EF4-FFF2-40B4-BE49-F238E27FC236}">
                <a16:creationId xmlns:a16="http://schemas.microsoft.com/office/drawing/2014/main" id="{6F92C16C-3E82-9AAD-B892-F70E12545D06}"/>
              </a:ext>
            </a:extLst>
          </p:cNvPr>
          <p:cNvSpPr>
            <a:spLocks noChangeArrowheads="1"/>
          </p:cNvSpPr>
          <p:nvPr/>
        </p:nvSpPr>
        <p:spPr bwMode="auto">
          <a:xfrm>
            <a:off x="3536378" y="6233746"/>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1002" name="Oval 1001">
            <a:extLst>
              <a:ext uri="{FF2B5EF4-FFF2-40B4-BE49-F238E27FC236}">
                <a16:creationId xmlns:a16="http://schemas.microsoft.com/office/drawing/2014/main" id="{12686938-FCB4-2292-583A-D3AC885C0268}"/>
              </a:ext>
            </a:extLst>
          </p:cNvPr>
          <p:cNvSpPr/>
          <p:nvPr/>
        </p:nvSpPr>
        <p:spPr>
          <a:xfrm>
            <a:off x="3313491" y="639266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03" name="Connector: Elbow 1002">
            <a:extLst>
              <a:ext uri="{FF2B5EF4-FFF2-40B4-BE49-F238E27FC236}">
                <a16:creationId xmlns:a16="http://schemas.microsoft.com/office/drawing/2014/main" id="{A00671C6-B3F0-212C-88FB-E6BA30AED5B8}"/>
              </a:ext>
            </a:extLst>
          </p:cNvPr>
          <p:cNvCxnSpPr>
            <a:stCxn id="1013" idx="2"/>
            <a:endCxn id="1002" idx="0"/>
          </p:cNvCxnSpPr>
          <p:nvPr/>
        </p:nvCxnSpPr>
        <p:spPr>
          <a:xfrm rot="5400000">
            <a:off x="3214442" y="6040038"/>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20" name="Rectangle 1019">
            <a:extLst>
              <a:ext uri="{FF2B5EF4-FFF2-40B4-BE49-F238E27FC236}">
                <a16:creationId xmlns:a16="http://schemas.microsoft.com/office/drawing/2014/main" id="{720057C4-8CEC-D982-1E4A-A0D475FD7BD3}"/>
              </a:ext>
            </a:extLst>
          </p:cNvPr>
          <p:cNvSpPr/>
          <p:nvPr/>
        </p:nvSpPr>
        <p:spPr>
          <a:xfrm>
            <a:off x="6892026" y="5466289"/>
            <a:ext cx="2504490" cy="112624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Rectangle 1062">
            <a:extLst>
              <a:ext uri="{FF2B5EF4-FFF2-40B4-BE49-F238E27FC236}">
                <a16:creationId xmlns:a16="http://schemas.microsoft.com/office/drawing/2014/main" id="{6B756157-5D01-FA50-ECCF-FAB5BA11F208}"/>
              </a:ext>
            </a:extLst>
          </p:cNvPr>
          <p:cNvSpPr/>
          <p:nvPr/>
        </p:nvSpPr>
        <p:spPr>
          <a:xfrm>
            <a:off x="6973638" y="5585929"/>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6" name="Rectangle 60">
            <a:extLst>
              <a:ext uri="{FF2B5EF4-FFF2-40B4-BE49-F238E27FC236}">
                <a16:creationId xmlns:a16="http://schemas.microsoft.com/office/drawing/2014/main" id="{53DB70BF-64AC-258E-4531-A7CAAC0E6600}"/>
              </a:ext>
            </a:extLst>
          </p:cNvPr>
          <p:cNvSpPr>
            <a:spLocks noChangeArrowheads="1"/>
          </p:cNvSpPr>
          <p:nvPr/>
        </p:nvSpPr>
        <p:spPr bwMode="auto">
          <a:xfrm>
            <a:off x="7070226" y="5690261"/>
            <a:ext cx="377796" cy="217409"/>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1097" name="Group 719">
            <a:extLst>
              <a:ext uri="{FF2B5EF4-FFF2-40B4-BE49-F238E27FC236}">
                <a16:creationId xmlns:a16="http://schemas.microsoft.com/office/drawing/2014/main" id="{DA6B615C-81B1-AF17-82EC-E696B484131E}"/>
              </a:ext>
            </a:extLst>
          </p:cNvPr>
          <p:cNvGrpSpPr/>
          <p:nvPr/>
        </p:nvGrpSpPr>
        <p:grpSpPr>
          <a:xfrm>
            <a:off x="7141847" y="5692024"/>
            <a:ext cx="234603" cy="92597"/>
            <a:chOff x="8553742" y="2601251"/>
            <a:chExt cx="216024" cy="108852"/>
          </a:xfrm>
        </p:grpSpPr>
        <p:cxnSp>
          <p:nvCxnSpPr>
            <p:cNvPr id="1099" name="Straight Connector 532">
              <a:extLst>
                <a:ext uri="{FF2B5EF4-FFF2-40B4-BE49-F238E27FC236}">
                  <a16:creationId xmlns:a16="http://schemas.microsoft.com/office/drawing/2014/main" id="{F298DC6B-1844-8F85-73D4-33EF870DC2B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00" name="Straight Connector 534">
              <a:extLst>
                <a:ext uri="{FF2B5EF4-FFF2-40B4-BE49-F238E27FC236}">
                  <a16:creationId xmlns:a16="http://schemas.microsoft.com/office/drawing/2014/main" id="{9871394F-A9E2-C356-B376-5B5DF50E884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01" name="Straight Connector 535">
              <a:extLst>
                <a:ext uri="{FF2B5EF4-FFF2-40B4-BE49-F238E27FC236}">
                  <a16:creationId xmlns:a16="http://schemas.microsoft.com/office/drawing/2014/main" id="{2D3CE94F-AAE5-342D-664C-BA4E956EF9E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2" name="Straight Connector 536">
              <a:extLst>
                <a:ext uri="{FF2B5EF4-FFF2-40B4-BE49-F238E27FC236}">
                  <a16:creationId xmlns:a16="http://schemas.microsoft.com/office/drawing/2014/main" id="{734E1AB0-3154-0149-DBE1-D6DA3C789DC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98" name="Trapezoid 531">
            <a:extLst>
              <a:ext uri="{FF2B5EF4-FFF2-40B4-BE49-F238E27FC236}">
                <a16:creationId xmlns:a16="http://schemas.microsoft.com/office/drawing/2014/main" id="{07059869-2C7F-9484-CC69-F8AA32CFAE16}"/>
              </a:ext>
            </a:extLst>
          </p:cNvPr>
          <p:cNvSpPr/>
          <p:nvPr/>
        </p:nvSpPr>
        <p:spPr>
          <a:xfrm rot="10800000">
            <a:off x="7116828" y="5784641"/>
            <a:ext cx="284634" cy="432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1069" name="Oval 1068">
            <a:extLst>
              <a:ext uri="{FF2B5EF4-FFF2-40B4-BE49-F238E27FC236}">
                <a16:creationId xmlns:a16="http://schemas.microsoft.com/office/drawing/2014/main" id="{6F65072C-8B38-F523-DEAE-4AA249692AD5}"/>
              </a:ext>
            </a:extLst>
          </p:cNvPr>
          <p:cNvSpPr/>
          <p:nvPr/>
        </p:nvSpPr>
        <p:spPr>
          <a:xfrm>
            <a:off x="7228434" y="5548227"/>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72" name="Straight Connector 1071">
            <a:extLst>
              <a:ext uri="{FF2B5EF4-FFF2-40B4-BE49-F238E27FC236}">
                <a16:creationId xmlns:a16="http://schemas.microsoft.com/office/drawing/2014/main" id="{E500495E-03F7-136B-2C93-879722ED1B35}"/>
              </a:ext>
            </a:extLst>
          </p:cNvPr>
          <p:cNvCxnSpPr>
            <a:cxnSpLocks/>
            <a:stCxn id="1096" idx="0"/>
          </p:cNvCxnSpPr>
          <p:nvPr/>
        </p:nvCxnSpPr>
        <p:spPr>
          <a:xfrm flipH="1" flipV="1">
            <a:off x="7258214" y="5614867"/>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85" name="Oval 1084">
            <a:extLst>
              <a:ext uri="{FF2B5EF4-FFF2-40B4-BE49-F238E27FC236}">
                <a16:creationId xmlns:a16="http://schemas.microsoft.com/office/drawing/2014/main" id="{F040A79E-F824-7998-A788-36CC61811571}"/>
              </a:ext>
            </a:extLst>
          </p:cNvPr>
          <p:cNvSpPr/>
          <p:nvPr/>
        </p:nvSpPr>
        <p:spPr>
          <a:xfrm>
            <a:off x="7005548" y="639266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86" name="Connector: Elbow 1085">
            <a:extLst>
              <a:ext uri="{FF2B5EF4-FFF2-40B4-BE49-F238E27FC236}">
                <a16:creationId xmlns:a16="http://schemas.microsoft.com/office/drawing/2014/main" id="{3B0924D8-11CA-A1BD-A0CF-5E8A6648DD53}"/>
              </a:ext>
            </a:extLst>
          </p:cNvPr>
          <p:cNvCxnSpPr>
            <a:cxnSpLocks/>
            <a:stCxn id="1096" idx="2"/>
            <a:endCxn id="1085" idx="0"/>
          </p:cNvCxnSpPr>
          <p:nvPr/>
        </p:nvCxnSpPr>
        <p:spPr>
          <a:xfrm rot="5400000">
            <a:off x="6906499" y="6040038"/>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6" name="Rectangle 625">
            <a:extLst>
              <a:ext uri="{FF2B5EF4-FFF2-40B4-BE49-F238E27FC236}">
                <a16:creationId xmlns:a16="http://schemas.microsoft.com/office/drawing/2014/main" id="{77F9AEEC-5954-EAB5-F7C8-3656CB0D0760}"/>
              </a:ext>
            </a:extLst>
          </p:cNvPr>
          <p:cNvSpPr/>
          <p:nvPr/>
        </p:nvSpPr>
        <p:spPr>
          <a:xfrm>
            <a:off x="814965" y="4582043"/>
            <a:ext cx="1434163" cy="385544"/>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7" name="Rectangle 626">
            <a:extLst>
              <a:ext uri="{FF2B5EF4-FFF2-40B4-BE49-F238E27FC236}">
                <a16:creationId xmlns:a16="http://schemas.microsoft.com/office/drawing/2014/main" id="{98FBD0A6-E5E7-8469-534E-E31D9E3679D0}"/>
              </a:ext>
            </a:extLst>
          </p:cNvPr>
          <p:cNvSpPr/>
          <p:nvPr/>
        </p:nvSpPr>
        <p:spPr>
          <a:xfrm>
            <a:off x="874775" y="4666407"/>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Rectangle 627">
            <a:extLst>
              <a:ext uri="{FF2B5EF4-FFF2-40B4-BE49-F238E27FC236}">
                <a16:creationId xmlns:a16="http://schemas.microsoft.com/office/drawing/2014/main" id="{841081DE-49F9-B3A1-61E4-AB1BAA11EE66}"/>
              </a:ext>
            </a:extLst>
          </p:cNvPr>
          <p:cNvSpPr/>
          <p:nvPr/>
        </p:nvSpPr>
        <p:spPr>
          <a:xfrm>
            <a:off x="1823115" y="4666407"/>
            <a:ext cx="362088" cy="23810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0" name="Rectangle 629">
            <a:extLst>
              <a:ext uri="{FF2B5EF4-FFF2-40B4-BE49-F238E27FC236}">
                <a16:creationId xmlns:a16="http://schemas.microsoft.com/office/drawing/2014/main" id="{013FDAF1-A694-227C-239D-7E7B6F8ED6C5}"/>
              </a:ext>
            </a:extLst>
          </p:cNvPr>
          <p:cNvSpPr/>
          <p:nvPr/>
        </p:nvSpPr>
        <p:spPr>
          <a:xfrm>
            <a:off x="814965" y="2105434"/>
            <a:ext cx="1434164" cy="1988578"/>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1" name="Rectangle 630">
            <a:extLst>
              <a:ext uri="{FF2B5EF4-FFF2-40B4-BE49-F238E27FC236}">
                <a16:creationId xmlns:a16="http://schemas.microsoft.com/office/drawing/2014/main" id="{11C90B45-3DD5-5FB1-9F35-2FEAF8C58C25}"/>
              </a:ext>
            </a:extLst>
          </p:cNvPr>
          <p:cNvSpPr/>
          <p:nvPr/>
        </p:nvSpPr>
        <p:spPr>
          <a:xfrm>
            <a:off x="874775" y="3639555"/>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2" name="Rectangle 631">
            <a:extLst>
              <a:ext uri="{FF2B5EF4-FFF2-40B4-BE49-F238E27FC236}">
                <a16:creationId xmlns:a16="http://schemas.microsoft.com/office/drawing/2014/main" id="{FEF9CE65-0B7B-4829-72E8-2B8EC6C8AEE0}"/>
              </a:ext>
            </a:extLst>
          </p:cNvPr>
          <p:cNvSpPr/>
          <p:nvPr/>
        </p:nvSpPr>
        <p:spPr>
          <a:xfrm>
            <a:off x="874775" y="3108250"/>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3" name="Rectangle 632">
            <a:extLst>
              <a:ext uri="{FF2B5EF4-FFF2-40B4-BE49-F238E27FC236}">
                <a16:creationId xmlns:a16="http://schemas.microsoft.com/office/drawing/2014/main" id="{4F1D76A2-3C88-DD5E-1BFD-AF7300CC6331}"/>
              </a:ext>
            </a:extLst>
          </p:cNvPr>
          <p:cNvSpPr/>
          <p:nvPr/>
        </p:nvSpPr>
        <p:spPr>
          <a:xfrm>
            <a:off x="874775" y="2589581"/>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4FBF2568-F915-CCE2-02A0-F5012C714E96}"/>
              </a:ext>
            </a:extLst>
          </p:cNvPr>
          <p:cNvSpPr/>
          <p:nvPr/>
        </p:nvSpPr>
        <p:spPr>
          <a:xfrm>
            <a:off x="1823115" y="2589581"/>
            <a:ext cx="362088" cy="40429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5" name="Rectangle 634">
            <a:extLst>
              <a:ext uri="{FF2B5EF4-FFF2-40B4-BE49-F238E27FC236}">
                <a16:creationId xmlns:a16="http://schemas.microsoft.com/office/drawing/2014/main" id="{914DAF76-830B-75A8-6FF4-2E52B2A7F614}"/>
              </a:ext>
            </a:extLst>
          </p:cNvPr>
          <p:cNvSpPr/>
          <p:nvPr/>
        </p:nvSpPr>
        <p:spPr>
          <a:xfrm>
            <a:off x="1558159" y="2236102"/>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6" name="Rectangle 635">
            <a:extLst>
              <a:ext uri="{FF2B5EF4-FFF2-40B4-BE49-F238E27FC236}">
                <a16:creationId xmlns:a16="http://schemas.microsoft.com/office/drawing/2014/main" id="{C5BD0CEE-03B9-55FD-8108-E663ED791FF0}"/>
              </a:ext>
            </a:extLst>
          </p:cNvPr>
          <p:cNvSpPr/>
          <p:nvPr/>
        </p:nvSpPr>
        <p:spPr>
          <a:xfrm>
            <a:off x="874510" y="2236102"/>
            <a:ext cx="627044" cy="23211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37" name="Group 11">
            <a:extLst>
              <a:ext uri="{FF2B5EF4-FFF2-40B4-BE49-F238E27FC236}">
                <a16:creationId xmlns:a16="http://schemas.microsoft.com/office/drawing/2014/main" id="{F6D67E91-A190-E59B-C523-F79CE427FF9A}"/>
              </a:ext>
            </a:extLst>
          </p:cNvPr>
          <p:cNvGrpSpPr/>
          <p:nvPr/>
        </p:nvGrpSpPr>
        <p:grpSpPr>
          <a:xfrm>
            <a:off x="1887139" y="2273590"/>
            <a:ext cx="234124" cy="147225"/>
            <a:chOff x="4487593" y="2873065"/>
            <a:chExt cx="362554" cy="227985"/>
          </a:xfrm>
        </p:grpSpPr>
        <p:sp>
          <p:nvSpPr>
            <p:cNvPr id="638" name="Rectangle 88">
              <a:extLst>
                <a:ext uri="{FF2B5EF4-FFF2-40B4-BE49-F238E27FC236}">
                  <a16:creationId xmlns:a16="http://schemas.microsoft.com/office/drawing/2014/main" id="{0793C9B8-B381-FF39-6A48-DD8B6DEB9A7E}"/>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42" name="Trapezoid 641">
              <a:extLst>
                <a:ext uri="{FF2B5EF4-FFF2-40B4-BE49-F238E27FC236}">
                  <a16:creationId xmlns:a16="http://schemas.microsoft.com/office/drawing/2014/main" id="{D0F9D1B8-11DC-5BDA-2BC8-1D797CD294C7}"/>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43" name="Oval 341">
              <a:extLst>
                <a:ext uri="{FF2B5EF4-FFF2-40B4-BE49-F238E27FC236}">
                  <a16:creationId xmlns:a16="http://schemas.microsoft.com/office/drawing/2014/main" id="{949E36C3-AB4A-F592-AEBC-EB3D3BC233CD}"/>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44" name="Group 643">
            <a:extLst>
              <a:ext uri="{FF2B5EF4-FFF2-40B4-BE49-F238E27FC236}">
                <a16:creationId xmlns:a16="http://schemas.microsoft.com/office/drawing/2014/main" id="{E6DAE47E-E591-5195-5CE3-9F0ED6CC0345}"/>
              </a:ext>
            </a:extLst>
          </p:cNvPr>
          <p:cNvGrpSpPr/>
          <p:nvPr/>
        </p:nvGrpSpPr>
        <p:grpSpPr>
          <a:xfrm>
            <a:off x="1887152" y="2792125"/>
            <a:ext cx="234124" cy="147225"/>
            <a:chOff x="4487593" y="2873065"/>
            <a:chExt cx="362554" cy="227985"/>
          </a:xfrm>
        </p:grpSpPr>
        <p:sp>
          <p:nvSpPr>
            <p:cNvPr id="645" name="Rectangle 88">
              <a:extLst>
                <a:ext uri="{FF2B5EF4-FFF2-40B4-BE49-F238E27FC236}">
                  <a16:creationId xmlns:a16="http://schemas.microsoft.com/office/drawing/2014/main" id="{62E2D4C7-06EA-378D-0DD3-CE107058BE27}"/>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endParaRPr>
            </a:p>
          </p:txBody>
        </p:sp>
        <p:sp>
          <p:nvSpPr>
            <p:cNvPr id="646" name="Isosceles Triangle 645">
              <a:extLst>
                <a:ext uri="{FF2B5EF4-FFF2-40B4-BE49-F238E27FC236}">
                  <a16:creationId xmlns:a16="http://schemas.microsoft.com/office/drawing/2014/main" id="{C3B03836-7539-F436-5205-60D791CA981A}"/>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47" name="Oval 341">
              <a:extLst>
                <a:ext uri="{FF2B5EF4-FFF2-40B4-BE49-F238E27FC236}">
                  <a16:creationId xmlns:a16="http://schemas.microsoft.com/office/drawing/2014/main" id="{FB78282B-E6E3-1568-E071-13B550C9C6E0}"/>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48" name="Group 254">
            <a:extLst>
              <a:ext uri="{FF2B5EF4-FFF2-40B4-BE49-F238E27FC236}">
                <a16:creationId xmlns:a16="http://schemas.microsoft.com/office/drawing/2014/main" id="{732FA627-CFEC-CDFF-83B0-01625634E943}"/>
              </a:ext>
            </a:extLst>
          </p:cNvPr>
          <p:cNvGrpSpPr>
            <a:grpSpLocks noChangeAspect="1"/>
          </p:cNvGrpSpPr>
          <p:nvPr/>
        </p:nvGrpSpPr>
        <p:grpSpPr>
          <a:xfrm>
            <a:off x="1885467" y="2622201"/>
            <a:ext cx="237467" cy="136654"/>
            <a:chOff x="8421867" y="1904979"/>
            <a:chExt cx="347879" cy="255573"/>
          </a:xfrm>
        </p:grpSpPr>
        <p:sp>
          <p:nvSpPr>
            <p:cNvPr id="649" name="Rectangle 60">
              <a:extLst>
                <a:ext uri="{FF2B5EF4-FFF2-40B4-BE49-F238E27FC236}">
                  <a16:creationId xmlns:a16="http://schemas.microsoft.com/office/drawing/2014/main" id="{12A8C935-2971-3BFA-D15E-19B0DA7E94A7}"/>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655" name="Group 719">
              <a:extLst>
                <a:ext uri="{FF2B5EF4-FFF2-40B4-BE49-F238E27FC236}">
                  <a16:creationId xmlns:a16="http://schemas.microsoft.com/office/drawing/2014/main" id="{51E69E7A-F809-408A-8A5D-4A045C5A00DC}"/>
                </a:ext>
              </a:extLst>
            </p:cNvPr>
            <p:cNvGrpSpPr/>
            <p:nvPr/>
          </p:nvGrpSpPr>
          <p:grpSpPr>
            <a:xfrm>
              <a:off x="8487816" y="1907051"/>
              <a:ext cx="216025" cy="108851"/>
              <a:chOff x="8553742" y="2601251"/>
              <a:chExt cx="216024" cy="108852"/>
            </a:xfrm>
          </p:grpSpPr>
          <p:cxnSp>
            <p:nvCxnSpPr>
              <p:cNvPr id="660" name="Straight Connector 532">
                <a:extLst>
                  <a:ext uri="{FF2B5EF4-FFF2-40B4-BE49-F238E27FC236}">
                    <a16:creationId xmlns:a16="http://schemas.microsoft.com/office/drawing/2014/main" id="{700D3C8F-5EE0-3889-0444-E93ABD4EF57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61" name="Straight Connector 534">
                <a:extLst>
                  <a:ext uri="{FF2B5EF4-FFF2-40B4-BE49-F238E27FC236}">
                    <a16:creationId xmlns:a16="http://schemas.microsoft.com/office/drawing/2014/main" id="{FE72BCAD-3022-9F51-A816-645BD0EA201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662" name="Straight Connector 535">
                <a:extLst>
                  <a:ext uri="{FF2B5EF4-FFF2-40B4-BE49-F238E27FC236}">
                    <a16:creationId xmlns:a16="http://schemas.microsoft.com/office/drawing/2014/main" id="{F341175C-5F4F-E48D-8FC5-A40DA603208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664" name="Straight Connector 536">
                <a:extLst>
                  <a:ext uri="{FF2B5EF4-FFF2-40B4-BE49-F238E27FC236}">
                    <a16:creationId xmlns:a16="http://schemas.microsoft.com/office/drawing/2014/main" id="{CD1F2E48-F935-AE9B-5BB1-D0C7E4A9673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57" name="Trapezoid 531">
              <a:extLst>
                <a:ext uri="{FF2B5EF4-FFF2-40B4-BE49-F238E27FC236}">
                  <a16:creationId xmlns:a16="http://schemas.microsoft.com/office/drawing/2014/main" id="{E677A74D-F590-EE2F-31B4-D18B24AAB10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65" name="Group 664">
            <a:extLst>
              <a:ext uri="{FF2B5EF4-FFF2-40B4-BE49-F238E27FC236}">
                <a16:creationId xmlns:a16="http://schemas.microsoft.com/office/drawing/2014/main" id="{BE6E7C30-8674-D833-9D48-27C09A14B83B}"/>
              </a:ext>
            </a:extLst>
          </p:cNvPr>
          <p:cNvGrpSpPr/>
          <p:nvPr/>
        </p:nvGrpSpPr>
        <p:grpSpPr>
          <a:xfrm>
            <a:off x="938034" y="2808055"/>
            <a:ext cx="232614" cy="147225"/>
            <a:chOff x="980945" y="1888766"/>
            <a:chExt cx="271916" cy="172099"/>
          </a:xfrm>
        </p:grpSpPr>
        <p:grpSp>
          <p:nvGrpSpPr>
            <p:cNvPr id="666" name="Group 898">
              <a:extLst>
                <a:ext uri="{FF2B5EF4-FFF2-40B4-BE49-F238E27FC236}">
                  <a16:creationId xmlns:a16="http://schemas.microsoft.com/office/drawing/2014/main" id="{778A76E9-D134-8E97-877D-E4A471333A05}"/>
                </a:ext>
              </a:extLst>
            </p:cNvPr>
            <p:cNvGrpSpPr/>
            <p:nvPr/>
          </p:nvGrpSpPr>
          <p:grpSpPr>
            <a:xfrm>
              <a:off x="980945" y="1888766"/>
              <a:ext cx="271916" cy="170990"/>
              <a:chOff x="957800" y="1944318"/>
              <a:chExt cx="271916" cy="170990"/>
            </a:xfrm>
          </p:grpSpPr>
          <p:sp>
            <p:nvSpPr>
              <p:cNvPr id="668" name="Rectangle 88">
                <a:extLst>
                  <a:ext uri="{FF2B5EF4-FFF2-40B4-BE49-F238E27FC236}">
                    <a16:creationId xmlns:a16="http://schemas.microsoft.com/office/drawing/2014/main" id="{0735EB20-2548-97E1-F11A-EFC852256437}"/>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671" name="Isosceles Triangle 670">
                <a:extLst>
                  <a:ext uri="{FF2B5EF4-FFF2-40B4-BE49-F238E27FC236}">
                    <a16:creationId xmlns:a16="http://schemas.microsoft.com/office/drawing/2014/main" id="{D771E410-D4E3-2502-9D3C-764F508814EE}"/>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672" name="Oval 341">
                <a:extLst>
                  <a:ext uri="{FF2B5EF4-FFF2-40B4-BE49-F238E27FC236}">
                    <a16:creationId xmlns:a16="http://schemas.microsoft.com/office/drawing/2014/main" id="{BDB5871F-7AEF-CA7F-D630-8A4E29D7C7A0}"/>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sp>
          <p:nvSpPr>
            <p:cNvPr id="667" name="Trapezoid 666">
              <a:extLst>
                <a:ext uri="{FF2B5EF4-FFF2-40B4-BE49-F238E27FC236}">
                  <a16:creationId xmlns:a16="http://schemas.microsoft.com/office/drawing/2014/main" id="{03F9BEFB-98C6-1FE0-D7E7-19DBEC6DF80B}"/>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grpSp>
        <p:nvGrpSpPr>
          <p:cNvPr id="673" name="Group 11">
            <a:extLst>
              <a:ext uri="{FF2B5EF4-FFF2-40B4-BE49-F238E27FC236}">
                <a16:creationId xmlns:a16="http://schemas.microsoft.com/office/drawing/2014/main" id="{5DA25C0B-F28B-8C72-36DD-1BB49BF83D7D}"/>
              </a:ext>
            </a:extLst>
          </p:cNvPr>
          <p:cNvGrpSpPr/>
          <p:nvPr/>
        </p:nvGrpSpPr>
        <p:grpSpPr>
          <a:xfrm>
            <a:off x="939705" y="2273590"/>
            <a:ext cx="234124" cy="147225"/>
            <a:chOff x="4487593" y="2873065"/>
            <a:chExt cx="362554" cy="227985"/>
          </a:xfrm>
        </p:grpSpPr>
        <p:sp>
          <p:nvSpPr>
            <p:cNvPr id="674" name="Rectangle 88">
              <a:extLst>
                <a:ext uri="{FF2B5EF4-FFF2-40B4-BE49-F238E27FC236}">
                  <a16:creationId xmlns:a16="http://schemas.microsoft.com/office/drawing/2014/main" id="{34C8E164-52FB-0A23-3209-1598FD9F7917}"/>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600" b="0" i="0" u="none" strike="noStrike" kern="0" cap="none" spc="0" normalizeH="0" baseline="0" noProof="0" dirty="0">
                <a:ln>
                  <a:noFill/>
                </a:ln>
                <a:solidFill>
                  <a:sysClr val="windowText" lastClr="000000"/>
                </a:solidFill>
                <a:effectLst/>
                <a:uLnTx/>
                <a:uFillTx/>
              </a:endParaRPr>
            </a:p>
          </p:txBody>
        </p:sp>
        <p:sp>
          <p:nvSpPr>
            <p:cNvPr id="675" name="Trapezoid 674">
              <a:extLst>
                <a:ext uri="{FF2B5EF4-FFF2-40B4-BE49-F238E27FC236}">
                  <a16:creationId xmlns:a16="http://schemas.microsoft.com/office/drawing/2014/main" id="{B91128F0-6102-CF55-4DFF-7A83E46FEAE1}"/>
                </a:ext>
              </a:extLst>
            </p:cNvPr>
            <p:cNvSpPr/>
            <p:nvPr/>
          </p:nvSpPr>
          <p:spPr>
            <a:xfrm rot="10800000">
              <a:off x="4543045" y="3001279"/>
              <a:ext cx="262093"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sp>
          <p:nvSpPr>
            <p:cNvPr id="676" name="Oval 341">
              <a:extLst>
                <a:ext uri="{FF2B5EF4-FFF2-40B4-BE49-F238E27FC236}">
                  <a16:creationId xmlns:a16="http://schemas.microsoft.com/office/drawing/2014/main" id="{55A631C4-FEB1-193A-CA0D-E5247EA91E1E}"/>
                </a:ext>
              </a:extLst>
            </p:cNvPr>
            <p:cNvSpPr>
              <a:spLocks noChangeArrowheads="1"/>
            </p:cNvSpPr>
            <p:nvPr/>
          </p:nvSpPr>
          <p:spPr bwMode="auto">
            <a:xfrm>
              <a:off x="4638615" y="2931711"/>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680" name="Group 254">
            <a:extLst>
              <a:ext uri="{FF2B5EF4-FFF2-40B4-BE49-F238E27FC236}">
                <a16:creationId xmlns:a16="http://schemas.microsoft.com/office/drawing/2014/main" id="{D57F16A6-6C9B-4668-0A73-0B069B24AD05}"/>
              </a:ext>
            </a:extLst>
          </p:cNvPr>
          <p:cNvGrpSpPr>
            <a:grpSpLocks noChangeAspect="1"/>
          </p:cNvGrpSpPr>
          <p:nvPr/>
        </p:nvGrpSpPr>
        <p:grpSpPr>
          <a:xfrm>
            <a:off x="937711" y="2622201"/>
            <a:ext cx="237467" cy="136654"/>
            <a:chOff x="8421867" y="1904979"/>
            <a:chExt cx="347879" cy="255573"/>
          </a:xfrm>
        </p:grpSpPr>
        <p:sp>
          <p:nvSpPr>
            <p:cNvPr id="681" name="Rectangle 60">
              <a:extLst>
                <a:ext uri="{FF2B5EF4-FFF2-40B4-BE49-F238E27FC236}">
                  <a16:creationId xmlns:a16="http://schemas.microsoft.com/office/drawing/2014/main" id="{C2D84DEF-73B8-759C-123D-40A1E8CA234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682" name="Group 719">
              <a:extLst>
                <a:ext uri="{FF2B5EF4-FFF2-40B4-BE49-F238E27FC236}">
                  <a16:creationId xmlns:a16="http://schemas.microsoft.com/office/drawing/2014/main" id="{442CA457-47BC-F09C-AB24-16C28480EA9B}"/>
                </a:ext>
              </a:extLst>
            </p:cNvPr>
            <p:cNvGrpSpPr/>
            <p:nvPr/>
          </p:nvGrpSpPr>
          <p:grpSpPr>
            <a:xfrm>
              <a:off x="8487816" y="1907051"/>
              <a:ext cx="216025" cy="108851"/>
              <a:chOff x="8553742" y="2601251"/>
              <a:chExt cx="216024" cy="108852"/>
            </a:xfrm>
          </p:grpSpPr>
          <p:cxnSp>
            <p:nvCxnSpPr>
              <p:cNvPr id="696" name="Straight Connector 532">
                <a:extLst>
                  <a:ext uri="{FF2B5EF4-FFF2-40B4-BE49-F238E27FC236}">
                    <a16:creationId xmlns:a16="http://schemas.microsoft.com/office/drawing/2014/main" id="{EC907CB5-6EA7-8913-962B-8937C8B99B4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98" name="Straight Connector 534">
                <a:extLst>
                  <a:ext uri="{FF2B5EF4-FFF2-40B4-BE49-F238E27FC236}">
                    <a16:creationId xmlns:a16="http://schemas.microsoft.com/office/drawing/2014/main" id="{2FC337B5-3289-5FE1-34EF-7C008402EA7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01" name="Straight Connector 535">
                <a:extLst>
                  <a:ext uri="{FF2B5EF4-FFF2-40B4-BE49-F238E27FC236}">
                    <a16:creationId xmlns:a16="http://schemas.microsoft.com/office/drawing/2014/main" id="{F0E05F57-BA82-A309-D4BC-2203C1B415A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02" name="Straight Connector 536">
                <a:extLst>
                  <a:ext uri="{FF2B5EF4-FFF2-40B4-BE49-F238E27FC236}">
                    <a16:creationId xmlns:a16="http://schemas.microsoft.com/office/drawing/2014/main" id="{FC0C472C-CD5A-ADB5-33DA-F031D43B203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90" name="Trapezoid 531">
              <a:extLst>
                <a:ext uri="{FF2B5EF4-FFF2-40B4-BE49-F238E27FC236}">
                  <a16:creationId xmlns:a16="http://schemas.microsoft.com/office/drawing/2014/main" id="{FEF2344D-D743-072E-C9EF-641AE865143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03" name="Group 1040">
            <a:extLst>
              <a:ext uri="{FF2B5EF4-FFF2-40B4-BE49-F238E27FC236}">
                <a16:creationId xmlns:a16="http://schemas.microsoft.com/office/drawing/2014/main" id="{E2B22AB9-92CB-177D-0EB7-E9A3385DEDC1}"/>
              </a:ext>
            </a:extLst>
          </p:cNvPr>
          <p:cNvGrpSpPr/>
          <p:nvPr/>
        </p:nvGrpSpPr>
        <p:grpSpPr>
          <a:xfrm>
            <a:off x="1406269" y="2279302"/>
            <a:ext cx="234124" cy="84481"/>
            <a:chOff x="1230061" y="3045781"/>
            <a:chExt cx="435339" cy="142407"/>
          </a:xfrm>
        </p:grpSpPr>
        <p:sp>
          <p:nvSpPr>
            <p:cNvPr id="705" name="Rectangle 704">
              <a:extLst>
                <a:ext uri="{FF2B5EF4-FFF2-40B4-BE49-F238E27FC236}">
                  <a16:creationId xmlns:a16="http://schemas.microsoft.com/office/drawing/2014/main" id="{2417208B-414A-56BC-0829-2AE29BDB895F}"/>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706" name="Oval 341">
              <a:extLst>
                <a:ext uri="{FF2B5EF4-FFF2-40B4-BE49-F238E27FC236}">
                  <a16:creationId xmlns:a16="http://schemas.microsoft.com/office/drawing/2014/main" id="{935E97E0-A412-E00D-BFF8-935731DA6D28}"/>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707" name="Oval 341">
              <a:extLst>
                <a:ext uri="{FF2B5EF4-FFF2-40B4-BE49-F238E27FC236}">
                  <a16:creationId xmlns:a16="http://schemas.microsoft.com/office/drawing/2014/main" id="{10EFB5D8-FCDE-B779-912D-092F7C57BBC1}"/>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grpSp>
        <p:nvGrpSpPr>
          <p:cNvPr id="708" name="Group 254">
            <a:extLst>
              <a:ext uri="{FF2B5EF4-FFF2-40B4-BE49-F238E27FC236}">
                <a16:creationId xmlns:a16="http://schemas.microsoft.com/office/drawing/2014/main" id="{876AF4D4-08AC-D5E3-B536-805D6588DDA3}"/>
              </a:ext>
            </a:extLst>
          </p:cNvPr>
          <p:cNvGrpSpPr>
            <a:grpSpLocks noChangeAspect="1"/>
          </p:cNvGrpSpPr>
          <p:nvPr/>
        </p:nvGrpSpPr>
        <p:grpSpPr>
          <a:xfrm>
            <a:off x="1885467" y="4712497"/>
            <a:ext cx="237467" cy="136654"/>
            <a:chOff x="8421867" y="1904979"/>
            <a:chExt cx="347879" cy="255573"/>
          </a:xfrm>
        </p:grpSpPr>
        <p:sp>
          <p:nvSpPr>
            <p:cNvPr id="709" name="Rectangle 60">
              <a:extLst>
                <a:ext uri="{FF2B5EF4-FFF2-40B4-BE49-F238E27FC236}">
                  <a16:creationId xmlns:a16="http://schemas.microsoft.com/office/drawing/2014/main" id="{5AEBD16F-B4F3-3D48-DCB5-E2FD390E75E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12" name="Group 719">
              <a:extLst>
                <a:ext uri="{FF2B5EF4-FFF2-40B4-BE49-F238E27FC236}">
                  <a16:creationId xmlns:a16="http://schemas.microsoft.com/office/drawing/2014/main" id="{103F153B-E88A-5EB9-BC59-EEE797D87F45}"/>
                </a:ext>
              </a:extLst>
            </p:cNvPr>
            <p:cNvGrpSpPr/>
            <p:nvPr/>
          </p:nvGrpSpPr>
          <p:grpSpPr>
            <a:xfrm>
              <a:off x="8487816" y="1907051"/>
              <a:ext cx="216025" cy="108851"/>
              <a:chOff x="8553742" y="2601251"/>
              <a:chExt cx="216024" cy="108852"/>
            </a:xfrm>
          </p:grpSpPr>
          <p:cxnSp>
            <p:nvCxnSpPr>
              <p:cNvPr id="714" name="Straight Connector 532">
                <a:extLst>
                  <a:ext uri="{FF2B5EF4-FFF2-40B4-BE49-F238E27FC236}">
                    <a16:creationId xmlns:a16="http://schemas.microsoft.com/office/drawing/2014/main" id="{F1FA50F6-5B2B-095B-29C0-13C626FFF46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15" name="Straight Connector 534">
                <a:extLst>
                  <a:ext uri="{FF2B5EF4-FFF2-40B4-BE49-F238E27FC236}">
                    <a16:creationId xmlns:a16="http://schemas.microsoft.com/office/drawing/2014/main" id="{33882247-8DD8-FC80-AFEE-6140EBA93F6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16" name="Straight Connector 535">
                <a:extLst>
                  <a:ext uri="{FF2B5EF4-FFF2-40B4-BE49-F238E27FC236}">
                    <a16:creationId xmlns:a16="http://schemas.microsoft.com/office/drawing/2014/main" id="{FAB2BF6C-E507-B462-8F7A-6EED0DD7E22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17" name="Straight Connector 536">
                <a:extLst>
                  <a:ext uri="{FF2B5EF4-FFF2-40B4-BE49-F238E27FC236}">
                    <a16:creationId xmlns:a16="http://schemas.microsoft.com/office/drawing/2014/main" id="{495549DC-002E-C71B-A556-0FC121EEF75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3" name="Trapezoid 531">
              <a:extLst>
                <a:ext uri="{FF2B5EF4-FFF2-40B4-BE49-F238E27FC236}">
                  <a16:creationId xmlns:a16="http://schemas.microsoft.com/office/drawing/2014/main" id="{483040BE-5A42-F61D-17D2-4926A948D58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21" name="Group 254">
            <a:extLst>
              <a:ext uri="{FF2B5EF4-FFF2-40B4-BE49-F238E27FC236}">
                <a16:creationId xmlns:a16="http://schemas.microsoft.com/office/drawing/2014/main" id="{672AD205-ADE1-E675-1D8B-92B1F87C7229}"/>
              </a:ext>
            </a:extLst>
          </p:cNvPr>
          <p:cNvGrpSpPr>
            <a:grpSpLocks noChangeAspect="1"/>
          </p:cNvGrpSpPr>
          <p:nvPr/>
        </p:nvGrpSpPr>
        <p:grpSpPr>
          <a:xfrm>
            <a:off x="938033" y="3150092"/>
            <a:ext cx="237467" cy="136654"/>
            <a:chOff x="8421867" y="1904979"/>
            <a:chExt cx="347879" cy="255573"/>
          </a:xfrm>
        </p:grpSpPr>
        <p:sp>
          <p:nvSpPr>
            <p:cNvPr id="722" name="Rectangle 60">
              <a:extLst>
                <a:ext uri="{FF2B5EF4-FFF2-40B4-BE49-F238E27FC236}">
                  <a16:creationId xmlns:a16="http://schemas.microsoft.com/office/drawing/2014/main" id="{509C9729-5B05-CAA3-1E81-26521EB8850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23" name="Group 719">
              <a:extLst>
                <a:ext uri="{FF2B5EF4-FFF2-40B4-BE49-F238E27FC236}">
                  <a16:creationId xmlns:a16="http://schemas.microsoft.com/office/drawing/2014/main" id="{AC4B4776-342F-B23B-E9A4-4FD3BC952A68}"/>
                </a:ext>
              </a:extLst>
            </p:cNvPr>
            <p:cNvGrpSpPr/>
            <p:nvPr/>
          </p:nvGrpSpPr>
          <p:grpSpPr>
            <a:xfrm>
              <a:off x="8487816" y="1907051"/>
              <a:ext cx="216025" cy="108851"/>
              <a:chOff x="8553742" y="2601251"/>
              <a:chExt cx="216024" cy="108852"/>
            </a:xfrm>
          </p:grpSpPr>
          <p:cxnSp>
            <p:nvCxnSpPr>
              <p:cNvPr id="737" name="Straight Connector 532">
                <a:extLst>
                  <a:ext uri="{FF2B5EF4-FFF2-40B4-BE49-F238E27FC236}">
                    <a16:creationId xmlns:a16="http://schemas.microsoft.com/office/drawing/2014/main" id="{7B63703C-5FA1-D4D9-EA38-3A45D2A7DA1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39" name="Straight Connector 534">
                <a:extLst>
                  <a:ext uri="{FF2B5EF4-FFF2-40B4-BE49-F238E27FC236}">
                    <a16:creationId xmlns:a16="http://schemas.microsoft.com/office/drawing/2014/main" id="{1707EC14-4A4A-04A4-14F1-7634666C810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42" name="Straight Connector 535">
                <a:extLst>
                  <a:ext uri="{FF2B5EF4-FFF2-40B4-BE49-F238E27FC236}">
                    <a16:creationId xmlns:a16="http://schemas.microsoft.com/office/drawing/2014/main" id="{2922E4E6-DA0B-D480-B91C-6B70C0DDAD3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43" name="Straight Connector 536">
                <a:extLst>
                  <a:ext uri="{FF2B5EF4-FFF2-40B4-BE49-F238E27FC236}">
                    <a16:creationId xmlns:a16="http://schemas.microsoft.com/office/drawing/2014/main" id="{558D050F-D282-B151-ECC9-D906F486B2B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31" name="Trapezoid 531">
              <a:extLst>
                <a:ext uri="{FF2B5EF4-FFF2-40B4-BE49-F238E27FC236}">
                  <a16:creationId xmlns:a16="http://schemas.microsoft.com/office/drawing/2014/main" id="{130882EC-D747-5018-6176-031F7A7D80E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44" name="Group 743">
            <a:extLst>
              <a:ext uri="{FF2B5EF4-FFF2-40B4-BE49-F238E27FC236}">
                <a16:creationId xmlns:a16="http://schemas.microsoft.com/office/drawing/2014/main" id="{4F31FF13-0635-D70E-0F2C-1291578ABB90}"/>
              </a:ext>
            </a:extLst>
          </p:cNvPr>
          <p:cNvGrpSpPr/>
          <p:nvPr/>
        </p:nvGrpSpPr>
        <p:grpSpPr>
          <a:xfrm>
            <a:off x="938617" y="3319486"/>
            <a:ext cx="232031" cy="146276"/>
            <a:chOff x="980945" y="1888766"/>
            <a:chExt cx="272993" cy="172099"/>
          </a:xfrm>
        </p:grpSpPr>
        <p:grpSp>
          <p:nvGrpSpPr>
            <p:cNvPr id="746" name="Group 898">
              <a:extLst>
                <a:ext uri="{FF2B5EF4-FFF2-40B4-BE49-F238E27FC236}">
                  <a16:creationId xmlns:a16="http://schemas.microsoft.com/office/drawing/2014/main" id="{5BF6B291-567F-EC0A-7F19-6CB053252228}"/>
                </a:ext>
              </a:extLst>
            </p:cNvPr>
            <p:cNvGrpSpPr/>
            <p:nvPr/>
          </p:nvGrpSpPr>
          <p:grpSpPr>
            <a:xfrm>
              <a:off x="980945" y="1888766"/>
              <a:ext cx="272993" cy="170990"/>
              <a:chOff x="957800" y="1944318"/>
              <a:chExt cx="272993" cy="170990"/>
            </a:xfrm>
          </p:grpSpPr>
          <p:sp>
            <p:nvSpPr>
              <p:cNvPr id="748" name="Rectangle 88">
                <a:extLst>
                  <a:ext uri="{FF2B5EF4-FFF2-40B4-BE49-F238E27FC236}">
                    <a16:creationId xmlns:a16="http://schemas.microsoft.com/office/drawing/2014/main" id="{5D3F5313-4FFF-F707-F1F5-304222664CEA}"/>
                  </a:ext>
                </a:extLst>
              </p:cNvPr>
              <p:cNvSpPr>
                <a:spLocks noChangeArrowheads="1"/>
              </p:cNvSpPr>
              <p:nvPr/>
            </p:nvSpPr>
            <p:spPr bwMode="auto">
              <a:xfrm>
                <a:off x="957800" y="1944318"/>
                <a:ext cx="271916" cy="170990"/>
              </a:xfrm>
              <a:prstGeom prst="rect">
                <a:avLst/>
              </a:prstGeom>
              <a:solidFill>
                <a:srgbClr val="99FF99"/>
              </a:solidFill>
              <a:ln w="6350" cap="rnd">
                <a:solidFill>
                  <a:srgbClr val="000000"/>
                </a:solid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749" name="Rectangle 88">
                <a:extLst>
                  <a:ext uri="{FF2B5EF4-FFF2-40B4-BE49-F238E27FC236}">
                    <a16:creationId xmlns:a16="http://schemas.microsoft.com/office/drawing/2014/main" id="{023E332F-B3E1-22B3-ED04-91750B198528}"/>
                  </a:ext>
                </a:extLst>
              </p:cNvPr>
              <p:cNvSpPr>
                <a:spLocks noChangeArrowheads="1"/>
              </p:cNvSpPr>
              <p:nvPr/>
            </p:nvSpPr>
            <p:spPr bwMode="auto">
              <a:xfrm>
                <a:off x="966023" y="2009935"/>
                <a:ext cx="264770" cy="102916"/>
              </a:xfrm>
              <a:prstGeom prst="rect">
                <a:avLst/>
              </a:prstGeom>
              <a:solidFill>
                <a:srgbClr val="FFFF00"/>
              </a:solidFill>
              <a:ln w="6350" cap="rnd">
                <a:noFill/>
                <a:miter lim="800000"/>
                <a:headEnd/>
                <a:tailEnd/>
              </a:ln>
            </p:spPr>
            <p:txBody>
              <a:bodyPr/>
              <a:lstStyle/>
              <a:p>
                <a:pPr algn="ctr" defTabSz="685800"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750" name="Isosceles Triangle 749">
                <a:extLst>
                  <a:ext uri="{FF2B5EF4-FFF2-40B4-BE49-F238E27FC236}">
                    <a16:creationId xmlns:a16="http://schemas.microsoft.com/office/drawing/2014/main" id="{D1E226C5-CD00-7BA0-F77C-51524BBF9263}"/>
                  </a:ext>
                </a:extLst>
              </p:cNvPr>
              <p:cNvSpPr/>
              <p:nvPr/>
            </p:nvSpPr>
            <p:spPr>
              <a:xfrm flipV="1">
                <a:off x="1040929" y="1977630"/>
                <a:ext cx="105628" cy="87485"/>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sp>
            <p:nvSpPr>
              <p:cNvPr id="753" name="Oval 341">
                <a:extLst>
                  <a:ext uri="{FF2B5EF4-FFF2-40B4-BE49-F238E27FC236}">
                    <a16:creationId xmlns:a16="http://schemas.microsoft.com/office/drawing/2014/main" id="{2C00F0A3-0449-4B69-8AE0-4CEEC52DE864}"/>
                  </a:ext>
                </a:extLst>
              </p:cNvPr>
              <p:cNvSpPr>
                <a:spLocks noChangeArrowheads="1"/>
              </p:cNvSpPr>
              <p:nvPr/>
            </p:nvSpPr>
            <p:spPr bwMode="auto">
              <a:xfrm>
                <a:off x="1071067" y="2032325"/>
                <a:ext cx="48964" cy="48247"/>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sp>
          <p:nvSpPr>
            <p:cNvPr id="747" name="Trapezoid 746">
              <a:extLst>
                <a:ext uri="{FF2B5EF4-FFF2-40B4-BE49-F238E27FC236}">
                  <a16:creationId xmlns:a16="http://schemas.microsoft.com/office/drawing/2014/main" id="{DDF2854A-5CD6-C40F-FC84-6C0D59E565C0}"/>
                </a:ext>
              </a:extLst>
            </p:cNvPr>
            <p:cNvSpPr/>
            <p:nvPr/>
          </p:nvSpPr>
          <p:spPr>
            <a:xfrm rot="10800000">
              <a:off x="1018052" y="2022543"/>
              <a:ext cx="201098" cy="38322"/>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400" fontAlgn="base">
                <a:spcBef>
                  <a:spcPct val="0"/>
                </a:spcBef>
                <a:spcAft>
                  <a:spcPct val="0"/>
                </a:spcAft>
                <a:defRPr/>
              </a:pPr>
              <a:endParaRPr lang="en-US" sz="1350" kern="0">
                <a:solidFill>
                  <a:srgbClr val="FFFFFF"/>
                </a:solidFill>
                <a:latin typeface="Arial"/>
                <a:ea typeface="ヒラギノ角ゴ ProN W3" charset="-128"/>
                <a:sym typeface="Gill Sans" charset="0"/>
              </a:endParaRPr>
            </a:p>
          </p:txBody>
        </p:sp>
      </p:grpSp>
      <p:grpSp>
        <p:nvGrpSpPr>
          <p:cNvPr id="754" name="Group 68">
            <a:extLst>
              <a:ext uri="{FF2B5EF4-FFF2-40B4-BE49-F238E27FC236}">
                <a16:creationId xmlns:a16="http://schemas.microsoft.com/office/drawing/2014/main" id="{90FCED68-D445-F10D-53C7-A4FC49D43D81}"/>
              </a:ext>
            </a:extLst>
          </p:cNvPr>
          <p:cNvGrpSpPr/>
          <p:nvPr/>
        </p:nvGrpSpPr>
        <p:grpSpPr>
          <a:xfrm>
            <a:off x="945606" y="3845078"/>
            <a:ext cx="229650" cy="144412"/>
            <a:chOff x="3417117" y="2447654"/>
            <a:chExt cx="362556" cy="227987"/>
          </a:xfrm>
        </p:grpSpPr>
        <p:sp>
          <p:nvSpPr>
            <p:cNvPr id="755" name="Rectangle 88">
              <a:extLst>
                <a:ext uri="{FF2B5EF4-FFF2-40B4-BE49-F238E27FC236}">
                  <a16:creationId xmlns:a16="http://schemas.microsoft.com/office/drawing/2014/main" id="{6E46360E-04DA-48B4-4223-86800032247A}"/>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altLang="en-US" sz="500" b="0" i="0" u="none" strike="noStrike" kern="0" cap="none" spc="0" normalizeH="0" baseline="0" noProof="0">
                <a:ln>
                  <a:noFill/>
                </a:ln>
                <a:solidFill>
                  <a:sysClr val="windowText" lastClr="000000"/>
                </a:solidFill>
                <a:effectLst/>
                <a:uLnTx/>
                <a:uFillTx/>
              </a:endParaRPr>
            </a:p>
          </p:txBody>
        </p:sp>
        <p:sp>
          <p:nvSpPr>
            <p:cNvPr id="756" name="Oval 341">
              <a:extLst>
                <a:ext uri="{FF2B5EF4-FFF2-40B4-BE49-F238E27FC236}">
                  <a16:creationId xmlns:a16="http://schemas.microsoft.com/office/drawing/2014/main" id="{B0AA9BDC-C596-18DA-4782-B0E252B848B9}"/>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sp>
          <p:nvSpPr>
            <p:cNvPr id="757" name="Trapezoid 756">
              <a:extLst>
                <a:ext uri="{FF2B5EF4-FFF2-40B4-BE49-F238E27FC236}">
                  <a16:creationId xmlns:a16="http://schemas.microsoft.com/office/drawing/2014/main" id="{9FB0096A-8BC6-B74B-8850-BB9822B39E74}"/>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ndParaRPr>
            </a:p>
          </p:txBody>
        </p:sp>
      </p:grpSp>
      <p:grpSp>
        <p:nvGrpSpPr>
          <p:cNvPr id="758" name="Group 254">
            <a:extLst>
              <a:ext uri="{FF2B5EF4-FFF2-40B4-BE49-F238E27FC236}">
                <a16:creationId xmlns:a16="http://schemas.microsoft.com/office/drawing/2014/main" id="{0A65AC71-E456-4510-E4F6-7889E0DD602F}"/>
              </a:ext>
            </a:extLst>
          </p:cNvPr>
          <p:cNvGrpSpPr>
            <a:grpSpLocks noChangeAspect="1"/>
          </p:cNvGrpSpPr>
          <p:nvPr/>
        </p:nvGrpSpPr>
        <p:grpSpPr>
          <a:xfrm>
            <a:off x="938033" y="3675910"/>
            <a:ext cx="237467" cy="136654"/>
            <a:chOff x="8421867" y="1904979"/>
            <a:chExt cx="347879" cy="255573"/>
          </a:xfrm>
        </p:grpSpPr>
        <p:sp>
          <p:nvSpPr>
            <p:cNvPr id="762" name="Rectangle 60">
              <a:extLst>
                <a:ext uri="{FF2B5EF4-FFF2-40B4-BE49-F238E27FC236}">
                  <a16:creationId xmlns:a16="http://schemas.microsoft.com/office/drawing/2014/main" id="{E1FCA4F2-7A8E-BEFA-BFC8-A44FF121051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63" name="Group 719">
              <a:extLst>
                <a:ext uri="{FF2B5EF4-FFF2-40B4-BE49-F238E27FC236}">
                  <a16:creationId xmlns:a16="http://schemas.microsoft.com/office/drawing/2014/main" id="{15B96188-08F1-C7FC-F374-3F81AA36D22D}"/>
                </a:ext>
              </a:extLst>
            </p:cNvPr>
            <p:cNvGrpSpPr/>
            <p:nvPr/>
          </p:nvGrpSpPr>
          <p:grpSpPr>
            <a:xfrm>
              <a:off x="8487816" y="1907051"/>
              <a:ext cx="216025" cy="108851"/>
              <a:chOff x="8553742" y="2601251"/>
              <a:chExt cx="216024" cy="108852"/>
            </a:xfrm>
          </p:grpSpPr>
          <p:cxnSp>
            <p:nvCxnSpPr>
              <p:cNvPr id="772" name="Straight Connector 532">
                <a:extLst>
                  <a:ext uri="{FF2B5EF4-FFF2-40B4-BE49-F238E27FC236}">
                    <a16:creationId xmlns:a16="http://schemas.microsoft.com/office/drawing/2014/main" id="{27782B95-EE0B-176F-2A3F-6B41B7C0020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75" name="Straight Connector 534">
                <a:extLst>
                  <a:ext uri="{FF2B5EF4-FFF2-40B4-BE49-F238E27FC236}">
                    <a16:creationId xmlns:a16="http://schemas.microsoft.com/office/drawing/2014/main" id="{F202A709-FDF6-5C54-88B0-8733D912D2E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76" name="Straight Connector 535">
                <a:extLst>
                  <a:ext uri="{FF2B5EF4-FFF2-40B4-BE49-F238E27FC236}">
                    <a16:creationId xmlns:a16="http://schemas.microsoft.com/office/drawing/2014/main" id="{B42A98AD-825F-2B20-0B70-D825F8FD816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78" name="Straight Connector 536">
                <a:extLst>
                  <a:ext uri="{FF2B5EF4-FFF2-40B4-BE49-F238E27FC236}">
                    <a16:creationId xmlns:a16="http://schemas.microsoft.com/office/drawing/2014/main" id="{58047C13-E166-7023-F7BB-EDC4E5BD1C0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64" name="Trapezoid 531">
              <a:extLst>
                <a:ext uri="{FF2B5EF4-FFF2-40B4-BE49-F238E27FC236}">
                  <a16:creationId xmlns:a16="http://schemas.microsoft.com/office/drawing/2014/main" id="{2EAEF4D3-9372-2616-F033-974377BC75C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779" name="Group 254">
            <a:extLst>
              <a:ext uri="{FF2B5EF4-FFF2-40B4-BE49-F238E27FC236}">
                <a16:creationId xmlns:a16="http://schemas.microsoft.com/office/drawing/2014/main" id="{D37A3046-8EFA-30DE-702D-10E7E64347BA}"/>
              </a:ext>
            </a:extLst>
          </p:cNvPr>
          <p:cNvGrpSpPr>
            <a:grpSpLocks noChangeAspect="1"/>
          </p:cNvGrpSpPr>
          <p:nvPr/>
        </p:nvGrpSpPr>
        <p:grpSpPr>
          <a:xfrm>
            <a:off x="938033" y="4712497"/>
            <a:ext cx="237467" cy="136654"/>
            <a:chOff x="8421867" y="1904979"/>
            <a:chExt cx="347879" cy="255573"/>
          </a:xfrm>
        </p:grpSpPr>
        <p:sp>
          <p:nvSpPr>
            <p:cNvPr id="782" name="Rectangle 60">
              <a:extLst>
                <a:ext uri="{FF2B5EF4-FFF2-40B4-BE49-F238E27FC236}">
                  <a16:creationId xmlns:a16="http://schemas.microsoft.com/office/drawing/2014/main" id="{6B4ABE9D-AFF0-E17F-C9A5-14C195B9AD0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141313"/>
                </a:solidFill>
                <a:effectLst/>
                <a:uLnTx/>
                <a:uFillTx/>
              </a:endParaRPr>
            </a:p>
          </p:txBody>
        </p:sp>
        <p:grpSp>
          <p:nvGrpSpPr>
            <p:cNvPr id="783" name="Group 719">
              <a:extLst>
                <a:ext uri="{FF2B5EF4-FFF2-40B4-BE49-F238E27FC236}">
                  <a16:creationId xmlns:a16="http://schemas.microsoft.com/office/drawing/2014/main" id="{CC35298D-4AB8-EC82-E49B-5BA9F2C037CF}"/>
                </a:ext>
              </a:extLst>
            </p:cNvPr>
            <p:cNvGrpSpPr/>
            <p:nvPr/>
          </p:nvGrpSpPr>
          <p:grpSpPr>
            <a:xfrm>
              <a:off x="8487816" y="1907051"/>
              <a:ext cx="216025" cy="108851"/>
              <a:chOff x="8553742" y="2601251"/>
              <a:chExt cx="216024" cy="108852"/>
            </a:xfrm>
          </p:grpSpPr>
          <p:cxnSp>
            <p:nvCxnSpPr>
              <p:cNvPr id="788" name="Straight Connector 532">
                <a:extLst>
                  <a:ext uri="{FF2B5EF4-FFF2-40B4-BE49-F238E27FC236}">
                    <a16:creationId xmlns:a16="http://schemas.microsoft.com/office/drawing/2014/main" id="{6DBFCC59-995C-AAB6-3932-9C58540FBD5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89" name="Straight Connector 534">
                <a:extLst>
                  <a:ext uri="{FF2B5EF4-FFF2-40B4-BE49-F238E27FC236}">
                    <a16:creationId xmlns:a16="http://schemas.microsoft.com/office/drawing/2014/main" id="{A8F86908-66E8-7E1D-6FC7-8421C0F6300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90" name="Straight Connector 535">
                <a:extLst>
                  <a:ext uri="{FF2B5EF4-FFF2-40B4-BE49-F238E27FC236}">
                    <a16:creationId xmlns:a16="http://schemas.microsoft.com/office/drawing/2014/main" id="{8CE02E8E-F7E3-872A-5639-2D8D3A82E94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91" name="Straight Connector 536">
                <a:extLst>
                  <a:ext uri="{FF2B5EF4-FFF2-40B4-BE49-F238E27FC236}">
                    <a16:creationId xmlns:a16="http://schemas.microsoft.com/office/drawing/2014/main" id="{D73E0813-D36C-3BAE-C5F4-D21E17F65F3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7" name="Trapezoid 531">
              <a:extLst>
                <a:ext uri="{FF2B5EF4-FFF2-40B4-BE49-F238E27FC236}">
                  <a16:creationId xmlns:a16="http://schemas.microsoft.com/office/drawing/2014/main" id="{375B990C-BC61-4559-0C5B-A97FDBBD381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cxnSp>
        <p:nvCxnSpPr>
          <p:cNvPr id="792" name="Straight Connector 791">
            <a:extLst>
              <a:ext uri="{FF2B5EF4-FFF2-40B4-BE49-F238E27FC236}">
                <a16:creationId xmlns:a16="http://schemas.microsoft.com/office/drawing/2014/main" id="{BB8F0176-23A7-5E50-3996-604FB93DF85B}"/>
              </a:ext>
            </a:extLst>
          </p:cNvPr>
          <p:cNvCxnSpPr>
            <a:cxnSpLocks/>
          </p:cNvCxnSpPr>
          <p:nvPr/>
        </p:nvCxnSpPr>
        <p:spPr>
          <a:xfrm flipH="1">
            <a:off x="602305" y="4798989"/>
            <a:ext cx="335728"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4" name="Straight Connector 793">
            <a:extLst>
              <a:ext uri="{FF2B5EF4-FFF2-40B4-BE49-F238E27FC236}">
                <a16:creationId xmlns:a16="http://schemas.microsoft.com/office/drawing/2014/main" id="{5420B9E4-34F7-610E-6BC0-D3030E50F419}"/>
              </a:ext>
            </a:extLst>
          </p:cNvPr>
          <p:cNvCxnSpPr>
            <a:cxnSpLocks/>
            <a:stCxn id="627" idx="0"/>
          </p:cNvCxnSpPr>
          <p:nvPr/>
        </p:nvCxnSpPr>
        <p:spPr>
          <a:xfrm flipV="1">
            <a:off x="1055819" y="4478539"/>
            <a:ext cx="5818"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5" name="Straight Connector 794">
            <a:extLst>
              <a:ext uri="{FF2B5EF4-FFF2-40B4-BE49-F238E27FC236}">
                <a16:creationId xmlns:a16="http://schemas.microsoft.com/office/drawing/2014/main" id="{00BCFBC4-B10C-BF58-55E4-85C5BA4F9DD5}"/>
              </a:ext>
            </a:extLst>
          </p:cNvPr>
          <p:cNvCxnSpPr>
            <a:cxnSpLocks/>
            <a:stCxn id="628" idx="0"/>
          </p:cNvCxnSpPr>
          <p:nvPr/>
        </p:nvCxnSpPr>
        <p:spPr>
          <a:xfrm flipV="1">
            <a:off x="2004159" y="4478539"/>
            <a:ext cx="7800" cy="18786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6" name="Straight Connector 795">
            <a:extLst>
              <a:ext uri="{FF2B5EF4-FFF2-40B4-BE49-F238E27FC236}">
                <a16:creationId xmlns:a16="http://schemas.microsoft.com/office/drawing/2014/main" id="{2A80D883-EDA4-945A-E410-A897648D91C1}"/>
              </a:ext>
            </a:extLst>
          </p:cNvPr>
          <p:cNvCxnSpPr>
            <a:cxnSpLocks/>
          </p:cNvCxnSpPr>
          <p:nvPr/>
        </p:nvCxnSpPr>
        <p:spPr>
          <a:xfrm flipV="1">
            <a:off x="1061637" y="3989490"/>
            <a:ext cx="0" cy="130685"/>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7" name="Straight Connector 796">
            <a:extLst>
              <a:ext uri="{FF2B5EF4-FFF2-40B4-BE49-F238E27FC236}">
                <a16:creationId xmlns:a16="http://schemas.microsoft.com/office/drawing/2014/main" id="{79F9C3BD-DFFA-1452-F973-B96AD98826F5}"/>
              </a:ext>
            </a:extLst>
          </p:cNvPr>
          <p:cNvCxnSpPr>
            <a:cxnSpLocks/>
            <a:endCxn id="645" idx="2"/>
          </p:cNvCxnSpPr>
          <p:nvPr/>
        </p:nvCxnSpPr>
        <p:spPr>
          <a:xfrm flipV="1">
            <a:off x="2004214" y="2939350"/>
            <a:ext cx="0" cy="118907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8" name="Straight Connector 797">
            <a:extLst>
              <a:ext uri="{FF2B5EF4-FFF2-40B4-BE49-F238E27FC236}">
                <a16:creationId xmlns:a16="http://schemas.microsoft.com/office/drawing/2014/main" id="{377CF638-8FDB-19CF-E7CD-A53B89B297C0}"/>
              </a:ext>
            </a:extLst>
          </p:cNvPr>
          <p:cNvCxnSpPr>
            <a:cxnSpLocks/>
          </p:cNvCxnSpPr>
          <p:nvPr/>
        </p:nvCxnSpPr>
        <p:spPr>
          <a:xfrm flipH="1">
            <a:off x="2121263" y="2880795"/>
            <a:ext cx="153731" cy="0"/>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99" name="Rectangle 798">
            <a:extLst>
              <a:ext uri="{FF2B5EF4-FFF2-40B4-BE49-F238E27FC236}">
                <a16:creationId xmlns:a16="http://schemas.microsoft.com/office/drawing/2014/main" id="{B9D43D18-D562-FD35-91D4-4AFF409E6408}"/>
              </a:ext>
            </a:extLst>
          </p:cNvPr>
          <p:cNvSpPr/>
          <p:nvPr/>
        </p:nvSpPr>
        <p:spPr>
          <a:xfrm>
            <a:off x="4771766"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0" name="Rectangle 88">
            <a:extLst>
              <a:ext uri="{FF2B5EF4-FFF2-40B4-BE49-F238E27FC236}">
                <a16:creationId xmlns:a16="http://schemas.microsoft.com/office/drawing/2014/main" id="{5C324A8E-4E6A-818B-A13A-C6A416EC7D5D}"/>
              </a:ext>
            </a:extLst>
          </p:cNvPr>
          <p:cNvSpPr>
            <a:spLocks noChangeArrowheads="1"/>
          </p:cNvSpPr>
          <p:nvPr/>
        </p:nvSpPr>
        <p:spPr bwMode="auto">
          <a:xfrm>
            <a:off x="4872407"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801" name="Isosceles Triangle 800">
            <a:extLst>
              <a:ext uri="{FF2B5EF4-FFF2-40B4-BE49-F238E27FC236}">
                <a16:creationId xmlns:a16="http://schemas.microsoft.com/office/drawing/2014/main" id="{71829EC9-5C04-87CC-1917-6037AB7E569B}"/>
              </a:ext>
            </a:extLst>
          </p:cNvPr>
          <p:cNvSpPr/>
          <p:nvPr/>
        </p:nvSpPr>
        <p:spPr>
          <a:xfrm flipV="1">
            <a:off x="4985545"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02" name="Oval 341">
            <a:extLst>
              <a:ext uri="{FF2B5EF4-FFF2-40B4-BE49-F238E27FC236}">
                <a16:creationId xmlns:a16="http://schemas.microsoft.com/office/drawing/2014/main" id="{98A7FB34-A009-1537-9896-FD71764475BF}"/>
              </a:ext>
            </a:extLst>
          </p:cNvPr>
          <p:cNvSpPr>
            <a:spLocks noChangeArrowheads="1"/>
          </p:cNvSpPr>
          <p:nvPr/>
        </p:nvSpPr>
        <p:spPr bwMode="auto">
          <a:xfrm>
            <a:off x="5026563"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06" name="Trapezoid 805">
            <a:extLst>
              <a:ext uri="{FF2B5EF4-FFF2-40B4-BE49-F238E27FC236}">
                <a16:creationId xmlns:a16="http://schemas.microsoft.com/office/drawing/2014/main" id="{744CA626-DE38-5B07-2910-5038D32CB9E8}"/>
              </a:ext>
            </a:extLst>
          </p:cNvPr>
          <p:cNvSpPr/>
          <p:nvPr/>
        </p:nvSpPr>
        <p:spPr>
          <a:xfrm rot="10800000">
            <a:off x="4922910" y="2815958"/>
            <a:ext cx="273693" cy="52156"/>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807" name="Group 254">
            <a:extLst>
              <a:ext uri="{FF2B5EF4-FFF2-40B4-BE49-F238E27FC236}">
                <a16:creationId xmlns:a16="http://schemas.microsoft.com/office/drawing/2014/main" id="{48C621FC-2984-51C4-F1C6-7E5E05D8F676}"/>
              </a:ext>
            </a:extLst>
          </p:cNvPr>
          <p:cNvGrpSpPr>
            <a:grpSpLocks noChangeAspect="1"/>
          </p:cNvGrpSpPr>
          <p:nvPr/>
        </p:nvGrpSpPr>
        <p:grpSpPr>
          <a:xfrm>
            <a:off x="4868354" y="2241208"/>
            <a:ext cx="377796" cy="217409"/>
            <a:chOff x="8421867" y="1904979"/>
            <a:chExt cx="347879" cy="255573"/>
          </a:xfrm>
        </p:grpSpPr>
        <p:sp>
          <p:nvSpPr>
            <p:cNvPr id="808" name="Rectangle 60">
              <a:extLst>
                <a:ext uri="{FF2B5EF4-FFF2-40B4-BE49-F238E27FC236}">
                  <a16:creationId xmlns:a16="http://schemas.microsoft.com/office/drawing/2014/main" id="{28E2DC9B-7736-A121-DE75-52D4054908E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809" name="Group 719">
              <a:extLst>
                <a:ext uri="{FF2B5EF4-FFF2-40B4-BE49-F238E27FC236}">
                  <a16:creationId xmlns:a16="http://schemas.microsoft.com/office/drawing/2014/main" id="{ACACEA31-4721-2775-EAA2-8C21C50DD5F1}"/>
                </a:ext>
              </a:extLst>
            </p:cNvPr>
            <p:cNvGrpSpPr/>
            <p:nvPr/>
          </p:nvGrpSpPr>
          <p:grpSpPr>
            <a:xfrm>
              <a:off x="8487816" y="1907051"/>
              <a:ext cx="216025" cy="108851"/>
              <a:chOff x="8553742" y="2601251"/>
              <a:chExt cx="216024" cy="108852"/>
            </a:xfrm>
          </p:grpSpPr>
          <p:cxnSp>
            <p:nvCxnSpPr>
              <p:cNvPr id="811" name="Straight Connector 532">
                <a:extLst>
                  <a:ext uri="{FF2B5EF4-FFF2-40B4-BE49-F238E27FC236}">
                    <a16:creationId xmlns:a16="http://schemas.microsoft.com/office/drawing/2014/main" id="{3D4AD7BE-E7A8-6A6F-4617-73C4FF38D7C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12" name="Straight Connector 534">
                <a:extLst>
                  <a:ext uri="{FF2B5EF4-FFF2-40B4-BE49-F238E27FC236}">
                    <a16:creationId xmlns:a16="http://schemas.microsoft.com/office/drawing/2014/main" id="{CD844A2F-FAA3-A789-6CDC-A36AB6FA6A7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13" name="Straight Connector 535">
                <a:extLst>
                  <a:ext uri="{FF2B5EF4-FFF2-40B4-BE49-F238E27FC236}">
                    <a16:creationId xmlns:a16="http://schemas.microsoft.com/office/drawing/2014/main" id="{1C336ED3-6910-0424-5555-8F2D1E46AFE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14" name="Straight Connector 536">
                <a:extLst>
                  <a:ext uri="{FF2B5EF4-FFF2-40B4-BE49-F238E27FC236}">
                    <a16:creationId xmlns:a16="http://schemas.microsoft.com/office/drawing/2014/main" id="{5A3D9844-7151-7080-01C8-5C99E5E5301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10" name="Trapezoid 531">
              <a:extLst>
                <a:ext uri="{FF2B5EF4-FFF2-40B4-BE49-F238E27FC236}">
                  <a16:creationId xmlns:a16="http://schemas.microsoft.com/office/drawing/2014/main" id="{90F2B0C1-7A25-CD62-7E9F-4EE10B8A604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815" name="Oval 814">
            <a:extLst>
              <a:ext uri="{FF2B5EF4-FFF2-40B4-BE49-F238E27FC236}">
                <a16:creationId xmlns:a16="http://schemas.microsoft.com/office/drawing/2014/main" id="{1A9B1BA3-21EF-8100-1DA5-93C875A56E7F}"/>
              </a:ext>
            </a:extLst>
          </p:cNvPr>
          <p:cNvSpPr/>
          <p:nvPr/>
        </p:nvSpPr>
        <p:spPr>
          <a:xfrm>
            <a:off x="5026562"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6" name="Oval 815">
            <a:extLst>
              <a:ext uri="{FF2B5EF4-FFF2-40B4-BE49-F238E27FC236}">
                <a16:creationId xmlns:a16="http://schemas.microsoft.com/office/drawing/2014/main" id="{3967D29A-0F1E-AE2E-1DCA-CDF4F3AB85E7}"/>
              </a:ext>
            </a:extLst>
          </p:cNvPr>
          <p:cNvSpPr/>
          <p:nvPr/>
        </p:nvSpPr>
        <p:spPr>
          <a:xfrm>
            <a:off x="5559371" y="2808122"/>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7" name="Oval 816">
            <a:extLst>
              <a:ext uri="{FF2B5EF4-FFF2-40B4-BE49-F238E27FC236}">
                <a16:creationId xmlns:a16="http://schemas.microsoft.com/office/drawing/2014/main" id="{53A62F62-B035-0ADF-1FA1-AEF8DA4419E0}"/>
              </a:ext>
            </a:extLst>
          </p:cNvPr>
          <p:cNvSpPr/>
          <p:nvPr/>
        </p:nvSpPr>
        <p:spPr>
          <a:xfrm>
            <a:off x="5026562" y="294104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18" name="Straight Connector 817">
            <a:extLst>
              <a:ext uri="{FF2B5EF4-FFF2-40B4-BE49-F238E27FC236}">
                <a16:creationId xmlns:a16="http://schemas.microsoft.com/office/drawing/2014/main" id="{E586A0FD-B847-8DA6-46CC-4109EBE606E8}"/>
              </a:ext>
            </a:extLst>
          </p:cNvPr>
          <p:cNvCxnSpPr>
            <a:cxnSpLocks/>
            <a:stCxn id="808" idx="0"/>
          </p:cNvCxnSpPr>
          <p:nvPr/>
        </p:nvCxnSpPr>
        <p:spPr>
          <a:xfrm flipH="1" flipV="1">
            <a:off x="5056342"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19" name="Group 1040">
            <a:extLst>
              <a:ext uri="{FF2B5EF4-FFF2-40B4-BE49-F238E27FC236}">
                <a16:creationId xmlns:a16="http://schemas.microsoft.com/office/drawing/2014/main" id="{0EFB8150-EDA9-E9F1-B58E-6CB4B7A0EDA4}"/>
              </a:ext>
            </a:extLst>
          </p:cNvPr>
          <p:cNvGrpSpPr/>
          <p:nvPr/>
        </p:nvGrpSpPr>
        <p:grpSpPr>
          <a:xfrm>
            <a:off x="5322661" y="2807021"/>
            <a:ext cx="189647" cy="68432"/>
            <a:chOff x="1230061" y="3045781"/>
            <a:chExt cx="435339" cy="142407"/>
          </a:xfrm>
        </p:grpSpPr>
        <p:sp>
          <p:nvSpPr>
            <p:cNvPr id="820" name="Rectangle 819">
              <a:extLst>
                <a:ext uri="{FF2B5EF4-FFF2-40B4-BE49-F238E27FC236}">
                  <a16:creationId xmlns:a16="http://schemas.microsoft.com/office/drawing/2014/main" id="{85E1299F-3C7C-E00E-0AC1-4232EC0EBB5A}"/>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21" name="Oval 341">
              <a:extLst>
                <a:ext uri="{FF2B5EF4-FFF2-40B4-BE49-F238E27FC236}">
                  <a16:creationId xmlns:a16="http://schemas.microsoft.com/office/drawing/2014/main" id="{49D49267-3500-2910-004A-74DF08756A31}"/>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22" name="Oval 341">
              <a:extLst>
                <a:ext uri="{FF2B5EF4-FFF2-40B4-BE49-F238E27FC236}">
                  <a16:creationId xmlns:a16="http://schemas.microsoft.com/office/drawing/2014/main" id="{81725A77-D7A8-01B9-02E3-09740766E6D4}"/>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823" name="Straight Connector 822">
            <a:extLst>
              <a:ext uri="{FF2B5EF4-FFF2-40B4-BE49-F238E27FC236}">
                <a16:creationId xmlns:a16="http://schemas.microsoft.com/office/drawing/2014/main" id="{2C06E78E-40B2-3BFE-12ED-800D8A914DF6}"/>
              </a:ext>
            </a:extLst>
          </p:cNvPr>
          <p:cNvCxnSpPr>
            <a:stCxn id="806" idx="1"/>
            <a:endCxn id="821" idx="2"/>
          </p:cNvCxnSpPr>
          <p:nvPr/>
        </p:nvCxnSpPr>
        <p:spPr>
          <a:xfrm flipV="1">
            <a:off x="5185324" y="2841237"/>
            <a:ext cx="151237" cy="798"/>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24" name="Straight Connector 823">
            <a:extLst>
              <a:ext uri="{FF2B5EF4-FFF2-40B4-BE49-F238E27FC236}">
                <a16:creationId xmlns:a16="http://schemas.microsoft.com/office/drawing/2014/main" id="{7DB8CDC2-AB30-BB7D-CF30-3E9AB9419E31}"/>
              </a:ext>
            </a:extLst>
          </p:cNvPr>
          <p:cNvCxnSpPr>
            <a:stCxn id="822" idx="6"/>
            <a:endCxn id="816" idx="2"/>
          </p:cNvCxnSpPr>
          <p:nvPr/>
        </p:nvCxnSpPr>
        <p:spPr>
          <a:xfrm>
            <a:off x="5498088" y="2841237"/>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25" name="Straight Connector 824">
            <a:extLst>
              <a:ext uri="{FF2B5EF4-FFF2-40B4-BE49-F238E27FC236}">
                <a16:creationId xmlns:a16="http://schemas.microsoft.com/office/drawing/2014/main" id="{AC8F3339-03EF-BF26-15AC-FCB6F5B67B54}"/>
              </a:ext>
            </a:extLst>
          </p:cNvPr>
          <p:cNvCxnSpPr>
            <a:cxnSpLocks/>
            <a:stCxn id="817" idx="0"/>
          </p:cNvCxnSpPr>
          <p:nvPr/>
        </p:nvCxnSpPr>
        <p:spPr>
          <a:xfrm flipV="1">
            <a:off x="5059882" y="2867938"/>
            <a:ext cx="0" cy="73106"/>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26" name="Group 1040">
            <a:extLst>
              <a:ext uri="{FF2B5EF4-FFF2-40B4-BE49-F238E27FC236}">
                <a16:creationId xmlns:a16="http://schemas.microsoft.com/office/drawing/2014/main" id="{A8ED75C3-6959-5B29-3AFB-11F14CA696C3}"/>
              </a:ext>
            </a:extLst>
          </p:cNvPr>
          <p:cNvGrpSpPr/>
          <p:nvPr/>
        </p:nvGrpSpPr>
        <p:grpSpPr>
          <a:xfrm rot="16200000">
            <a:off x="5009329" y="2705642"/>
            <a:ext cx="100853" cy="36392"/>
            <a:chOff x="1230061" y="3045781"/>
            <a:chExt cx="435339" cy="142407"/>
          </a:xfrm>
        </p:grpSpPr>
        <p:sp>
          <p:nvSpPr>
            <p:cNvPr id="827" name="Rectangle 826">
              <a:extLst>
                <a:ext uri="{FF2B5EF4-FFF2-40B4-BE49-F238E27FC236}">
                  <a16:creationId xmlns:a16="http://schemas.microsoft.com/office/drawing/2014/main" id="{6F9A90C0-07F7-10AB-B24E-EAB00016BEBB}"/>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28" name="Oval 341">
              <a:extLst>
                <a:ext uri="{FF2B5EF4-FFF2-40B4-BE49-F238E27FC236}">
                  <a16:creationId xmlns:a16="http://schemas.microsoft.com/office/drawing/2014/main" id="{CB879980-4558-4BB5-745E-A1AF8E1B018B}"/>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29" name="Oval 341">
              <a:extLst>
                <a:ext uri="{FF2B5EF4-FFF2-40B4-BE49-F238E27FC236}">
                  <a16:creationId xmlns:a16="http://schemas.microsoft.com/office/drawing/2014/main" id="{F3BA36C7-F9AC-EF53-38C7-8E0C4FE16292}"/>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sp>
        <p:nvSpPr>
          <p:cNvPr id="830" name="Oval 829">
            <a:extLst>
              <a:ext uri="{FF2B5EF4-FFF2-40B4-BE49-F238E27FC236}">
                <a16:creationId xmlns:a16="http://schemas.microsoft.com/office/drawing/2014/main" id="{4CE33487-FEDE-A02F-4209-EFBA413C5AD9}"/>
              </a:ext>
            </a:extLst>
          </p:cNvPr>
          <p:cNvSpPr/>
          <p:nvPr/>
        </p:nvSpPr>
        <p:spPr>
          <a:xfrm>
            <a:off x="5559371" y="260459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31" name="Group 1040">
            <a:extLst>
              <a:ext uri="{FF2B5EF4-FFF2-40B4-BE49-F238E27FC236}">
                <a16:creationId xmlns:a16="http://schemas.microsoft.com/office/drawing/2014/main" id="{9EF538F2-FBA8-9F09-1EA7-FF2B6DA5F0C4}"/>
              </a:ext>
            </a:extLst>
          </p:cNvPr>
          <p:cNvGrpSpPr/>
          <p:nvPr/>
        </p:nvGrpSpPr>
        <p:grpSpPr>
          <a:xfrm>
            <a:off x="5322661" y="2603490"/>
            <a:ext cx="189647" cy="68432"/>
            <a:chOff x="1230061" y="3045781"/>
            <a:chExt cx="435339" cy="142407"/>
          </a:xfrm>
        </p:grpSpPr>
        <p:sp>
          <p:nvSpPr>
            <p:cNvPr id="832" name="Rectangle 831">
              <a:extLst>
                <a:ext uri="{FF2B5EF4-FFF2-40B4-BE49-F238E27FC236}">
                  <a16:creationId xmlns:a16="http://schemas.microsoft.com/office/drawing/2014/main" id="{8ACCBC73-9B54-44B1-0386-40C31B2DC7F8}"/>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33" name="Oval 341">
              <a:extLst>
                <a:ext uri="{FF2B5EF4-FFF2-40B4-BE49-F238E27FC236}">
                  <a16:creationId xmlns:a16="http://schemas.microsoft.com/office/drawing/2014/main" id="{4505529A-2649-ED5F-9880-CA2AB073CCCC}"/>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34" name="Oval 341">
              <a:extLst>
                <a:ext uri="{FF2B5EF4-FFF2-40B4-BE49-F238E27FC236}">
                  <a16:creationId xmlns:a16="http://schemas.microsoft.com/office/drawing/2014/main" id="{530FE271-25C8-55B8-643B-C1850FBC88D3}"/>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835" name="Straight Connector 834">
            <a:extLst>
              <a:ext uri="{FF2B5EF4-FFF2-40B4-BE49-F238E27FC236}">
                <a16:creationId xmlns:a16="http://schemas.microsoft.com/office/drawing/2014/main" id="{9CE8A051-1979-045E-42B1-959A75D92A22}"/>
              </a:ext>
            </a:extLst>
          </p:cNvPr>
          <p:cNvCxnSpPr>
            <a:cxnSpLocks/>
            <a:stCxn id="802" idx="6"/>
            <a:endCxn id="833" idx="2"/>
          </p:cNvCxnSpPr>
          <p:nvPr/>
        </p:nvCxnSpPr>
        <p:spPr>
          <a:xfrm flipV="1">
            <a:off x="5093202" y="263770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6" name="Straight Connector 835">
            <a:extLst>
              <a:ext uri="{FF2B5EF4-FFF2-40B4-BE49-F238E27FC236}">
                <a16:creationId xmlns:a16="http://schemas.microsoft.com/office/drawing/2014/main" id="{1C9D362C-F63E-2D8D-C66C-D71A8BE56E38}"/>
              </a:ext>
            </a:extLst>
          </p:cNvPr>
          <p:cNvCxnSpPr>
            <a:stCxn id="834" idx="6"/>
            <a:endCxn id="830" idx="2"/>
          </p:cNvCxnSpPr>
          <p:nvPr/>
        </p:nvCxnSpPr>
        <p:spPr>
          <a:xfrm>
            <a:off x="5498088" y="263770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7" name="Straight Connector 836">
            <a:extLst>
              <a:ext uri="{FF2B5EF4-FFF2-40B4-BE49-F238E27FC236}">
                <a16:creationId xmlns:a16="http://schemas.microsoft.com/office/drawing/2014/main" id="{5C363D21-4613-FBA7-6537-778CEFE8735B}"/>
              </a:ext>
            </a:extLst>
          </p:cNvPr>
          <p:cNvCxnSpPr>
            <a:stCxn id="808" idx="2"/>
            <a:endCxn id="801" idx="3"/>
          </p:cNvCxnSpPr>
          <p:nvPr/>
        </p:nvCxnSpPr>
        <p:spPr>
          <a:xfrm>
            <a:off x="5057252"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38" name="Oval 341">
            <a:extLst>
              <a:ext uri="{FF2B5EF4-FFF2-40B4-BE49-F238E27FC236}">
                <a16:creationId xmlns:a16="http://schemas.microsoft.com/office/drawing/2014/main" id="{825776E2-D486-C8FB-48D7-3947CDF82844}"/>
              </a:ext>
            </a:extLst>
          </p:cNvPr>
          <p:cNvSpPr>
            <a:spLocks noChangeArrowheads="1"/>
          </p:cNvSpPr>
          <p:nvPr/>
        </p:nvSpPr>
        <p:spPr bwMode="auto">
          <a:xfrm>
            <a:off x="5026563" y="278469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39" name="Oval 838">
            <a:extLst>
              <a:ext uri="{FF2B5EF4-FFF2-40B4-BE49-F238E27FC236}">
                <a16:creationId xmlns:a16="http://schemas.microsoft.com/office/drawing/2014/main" id="{45456782-DB15-6094-2C29-BAB5F0583492}"/>
              </a:ext>
            </a:extLst>
          </p:cNvPr>
          <p:cNvSpPr/>
          <p:nvPr/>
        </p:nvSpPr>
        <p:spPr>
          <a:xfrm>
            <a:off x="4803676" y="2943609"/>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40" name="Connector: Elbow 839">
            <a:extLst>
              <a:ext uri="{FF2B5EF4-FFF2-40B4-BE49-F238E27FC236}">
                <a16:creationId xmlns:a16="http://schemas.microsoft.com/office/drawing/2014/main" id="{3C31AED5-37CE-6732-E714-8552B2FC49C8}"/>
              </a:ext>
            </a:extLst>
          </p:cNvPr>
          <p:cNvCxnSpPr>
            <a:stCxn id="808" idx="2"/>
            <a:endCxn id="839" idx="0"/>
          </p:cNvCxnSpPr>
          <p:nvPr/>
        </p:nvCxnSpPr>
        <p:spPr>
          <a:xfrm rot="5400000">
            <a:off x="4704627" y="2590985"/>
            <a:ext cx="484993" cy="220256"/>
          </a:xfrm>
          <a:prstGeom prst="bentConnector3">
            <a:avLst>
              <a:gd name="adj1" fmla="val 5113"/>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41" name="Rectangle 840">
            <a:extLst>
              <a:ext uri="{FF2B5EF4-FFF2-40B4-BE49-F238E27FC236}">
                <a16:creationId xmlns:a16="http://schemas.microsoft.com/office/drawing/2014/main" id="{2F13CD25-6E7C-09F9-1B89-3C5111F341D9}"/>
              </a:ext>
            </a:extLst>
          </p:cNvPr>
          <p:cNvSpPr/>
          <p:nvPr/>
        </p:nvSpPr>
        <p:spPr>
          <a:xfrm>
            <a:off x="8472403" y="2136876"/>
            <a:ext cx="813227" cy="84424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2" name="Rectangle 88">
            <a:extLst>
              <a:ext uri="{FF2B5EF4-FFF2-40B4-BE49-F238E27FC236}">
                <a16:creationId xmlns:a16="http://schemas.microsoft.com/office/drawing/2014/main" id="{CB7A690F-AE45-99E0-0610-6F20EA25D56B}"/>
              </a:ext>
            </a:extLst>
          </p:cNvPr>
          <p:cNvSpPr>
            <a:spLocks noChangeArrowheads="1"/>
          </p:cNvSpPr>
          <p:nvPr/>
        </p:nvSpPr>
        <p:spPr bwMode="auto">
          <a:xfrm>
            <a:off x="8573044" y="2510596"/>
            <a:ext cx="370075" cy="376699"/>
          </a:xfrm>
          <a:prstGeom prst="rect">
            <a:avLst/>
          </a:prstGeom>
          <a:solidFill>
            <a:srgbClr val="99FF99"/>
          </a:solidFill>
          <a:ln w="6350" cap="rnd">
            <a:solidFill>
              <a:srgbClr val="000000"/>
            </a:solidFill>
            <a:miter lim="800000"/>
            <a:headEnd/>
            <a:tailEnd/>
          </a:ln>
        </p:spPr>
        <p:txBody>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0" cap="none" spc="0" normalizeH="0" baseline="0" noProof="0">
              <a:ln>
                <a:noFill/>
              </a:ln>
              <a:solidFill>
                <a:sysClr val="windowText" lastClr="000000"/>
              </a:solidFill>
              <a:effectLst/>
              <a:uLnTx/>
              <a:uFillTx/>
              <a:latin typeface="Arial" panose="020B0604020202020204" pitchFamily="34" charset="0"/>
              <a:ea typeface="ヒラギノ角ゴ ProN W3" charset="-128"/>
              <a:cs typeface="+mn-cs"/>
              <a:sym typeface="Gill Sans" charset="0"/>
            </a:endParaRPr>
          </a:p>
        </p:txBody>
      </p:sp>
      <p:sp>
        <p:nvSpPr>
          <p:cNvPr id="843" name="Isosceles Triangle 842">
            <a:extLst>
              <a:ext uri="{FF2B5EF4-FFF2-40B4-BE49-F238E27FC236}">
                <a16:creationId xmlns:a16="http://schemas.microsoft.com/office/drawing/2014/main" id="{5EA0155A-E124-1BE4-7FFE-0B2327012661}"/>
              </a:ext>
            </a:extLst>
          </p:cNvPr>
          <p:cNvSpPr/>
          <p:nvPr/>
        </p:nvSpPr>
        <p:spPr>
          <a:xfrm flipV="1">
            <a:off x="8686182" y="2530551"/>
            <a:ext cx="143759" cy="119067"/>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sp>
        <p:nvSpPr>
          <p:cNvPr id="844" name="Oval 341">
            <a:extLst>
              <a:ext uri="{FF2B5EF4-FFF2-40B4-BE49-F238E27FC236}">
                <a16:creationId xmlns:a16="http://schemas.microsoft.com/office/drawing/2014/main" id="{A3317D11-03AE-F56C-AAE6-847E5CCF3E96}"/>
              </a:ext>
            </a:extLst>
          </p:cNvPr>
          <p:cNvSpPr>
            <a:spLocks noChangeArrowheads="1"/>
          </p:cNvSpPr>
          <p:nvPr/>
        </p:nvSpPr>
        <p:spPr bwMode="auto">
          <a:xfrm>
            <a:off x="8727200" y="2611203"/>
            <a:ext cx="66640" cy="59451"/>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ヒラギノ角ゴ ProN W3" charset="-128"/>
              <a:cs typeface="+mn-cs"/>
              <a:sym typeface="Gill Sans" charset="0"/>
            </a:endParaRPr>
          </a:p>
        </p:txBody>
      </p:sp>
      <p:grpSp>
        <p:nvGrpSpPr>
          <p:cNvPr id="846" name="Group 254">
            <a:extLst>
              <a:ext uri="{FF2B5EF4-FFF2-40B4-BE49-F238E27FC236}">
                <a16:creationId xmlns:a16="http://schemas.microsoft.com/office/drawing/2014/main" id="{B97D2F6A-465B-27E1-FCB0-9300263D61A1}"/>
              </a:ext>
            </a:extLst>
          </p:cNvPr>
          <p:cNvGrpSpPr>
            <a:grpSpLocks noChangeAspect="1"/>
          </p:cNvGrpSpPr>
          <p:nvPr/>
        </p:nvGrpSpPr>
        <p:grpSpPr>
          <a:xfrm>
            <a:off x="8568991" y="2241208"/>
            <a:ext cx="377796" cy="217409"/>
            <a:chOff x="8421867" y="1904979"/>
            <a:chExt cx="347879" cy="255573"/>
          </a:xfrm>
        </p:grpSpPr>
        <p:sp>
          <p:nvSpPr>
            <p:cNvPr id="847" name="Rectangle 60">
              <a:extLst>
                <a:ext uri="{FF2B5EF4-FFF2-40B4-BE49-F238E27FC236}">
                  <a16:creationId xmlns:a16="http://schemas.microsoft.com/office/drawing/2014/main" id="{886D9E04-902C-143D-02AB-6BBB6756C63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141313"/>
                </a:solidFill>
                <a:effectLst/>
                <a:uLnTx/>
                <a:uFillTx/>
              </a:endParaRPr>
            </a:p>
          </p:txBody>
        </p:sp>
        <p:grpSp>
          <p:nvGrpSpPr>
            <p:cNvPr id="848" name="Group 719">
              <a:extLst>
                <a:ext uri="{FF2B5EF4-FFF2-40B4-BE49-F238E27FC236}">
                  <a16:creationId xmlns:a16="http://schemas.microsoft.com/office/drawing/2014/main" id="{8E5A6992-6277-3106-4001-57D67C6A8A14}"/>
                </a:ext>
              </a:extLst>
            </p:cNvPr>
            <p:cNvGrpSpPr/>
            <p:nvPr/>
          </p:nvGrpSpPr>
          <p:grpSpPr>
            <a:xfrm>
              <a:off x="8487816" y="1907051"/>
              <a:ext cx="216025" cy="108851"/>
              <a:chOff x="8553742" y="2601251"/>
              <a:chExt cx="216024" cy="108852"/>
            </a:xfrm>
          </p:grpSpPr>
          <p:cxnSp>
            <p:nvCxnSpPr>
              <p:cNvPr id="850" name="Straight Connector 532">
                <a:extLst>
                  <a:ext uri="{FF2B5EF4-FFF2-40B4-BE49-F238E27FC236}">
                    <a16:creationId xmlns:a16="http://schemas.microsoft.com/office/drawing/2014/main" id="{5C41898B-2E7E-3519-11F6-3E909B9E080D}"/>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51" name="Straight Connector 534">
                <a:extLst>
                  <a:ext uri="{FF2B5EF4-FFF2-40B4-BE49-F238E27FC236}">
                    <a16:creationId xmlns:a16="http://schemas.microsoft.com/office/drawing/2014/main" id="{3AC35757-920C-A80C-DA5D-5B85E9FEB44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52" name="Straight Connector 535">
                <a:extLst>
                  <a:ext uri="{FF2B5EF4-FFF2-40B4-BE49-F238E27FC236}">
                    <a16:creationId xmlns:a16="http://schemas.microsoft.com/office/drawing/2014/main" id="{DBCE793D-CF80-5F25-4373-A8299ABECBB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53" name="Straight Connector 536">
                <a:extLst>
                  <a:ext uri="{FF2B5EF4-FFF2-40B4-BE49-F238E27FC236}">
                    <a16:creationId xmlns:a16="http://schemas.microsoft.com/office/drawing/2014/main" id="{DF534E1A-D6AB-A6C3-C86B-09899F11B3BD}"/>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49" name="Trapezoid 531">
              <a:extLst>
                <a:ext uri="{FF2B5EF4-FFF2-40B4-BE49-F238E27FC236}">
                  <a16:creationId xmlns:a16="http://schemas.microsoft.com/office/drawing/2014/main" id="{600EE40F-595A-E5F6-DD56-9654CB7B215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sp>
        <p:nvSpPr>
          <p:cNvPr id="854" name="Oval 853">
            <a:extLst>
              <a:ext uri="{FF2B5EF4-FFF2-40B4-BE49-F238E27FC236}">
                <a16:creationId xmlns:a16="http://schemas.microsoft.com/office/drawing/2014/main" id="{DF12A432-B59B-7B70-ADE7-0DF7A70262EA}"/>
              </a:ext>
            </a:extLst>
          </p:cNvPr>
          <p:cNvSpPr/>
          <p:nvPr/>
        </p:nvSpPr>
        <p:spPr>
          <a:xfrm>
            <a:off x="8727199" y="2099174"/>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57" name="Straight Connector 856">
            <a:extLst>
              <a:ext uri="{FF2B5EF4-FFF2-40B4-BE49-F238E27FC236}">
                <a16:creationId xmlns:a16="http://schemas.microsoft.com/office/drawing/2014/main" id="{CB58D8F2-4054-A1C3-0457-A741C105888D}"/>
              </a:ext>
            </a:extLst>
          </p:cNvPr>
          <p:cNvCxnSpPr>
            <a:cxnSpLocks/>
            <a:stCxn id="847" idx="0"/>
          </p:cNvCxnSpPr>
          <p:nvPr/>
        </p:nvCxnSpPr>
        <p:spPr>
          <a:xfrm flipH="1" flipV="1">
            <a:off x="8756979" y="2165814"/>
            <a:ext cx="909" cy="7539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69" name="Oval 868">
            <a:extLst>
              <a:ext uri="{FF2B5EF4-FFF2-40B4-BE49-F238E27FC236}">
                <a16:creationId xmlns:a16="http://schemas.microsoft.com/office/drawing/2014/main" id="{AEFF261D-DEB4-51F9-7FD0-487C293E7C84}"/>
              </a:ext>
            </a:extLst>
          </p:cNvPr>
          <p:cNvSpPr/>
          <p:nvPr/>
        </p:nvSpPr>
        <p:spPr>
          <a:xfrm>
            <a:off x="9260008" y="2604591"/>
            <a:ext cx="66640" cy="66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70" name="Group 1040">
            <a:extLst>
              <a:ext uri="{FF2B5EF4-FFF2-40B4-BE49-F238E27FC236}">
                <a16:creationId xmlns:a16="http://schemas.microsoft.com/office/drawing/2014/main" id="{FA283A01-200A-A9F7-0518-0CFA03E897AB}"/>
              </a:ext>
            </a:extLst>
          </p:cNvPr>
          <p:cNvGrpSpPr/>
          <p:nvPr/>
        </p:nvGrpSpPr>
        <p:grpSpPr>
          <a:xfrm>
            <a:off x="9023298" y="2603490"/>
            <a:ext cx="189647" cy="68432"/>
            <a:chOff x="1230061" y="3045781"/>
            <a:chExt cx="435339" cy="142407"/>
          </a:xfrm>
        </p:grpSpPr>
        <p:sp>
          <p:nvSpPr>
            <p:cNvPr id="871" name="Rectangle 870">
              <a:extLst>
                <a:ext uri="{FF2B5EF4-FFF2-40B4-BE49-F238E27FC236}">
                  <a16:creationId xmlns:a16="http://schemas.microsoft.com/office/drawing/2014/main" id="{213E9B91-676D-1B55-20BF-AC65B1CCAB1D}"/>
                </a:ext>
              </a:extLst>
            </p:cNvPr>
            <p:cNvSpPr/>
            <p:nvPr/>
          </p:nvSpPr>
          <p:spPr>
            <a:xfrm>
              <a:off x="1230061" y="3045781"/>
              <a:ext cx="435339" cy="142407"/>
            </a:xfrm>
            <a:prstGeom prst="rect">
              <a:avLst/>
            </a:prstGeom>
            <a:solidFill>
              <a:srgbClr val="FFFF00"/>
            </a:solidFill>
            <a:ln w="6350" cap="flat" cmpd="sng" algn="ctr">
              <a:solidFill>
                <a:srgbClr val="141313"/>
              </a:solidFill>
              <a:prstDash val="solid"/>
            </a:ln>
            <a:effectLst/>
          </p:spPr>
          <p:txBody>
            <a:bodyPr lIns="91353" tIns="45675" rIns="91353" bIns="45675" rtlCol="0" anchor="ctr"/>
            <a:lstStyle/>
            <a:p>
              <a:pPr algn="ctr" defTabSz="914400">
                <a:defRPr/>
              </a:pPr>
              <a:endParaRPr lang="en-US" sz="800" kern="0">
                <a:solidFill>
                  <a:srgbClr val="141313"/>
                </a:solidFill>
                <a:latin typeface="Arial"/>
              </a:endParaRPr>
            </a:p>
          </p:txBody>
        </p:sp>
        <p:sp>
          <p:nvSpPr>
            <p:cNvPr id="872" name="Oval 341">
              <a:extLst>
                <a:ext uri="{FF2B5EF4-FFF2-40B4-BE49-F238E27FC236}">
                  <a16:creationId xmlns:a16="http://schemas.microsoft.com/office/drawing/2014/main" id="{3AFEAE60-B1E7-9A33-6C17-25B2748D234C}"/>
                </a:ext>
              </a:extLst>
            </p:cNvPr>
            <p:cNvSpPr>
              <a:spLocks noChangeArrowheads="1"/>
            </p:cNvSpPr>
            <p:nvPr/>
          </p:nvSpPr>
          <p:spPr bwMode="auto">
            <a:xfrm>
              <a:off x="1261966"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sp>
          <p:nvSpPr>
            <p:cNvPr id="873" name="Oval 341">
              <a:extLst>
                <a:ext uri="{FF2B5EF4-FFF2-40B4-BE49-F238E27FC236}">
                  <a16:creationId xmlns:a16="http://schemas.microsoft.com/office/drawing/2014/main" id="{C5B5D6F3-22CB-406B-0B6B-6F8C4DC9FB98}"/>
                </a:ext>
              </a:extLst>
            </p:cNvPr>
            <p:cNvSpPr>
              <a:spLocks noChangeArrowheads="1"/>
            </p:cNvSpPr>
            <p:nvPr/>
          </p:nvSpPr>
          <p:spPr bwMode="auto">
            <a:xfrm>
              <a:off x="1567471" y="3084820"/>
              <a:ext cx="65286"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kern="0">
                <a:solidFill>
                  <a:srgbClr val="FFFFFF"/>
                </a:solidFill>
                <a:latin typeface="Arial"/>
              </a:endParaRPr>
            </a:p>
          </p:txBody>
        </p:sp>
      </p:grpSp>
      <p:cxnSp>
        <p:nvCxnSpPr>
          <p:cNvPr id="874" name="Straight Connector 873">
            <a:extLst>
              <a:ext uri="{FF2B5EF4-FFF2-40B4-BE49-F238E27FC236}">
                <a16:creationId xmlns:a16="http://schemas.microsoft.com/office/drawing/2014/main" id="{7B82E947-CA5B-8434-BBC0-BDD1D953C66B}"/>
              </a:ext>
            </a:extLst>
          </p:cNvPr>
          <p:cNvCxnSpPr>
            <a:cxnSpLocks/>
            <a:stCxn id="844" idx="6"/>
            <a:endCxn id="872" idx="2"/>
          </p:cNvCxnSpPr>
          <p:nvPr/>
        </p:nvCxnSpPr>
        <p:spPr>
          <a:xfrm flipV="1">
            <a:off x="8793839" y="2637706"/>
            <a:ext cx="243358" cy="3223"/>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75" name="Straight Connector 874">
            <a:extLst>
              <a:ext uri="{FF2B5EF4-FFF2-40B4-BE49-F238E27FC236}">
                <a16:creationId xmlns:a16="http://schemas.microsoft.com/office/drawing/2014/main" id="{11290A41-6191-1C3F-728F-EA61B65A9351}"/>
              </a:ext>
            </a:extLst>
          </p:cNvPr>
          <p:cNvCxnSpPr>
            <a:stCxn id="873" idx="6"/>
            <a:endCxn id="869" idx="2"/>
          </p:cNvCxnSpPr>
          <p:nvPr/>
        </p:nvCxnSpPr>
        <p:spPr>
          <a:xfrm>
            <a:off x="9198725" y="2637706"/>
            <a:ext cx="61284" cy="20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76" name="Straight Connector 875">
            <a:extLst>
              <a:ext uri="{FF2B5EF4-FFF2-40B4-BE49-F238E27FC236}">
                <a16:creationId xmlns:a16="http://schemas.microsoft.com/office/drawing/2014/main" id="{5F9FEE9B-FAD4-9A4A-B863-97D54B5B62D2}"/>
              </a:ext>
            </a:extLst>
          </p:cNvPr>
          <p:cNvCxnSpPr>
            <a:stCxn id="847" idx="2"/>
            <a:endCxn id="843" idx="3"/>
          </p:cNvCxnSpPr>
          <p:nvPr/>
        </p:nvCxnSpPr>
        <p:spPr>
          <a:xfrm>
            <a:off x="8757889" y="2458616"/>
            <a:ext cx="173" cy="71934"/>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21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26D3-87CE-49F7-892D-B92124FC410E}"/>
              </a:ext>
            </a:extLst>
          </p:cNvPr>
          <p:cNvSpPr>
            <a:spLocks noGrp="1"/>
          </p:cNvSpPr>
          <p:nvPr>
            <p:ph type="title"/>
          </p:nvPr>
        </p:nvSpPr>
        <p:spPr/>
        <p:txBody>
          <a:bodyPr/>
          <a:lstStyle/>
          <a:p>
            <a:r>
              <a:rPr lang="en-GB" dirty="0"/>
              <a:t>Target</a:t>
            </a:r>
          </a:p>
        </p:txBody>
      </p:sp>
      <p:sp>
        <p:nvSpPr>
          <p:cNvPr id="3" name="Content Placeholder 2">
            <a:extLst>
              <a:ext uri="{FF2B5EF4-FFF2-40B4-BE49-F238E27FC236}">
                <a16:creationId xmlns:a16="http://schemas.microsoft.com/office/drawing/2014/main" id="{FAC1E5F3-EE6C-4F1A-860E-D6490D0D75A4}"/>
              </a:ext>
            </a:extLst>
          </p:cNvPr>
          <p:cNvSpPr>
            <a:spLocks noGrp="1"/>
          </p:cNvSpPr>
          <p:nvPr>
            <p:ph idx="1"/>
          </p:nvPr>
        </p:nvSpPr>
        <p:spPr>
          <a:xfrm>
            <a:off x="609601" y="1524000"/>
            <a:ext cx="11180191" cy="4487334"/>
          </a:xfrm>
        </p:spPr>
        <p:txBody>
          <a:bodyPr>
            <a:normAutofit fontScale="70000" lnSpcReduction="20000"/>
          </a:bodyPr>
          <a:lstStyle/>
          <a:p>
            <a:r>
              <a:rPr lang="en-GB" dirty="0"/>
              <a:t>Component-System spec pattern with occurrence</a:t>
            </a:r>
          </a:p>
          <a:p>
            <a:pPr lvl="1"/>
            <a:r>
              <a:rPr lang="en-GB" dirty="0"/>
              <a:t>There is an issue with the current occurrence model in the core that needs to be reworked</a:t>
            </a:r>
          </a:p>
          <a:p>
            <a:r>
              <a:rPr lang="en-GB" dirty="0"/>
              <a:t>Specialize the pattern by subset semantic approach to form structures for FC and LTP spec</a:t>
            </a:r>
          </a:p>
          <a:p>
            <a:r>
              <a:rPr lang="en-GB" dirty="0"/>
              <a:t>Show how the FC and LTP specs are simply different phases of recursion of the same structure</a:t>
            </a:r>
          </a:p>
          <a:p>
            <a:r>
              <a:rPr lang="en-GB" dirty="0"/>
              <a:t>Develop PC spec from the pattern</a:t>
            </a:r>
          </a:p>
        </p:txBody>
      </p:sp>
      <p:sp>
        <p:nvSpPr>
          <p:cNvPr id="4" name="TextBox 3">
            <a:extLst>
              <a:ext uri="{FF2B5EF4-FFF2-40B4-BE49-F238E27FC236}">
                <a16:creationId xmlns:a16="http://schemas.microsoft.com/office/drawing/2014/main" id="{E7D973E7-FBCF-415A-AA3E-B0B6440A6E0D}"/>
              </a:ext>
            </a:extLst>
          </p:cNvPr>
          <p:cNvSpPr txBox="1"/>
          <p:nvPr/>
        </p:nvSpPr>
        <p:spPr>
          <a:xfrm>
            <a:off x="3396698" y="995357"/>
            <a:ext cx="4600042" cy="369332"/>
          </a:xfrm>
          <a:prstGeom prst="rect">
            <a:avLst/>
          </a:prstGeom>
          <a:noFill/>
        </p:spPr>
        <p:txBody>
          <a:bodyPr wrap="square" rtlCol="0">
            <a:spAutoFit/>
          </a:bodyPr>
          <a:lstStyle/>
          <a:p>
            <a:r>
              <a:rPr lang="en-GB" dirty="0"/>
              <a:t>From </a:t>
            </a:r>
            <a:r>
              <a:rPr lang="en-US" dirty="0"/>
              <a:t>oimt2020.ND.008-Spec</a:t>
            </a:r>
          </a:p>
        </p:txBody>
      </p:sp>
    </p:spTree>
    <p:extLst>
      <p:ext uri="{BB962C8B-B14F-4D97-AF65-F5344CB8AC3E}">
        <p14:creationId xmlns:p14="http://schemas.microsoft.com/office/powerpoint/2010/main" val="10140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8249-AEF9-44D2-A805-1390B9F5E37A}"/>
              </a:ext>
            </a:extLst>
          </p:cNvPr>
          <p:cNvSpPr>
            <a:spLocks noGrp="1"/>
          </p:cNvSpPr>
          <p:nvPr>
            <p:ph type="title"/>
          </p:nvPr>
        </p:nvSpPr>
        <p:spPr>
          <a:xfrm>
            <a:off x="596900" y="21829"/>
            <a:ext cx="10903801" cy="669414"/>
          </a:xfrm>
        </p:spPr>
        <p:txBody>
          <a:bodyPr/>
          <a:lstStyle/>
          <a:p>
            <a:r>
              <a:rPr lang="en-GB" dirty="0">
                <a:latin typeface="+mj-lt"/>
              </a:rPr>
              <a:t>Occurrence </a:t>
            </a:r>
            <a:r>
              <a:rPr lang="en-GB" sz="2800" dirty="0">
                <a:latin typeface="+mj-lt"/>
              </a:rPr>
              <a:t>(interpreting </a:t>
            </a:r>
            <a:r>
              <a:rPr lang="en-US" sz="2800" b="0" i="0" u="sng" dirty="0">
                <a:solidFill>
                  <a:srgbClr val="0052CC"/>
                </a:solidFill>
                <a:effectLst/>
                <a:latin typeface="+mj-lt"/>
                <a:hlinkClick r:id="rId2" tooltip="Download"/>
              </a:rPr>
              <a:t>oimt.2019.ND.019.00-Occurrence.pptx</a:t>
            </a:r>
            <a:r>
              <a:rPr lang="en-GB" sz="2800" dirty="0">
                <a:latin typeface="+mj-lt"/>
              </a:rPr>
              <a:t>)</a:t>
            </a:r>
            <a:endParaRPr lang="en-US" dirty="0">
              <a:latin typeface="+mj-lt"/>
            </a:endParaRPr>
          </a:p>
        </p:txBody>
      </p:sp>
      <p:sp>
        <p:nvSpPr>
          <p:cNvPr id="3" name="Content Placeholder 2">
            <a:extLst>
              <a:ext uri="{FF2B5EF4-FFF2-40B4-BE49-F238E27FC236}">
                <a16:creationId xmlns:a16="http://schemas.microsoft.com/office/drawing/2014/main" id="{D55B9C32-D6E8-4F8B-BE38-8C615968304B}"/>
              </a:ext>
            </a:extLst>
          </p:cNvPr>
          <p:cNvSpPr>
            <a:spLocks noGrp="1"/>
          </p:cNvSpPr>
          <p:nvPr>
            <p:ph idx="1"/>
          </p:nvPr>
        </p:nvSpPr>
        <p:spPr/>
        <p:txBody>
          <a:bodyPr>
            <a:normAutofit fontScale="32500" lnSpcReduction="20000"/>
          </a:bodyPr>
          <a:lstStyle/>
          <a:p>
            <a:pPr>
              <a:lnSpc>
                <a:spcPct val="120000"/>
              </a:lnSpc>
            </a:pPr>
            <a:r>
              <a:rPr lang="en-US" dirty="0">
                <a:latin typeface="+mn-lt"/>
              </a:rPr>
              <a:t>An instance of a class points at a spec that defines (as per previous slide) the properties of that instance</a:t>
            </a:r>
          </a:p>
          <a:p>
            <a:pPr lvl="1">
              <a:lnSpc>
                <a:spcPct val="120000"/>
              </a:lnSpc>
            </a:pPr>
            <a:r>
              <a:rPr lang="en-US" dirty="0">
                <a:latin typeface="+mn-lt"/>
              </a:rPr>
              <a:t>The spec is used for many instances of that class</a:t>
            </a:r>
          </a:p>
          <a:p>
            <a:pPr lvl="1">
              <a:lnSpc>
                <a:spcPct val="120000"/>
              </a:lnSpc>
            </a:pPr>
            <a:r>
              <a:rPr lang="en-US" dirty="0">
                <a:latin typeface="+mn-lt"/>
              </a:rPr>
              <a:t>The spec corresponds to a type or case of the class</a:t>
            </a:r>
          </a:p>
          <a:p>
            <a:pPr lvl="1">
              <a:lnSpc>
                <a:spcPct val="120000"/>
              </a:lnSpc>
            </a:pPr>
            <a:r>
              <a:rPr lang="en-US" dirty="0">
                <a:latin typeface="+mn-lt"/>
              </a:rPr>
              <a:t>A spec is a combination of:</a:t>
            </a:r>
          </a:p>
          <a:p>
            <a:pPr lvl="2">
              <a:lnSpc>
                <a:spcPct val="120000"/>
              </a:lnSpc>
            </a:pPr>
            <a:r>
              <a:rPr lang="en-US" dirty="0">
                <a:latin typeface="+mn-lt"/>
              </a:rPr>
              <a:t>Invariant (instance) data</a:t>
            </a:r>
          </a:p>
          <a:p>
            <a:pPr lvl="3">
              <a:lnSpc>
                <a:spcPct val="120000"/>
              </a:lnSpc>
            </a:pPr>
            <a:r>
              <a:rPr lang="en-US" dirty="0">
                <a:latin typeface="+mn-lt"/>
              </a:rPr>
              <a:t>Where that data has its one spec/class</a:t>
            </a:r>
          </a:p>
          <a:p>
            <a:pPr lvl="2">
              <a:lnSpc>
                <a:spcPct val="120000"/>
              </a:lnSpc>
            </a:pPr>
            <a:r>
              <a:rPr lang="en-US" dirty="0">
                <a:latin typeface="+mn-lt"/>
              </a:rPr>
              <a:t>Property/attribute definitions</a:t>
            </a:r>
          </a:p>
          <a:p>
            <a:pPr lvl="3">
              <a:lnSpc>
                <a:spcPct val="120000"/>
              </a:lnSpc>
            </a:pPr>
            <a:r>
              <a:rPr lang="en-US" dirty="0">
                <a:latin typeface="+mn-lt"/>
              </a:rPr>
              <a:t>Where the definitions may be derived from others and where they may influence existing class definitions</a:t>
            </a:r>
          </a:p>
          <a:p>
            <a:pPr lvl="2">
              <a:lnSpc>
                <a:spcPct val="120000"/>
              </a:lnSpc>
            </a:pPr>
            <a:r>
              <a:rPr lang="en-US" dirty="0">
                <a:latin typeface="+mn-lt"/>
              </a:rPr>
              <a:t>Associations within and between specs relating parts forming structure</a:t>
            </a:r>
          </a:p>
          <a:p>
            <a:pPr lvl="3">
              <a:lnSpc>
                <a:spcPct val="120000"/>
              </a:lnSpc>
            </a:pPr>
            <a:r>
              <a:rPr lang="en-US" dirty="0">
                <a:latin typeface="+mn-lt"/>
              </a:rPr>
              <a:t>Where the relationships relate to flow of signal or some propagating effect</a:t>
            </a:r>
          </a:p>
          <a:p>
            <a:pPr lvl="2">
              <a:lnSpc>
                <a:spcPct val="120000"/>
              </a:lnSpc>
            </a:pPr>
            <a:r>
              <a:rPr lang="en-US" dirty="0">
                <a:latin typeface="+mn-lt"/>
              </a:rPr>
              <a:t>Constraints</a:t>
            </a:r>
          </a:p>
          <a:p>
            <a:pPr lvl="3">
              <a:lnSpc>
                <a:spcPct val="120000"/>
              </a:lnSpc>
            </a:pPr>
            <a:r>
              <a:rPr lang="en-US" dirty="0">
                <a:latin typeface="+mn-lt"/>
              </a:rPr>
              <a:t>Where the constraints may be on values, value combinations (defining n-dimensional envelopes), associations</a:t>
            </a:r>
          </a:p>
          <a:p>
            <a:pPr>
              <a:lnSpc>
                <a:spcPct val="120000"/>
              </a:lnSpc>
            </a:pPr>
            <a:r>
              <a:rPr lang="en-US" dirty="0">
                <a:latin typeface="+mn-lt"/>
              </a:rPr>
              <a:t>There may be many occurrences of spec (where occurrences are similar)</a:t>
            </a:r>
          </a:p>
          <a:p>
            <a:pPr lvl="1">
              <a:lnSpc>
                <a:spcPct val="120000"/>
              </a:lnSpc>
            </a:pPr>
            <a:r>
              <a:rPr lang="en-US" dirty="0">
                <a:latin typeface="+mn-lt"/>
              </a:rPr>
              <a:t>Circuit Pack Specs</a:t>
            </a:r>
          </a:p>
          <a:p>
            <a:pPr>
              <a:lnSpc>
                <a:spcPct val="120000"/>
              </a:lnSpc>
            </a:pPr>
            <a:r>
              <a:rPr lang="en-US" dirty="0">
                <a:latin typeface="+mn-lt"/>
              </a:rPr>
              <a:t>A spec may be built from occurrences of other specs</a:t>
            </a:r>
          </a:p>
          <a:p>
            <a:pPr>
              <a:lnSpc>
                <a:spcPct val="120000"/>
              </a:lnSpc>
            </a:pPr>
            <a:r>
              <a:rPr lang="en-US" dirty="0">
                <a:latin typeface="+mn-lt"/>
              </a:rPr>
              <a:t>There may be many occurrences of the same type of thing in a spec definition of a type of thing</a:t>
            </a:r>
          </a:p>
          <a:p>
            <a:pPr lvl="1">
              <a:lnSpc>
                <a:spcPct val="120000"/>
              </a:lnSpc>
            </a:pPr>
            <a:r>
              <a:rPr lang="en-US" dirty="0">
                <a:latin typeface="+mn-lt"/>
              </a:rPr>
              <a:t>Memory cells in a memory chip</a:t>
            </a:r>
          </a:p>
          <a:p>
            <a:pPr>
              <a:lnSpc>
                <a:spcPct val="120000"/>
              </a:lnSpc>
            </a:pPr>
            <a:endParaRPr lang="en-US" dirty="0">
              <a:latin typeface="+mn-lt"/>
            </a:endParaRPr>
          </a:p>
        </p:txBody>
      </p:sp>
      <p:sp>
        <p:nvSpPr>
          <p:cNvPr id="4" name="Slide Number Placeholder 3">
            <a:extLst>
              <a:ext uri="{FF2B5EF4-FFF2-40B4-BE49-F238E27FC236}">
                <a16:creationId xmlns:a16="http://schemas.microsoft.com/office/drawing/2014/main" id="{ECE76826-4465-47FF-96C3-CFE2F3DF0008}"/>
              </a:ext>
            </a:extLst>
          </p:cNvPr>
          <p:cNvSpPr>
            <a:spLocks noGrp="1"/>
          </p:cNvSpPr>
          <p:nvPr>
            <p:ph type="sldNum" sz="quarter" idx="4"/>
          </p:nvPr>
        </p:nvSpPr>
        <p:spPr/>
        <p:txBody>
          <a:bodyPr/>
          <a:lstStyle/>
          <a:p>
            <a:fld id="{C921E2DF-5279-024C-809C-CD16853F95A6}" type="slidenum">
              <a:rPr lang="en-US" smtClean="0"/>
              <a:pPr/>
              <a:t>6</a:t>
            </a:fld>
            <a:endParaRPr lang="en-US"/>
          </a:p>
        </p:txBody>
      </p:sp>
    </p:spTree>
    <p:extLst>
      <p:ext uri="{BB962C8B-B14F-4D97-AF65-F5344CB8AC3E}">
        <p14:creationId xmlns:p14="http://schemas.microsoft.com/office/powerpoint/2010/main" val="327579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2E16-9FB8-4AD7-93DA-28E6E8F3A7B5}"/>
              </a:ext>
            </a:extLst>
          </p:cNvPr>
          <p:cNvSpPr>
            <a:spLocks noGrp="1"/>
          </p:cNvSpPr>
          <p:nvPr>
            <p:ph type="title"/>
          </p:nvPr>
        </p:nvSpPr>
        <p:spPr/>
        <p:txBody>
          <a:bodyPr/>
          <a:lstStyle/>
          <a:p>
            <a:r>
              <a:rPr lang="en-GB" dirty="0"/>
              <a:t>A simple example</a:t>
            </a:r>
            <a:endParaRPr lang="en-US" dirty="0"/>
          </a:p>
        </p:txBody>
      </p:sp>
      <p:sp>
        <p:nvSpPr>
          <p:cNvPr id="3" name="Content Placeholder 2">
            <a:extLst>
              <a:ext uri="{FF2B5EF4-FFF2-40B4-BE49-F238E27FC236}">
                <a16:creationId xmlns:a16="http://schemas.microsoft.com/office/drawing/2014/main" id="{BC6B3E35-BE9B-42C8-9033-26E5E7F0D6E3}"/>
              </a:ext>
            </a:extLst>
          </p:cNvPr>
          <p:cNvSpPr>
            <a:spLocks noGrp="1"/>
          </p:cNvSpPr>
          <p:nvPr>
            <p:ph idx="1"/>
          </p:nvPr>
        </p:nvSpPr>
        <p:spPr/>
        <p:txBody>
          <a:bodyPr>
            <a:normAutofit fontScale="92500" lnSpcReduction="10000"/>
          </a:bodyPr>
          <a:lstStyle/>
          <a:p>
            <a:pPr>
              <a:lnSpc>
                <a:spcPct val="100000"/>
              </a:lnSpc>
            </a:pPr>
            <a:r>
              <a:rPr lang="en-GB" dirty="0">
                <a:latin typeface="+mn-lt"/>
              </a:rPr>
              <a:t>An equipment type “CPA1B2” that </a:t>
            </a:r>
          </a:p>
          <a:p>
            <a:pPr lvl="1">
              <a:lnSpc>
                <a:spcPct val="100000"/>
              </a:lnSpc>
            </a:pPr>
            <a:r>
              <a:rPr lang="en-GB" dirty="0">
                <a:latin typeface="+mn-lt"/>
              </a:rPr>
              <a:t>Is a Circuit Pack (slide in unit)</a:t>
            </a:r>
          </a:p>
          <a:p>
            <a:pPr lvl="1">
              <a:lnSpc>
                <a:spcPct val="100000"/>
              </a:lnSpc>
            </a:pPr>
            <a:r>
              <a:rPr lang="en-GB" dirty="0">
                <a:latin typeface="+mn-lt"/>
              </a:rPr>
              <a:t>Has four temperature sensors where:</a:t>
            </a:r>
          </a:p>
          <a:p>
            <a:pPr lvl="2">
              <a:lnSpc>
                <a:spcPct val="100000"/>
              </a:lnSpc>
            </a:pPr>
            <a:r>
              <a:rPr lang="en-GB" dirty="0">
                <a:solidFill>
                  <a:srgbClr val="0070C0"/>
                </a:solidFill>
                <a:latin typeface="+mn-lt"/>
              </a:rPr>
              <a:t>two simply measure normal room temperatures </a:t>
            </a:r>
          </a:p>
          <a:p>
            <a:pPr lvl="2">
              <a:lnSpc>
                <a:spcPct val="100000"/>
              </a:lnSpc>
            </a:pPr>
            <a:r>
              <a:rPr lang="en-GB" dirty="0">
                <a:solidFill>
                  <a:srgbClr val="0070C0"/>
                </a:solidFill>
                <a:latin typeface="+mn-lt"/>
              </a:rPr>
              <a:t>two measure temperature which is tightly controlled and is required to be within a very narrow fixed range where the temperature is reported and over temperature alerts are provided </a:t>
            </a:r>
          </a:p>
          <a:p>
            <a:pPr lvl="1">
              <a:lnSpc>
                <a:spcPct val="100000"/>
              </a:lnSpc>
            </a:pPr>
            <a:r>
              <a:rPr lang="en-GB" dirty="0">
                <a:latin typeface="+mn-lt"/>
              </a:rPr>
              <a:t>Is manufactured by ABC Company</a:t>
            </a:r>
          </a:p>
          <a:p>
            <a:pPr lvl="1">
              <a:lnSpc>
                <a:spcPct val="100000"/>
              </a:lnSpc>
            </a:pPr>
            <a:r>
              <a:rPr lang="en-GB" dirty="0">
                <a:latin typeface="+mn-lt"/>
              </a:rPr>
              <a:t>Has a restricted “user name” that can only have a 16 alpha capitals and numeric characters</a:t>
            </a:r>
          </a:p>
          <a:p>
            <a:pPr lvl="1">
              <a:lnSpc>
                <a:spcPct val="100000"/>
              </a:lnSpc>
            </a:pPr>
            <a:r>
              <a:rPr lang="en-GB" dirty="0">
                <a:latin typeface="+mn-lt"/>
              </a:rPr>
              <a:t>Fits in two backplane types “BPAB” and “BPCD”</a:t>
            </a:r>
            <a:endParaRPr lang="en-US" dirty="0">
              <a:latin typeface="+mn-lt"/>
            </a:endParaRPr>
          </a:p>
        </p:txBody>
      </p:sp>
      <p:sp>
        <p:nvSpPr>
          <p:cNvPr id="4" name="Slide Number Placeholder 3">
            <a:extLst>
              <a:ext uri="{FF2B5EF4-FFF2-40B4-BE49-F238E27FC236}">
                <a16:creationId xmlns:a16="http://schemas.microsoft.com/office/drawing/2014/main" id="{8AD7CE71-6B46-4B95-A7B1-3272A19F2AB5}"/>
              </a:ext>
            </a:extLst>
          </p:cNvPr>
          <p:cNvSpPr>
            <a:spLocks noGrp="1"/>
          </p:cNvSpPr>
          <p:nvPr>
            <p:ph type="sldNum" sz="quarter" idx="4"/>
          </p:nvPr>
        </p:nvSpPr>
        <p:spPr/>
        <p:txBody>
          <a:bodyPr/>
          <a:lstStyle/>
          <a:p>
            <a:fld id="{C921E2DF-5279-024C-809C-CD16853F95A6}" type="slidenum">
              <a:rPr lang="en-US" smtClean="0"/>
              <a:pPr/>
              <a:t>7</a:t>
            </a:fld>
            <a:endParaRPr lang="en-US"/>
          </a:p>
        </p:txBody>
      </p:sp>
    </p:spTree>
    <p:extLst>
      <p:ext uri="{BB962C8B-B14F-4D97-AF65-F5344CB8AC3E}">
        <p14:creationId xmlns:p14="http://schemas.microsoft.com/office/powerpoint/2010/main" val="252986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AB6C-CAEF-4101-AE64-A0EA673060BE}"/>
              </a:ext>
            </a:extLst>
          </p:cNvPr>
          <p:cNvSpPr>
            <a:spLocks noGrp="1"/>
          </p:cNvSpPr>
          <p:nvPr>
            <p:ph type="title"/>
          </p:nvPr>
        </p:nvSpPr>
        <p:spPr/>
        <p:txBody>
          <a:bodyPr/>
          <a:lstStyle/>
          <a:p>
            <a:r>
              <a:rPr lang="en-GB" dirty="0"/>
              <a:t>Expanding the example</a:t>
            </a:r>
            <a:endParaRPr lang="en-US" dirty="0"/>
          </a:p>
        </p:txBody>
      </p:sp>
      <p:sp>
        <p:nvSpPr>
          <p:cNvPr id="3" name="Content Placeholder 2">
            <a:extLst>
              <a:ext uri="{FF2B5EF4-FFF2-40B4-BE49-F238E27FC236}">
                <a16:creationId xmlns:a16="http://schemas.microsoft.com/office/drawing/2014/main" id="{C29BB107-E795-4663-954D-011156D97FC2}"/>
              </a:ext>
            </a:extLst>
          </p:cNvPr>
          <p:cNvSpPr>
            <a:spLocks noGrp="1"/>
          </p:cNvSpPr>
          <p:nvPr>
            <p:ph idx="1"/>
          </p:nvPr>
        </p:nvSpPr>
        <p:spPr>
          <a:xfrm>
            <a:off x="609599" y="716490"/>
            <a:ext cx="4411515" cy="5011957"/>
          </a:xfrm>
        </p:spPr>
        <p:txBody>
          <a:bodyPr>
            <a:normAutofit fontScale="92500" lnSpcReduction="10000"/>
          </a:bodyPr>
          <a:lstStyle/>
          <a:p>
            <a:pPr>
              <a:lnSpc>
                <a:spcPct val="100000"/>
              </a:lnSpc>
            </a:pPr>
            <a:r>
              <a:rPr lang="en-GB" dirty="0">
                <a:latin typeface="+mn-lt"/>
              </a:rPr>
              <a:t>Sketch of 4 types of equipment</a:t>
            </a:r>
          </a:p>
          <a:p>
            <a:pPr lvl="1">
              <a:lnSpc>
                <a:spcPct val="100000"/>
              </a:lnSpc>
            </a:pPr>
            <a:r>
              <a:rPr lang="en-GB" dirty="0">
                <a:latin typeface="+mn-lt"/>
              </a:rPr>
              <a:t>Some slots in each BP take both Circuit Pack types, some only one type</a:t>
            </a:r>
          </a:p>
          <a:p>
            <a:pPr lvl="1">
              <a:lnSpc>
                <a:spcPct val="100000"/>
              </a:lnSpc>
            </a:pPr>
            <a:r>
              <a:rPr lang="en-GB" dirty="0">
                <a:latin typeface="+mn-lt"/>
              </a:rPr>
              <a:t>Sensor positions are important for diagnostics</a:t>
            </a:r>
          </a:p>
          <a:p>
            <a:pPr>
              <a:lnSpc>
                <a:spcPct val="100000"/>
              </a:lnSpc>
            </a:pPr>
            <a:r>
              <a:rPr lang="en-US" dirty="0">
                <a:latin typeface="+mn-lt"/>
              </a:rPr>
              <a:t>An instance of BPAB has 3 instances of slot</a:t>
            </a:r>
          </a:p>
          <a:p>
            <a:pPr lvl="1">
              <a:lnSpc>
                <a:spcPct val="100000"/>
              </a:lnSpc>
            </a:pPr>
            <a:r>
              <a:rPr lang="en-US" dirty="0">
                <a:latin typeface="+mn-lt"/>
              </a:rPr>
              <a:t>So, the spec BPAB has 3 occurrences of slot spec</a:t>
            </a:r>
          </a:p>
        </p:txBody>
      </p:sp>
      <p:sp>
        <p:nvSpPr>
          <p:cNvPr id="4" name="Slide Number Placeholder 3">
            <a:extLst>
              <a:ext uri="{FF2B5EF4-FFF2-40B4-BE49-F238E27FC236}">
                <a16:creationId xmlns:a16="http://schemas.microsoft.com/office/drawing/2014/main" id="{4791F029-5573-42D8-9B0F-8F6310FCDB38}"/>
              </a:ext>
            </a:extLst>
          </p:cNvPr>
          <p:cNvSpPr>
            <a:spLocks noGrp="1"/>
          </p:cNvSpPr>
          <p:nvPr>
            <p:ph type="sldNum" sz="quarter" idx="4"/>
          </p:nvPr>
        </p:nvSpPr>
        <p:spPr>
          <a:xfrm>
            <a:off x="5711155" y="6468028"/>
            <a:ext cx="2844800" cy="365125"/>
          </a:xfrm>
        </p:spPr>
        <p:txBody>
          <a:bodyPr/>
          <a:lstStyle/>
          <a:p>
            <a:fld id="{C921E2DF-5279-024C-809C-CD16853F95A6}" type="slidenum">
              <a:rPr lang="en-US" smtClean="0"/>
              <a:pPr/>
              <a:t>8</a:t>
            </a:fld>
            <a:endParaRPr lang="en-US"/>
          </a:p>
        </p:txBody>
      </p:sp>
      <p:grpSp>
        <p:nvGrpSpPr>
          <p:cNvPr id="47" name="Group 46">
            <a:extLst>
              <a:ext uri="{FF2B5EF4-FFF2-40B4-BE49-F238E27FC236}">
                <a16:creationId xmlns:a16="http://schemas.microsoft.com/office/drawing/2014/main" id="{D692F407-5F02-43EC-B138-42E79CFFEFCD}"/>
              </a:ext>
            </a:extLst>
          </p:cNvPr>
          <p:cNvGrpSpPr/>
          <p:nvPr/>
        </p:nvGrpSpPr>
        <p:grpSpPr>
          <a:xfrm>
            <a:off x="7882109" y="986117"/>
            <a:ext cx="4150659" cy="2599765"/>
            <a:chOff x="6844554" y="986117"/>
            <a:chExt cx="4150659" cy="2599765"/>
          </a:xfrm>
        </p:grpSpPr>
        <p:sp>
          <p:nvSpPr>
            <p:cNvPr id="5" name="Rectangle 4">
              <a:extLst>
                <a:ext uri="{FF2B5EF4-FFF2-40B4-BE49-F238E27FC236}">
                  <a16:creationId xmlns:a16="http://schemas.microsoft.com/office/drawing/2014/main" id="{1E836B2E-8986-45AD-85BB-6B02852C67BD}"/>
                </a:ext>
              </a:extLst>
            </p:cNvPr>
            <p:cNvSpPr/>
            <p:nvPr/>
          </p:nvSpPr>
          <p:spPr>
            <a:xfrm>
              <a:off x="6970060" y="986117"/>
              <a:ext cx="4025153"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E019CD4-078A-4C04-9334-552F40C71356}"/>
                </a:ext>
              </a:extLst>
            </p:cNvPr>
            <p:cNvSpPr/>
            <p:nvPr/>
          </p:nvSpPr>
          <p:spPr>
            <a:xfrm>
              <a:off x="7283825" y="1566351"/>
              <a:ext cx="1039906" cy="868259"/>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82B958E-30AC-4EBC-9424-70B13C93F882}"/>
                </a:ext>
              </a:extLst>
            </p:cNvPr>
            <p:cNvSpPr/>
            <p:nvPr/>
          </p:nvSpPr>
          <p:spPr>
            <a:xfrm>
              <a:off x="8955233" y="1070045"/>
              <a:ext cx="242047" cy="206189"/>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498B351-2241-4A4F-95EA-6596240E69D5}"/>
                </a:ext>
              </a:extLst>
            </p:cNvPr>
            <p:cNvSpPr/>
            <p:nvPr/>
          </p:nvSpPr>
          <p:spPr>
            <a:xfrm>
              <a:off x="7349013" y="162385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F44359D-75CA-4AA7-B50C-607371B8A1F1}"/>
                </a:ext>
              </a:extLst>
            </p:cNvPr>
            <p:cNvSpPr/>
            <p:nvPr/>
          </p:nvSpPr>
          <p:spPr>
            <a:xfrm>
              <a:off x="9822763" y="2192563"/>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4B62929-CD43-417D-AAB5-8AA7B671F563}"/>
                </a:ext>
              </a:extLst>
            </p:cNvPr>
            <p:cNvSpPr/>
            <p:nvPr/>
          </p:nvSpPr>
          <p:spPr>
            <a:xfrm>
              <a:off x="8955233" y="3150831"/>
              <a:ext cx="242047" cy="242047"/>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80620F-C8F9-43CF-96CA-4860D8EE6D89}"/>
                </a:ext>
              </a:extLst>
            </p:cNvPr>
            <p:cNvSpPr/>
            <p:nvPr/>
          </p:nvSpPr>
          <p:spPr>
            <a:xfrm>
              <a:off x="6844554"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15" name="Rectangle 14">
              <a:extLst>
                <a:ext uri="{FF2B5EF4-FFF2-40B4-BE49-F238E27FC236}">
                  <a16:creationId xmlns:a16="http://schemas.microsoft.com/office/drawing/2014/main" id="{9088EA07-1008-4C50-B008-C5EF8CB14DEC}"/>
                </a:ext>
              </a:extLst>
            </p:cNvPr>
            <p:cNvSpPr/>
            <p:nvPr/>
          </p:nvSpPr>
          <p:spPr>
            <a:xfrm>
              <a:off x="6844554"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grpSp>
      <p:grpSp>
        <p:nvGrpSpPr>
          <p:cNvPr id="39" name="Group 38">
            <a:extLst>
              <a:ext uri="{FF2B5EF4-FFF2-40B4-BE49-F238E27FC236}">
                <a16:creationId xmlns:a16="http://schemas.microsoft.com/office/drawing/2014/main" id="{4340E60A-9842-4314-B3FA-862C8E1055D6}"/>
              </a:ext>
            </a:extLst>
          </p:cNvPr>
          <p:cNvGrpSpPr/>
          <p:nvPr/>
        </p:nvGrpSpPr>
        <p:grpSpPr>
          <a:xfrm>
            <a:off x="7882109" y="3705571"/>
            <a:ext cx="1034675" cy="3003176"/>
            <a:chOff x="6961095" y="3705571"/>
            <a:chExt cx="1034675" cy="3003176"/>
          </a:xfrm>
        </p:grpSpPr>
        <p:sp>
          <p:nvSpPr>
            <p:cNvPr id="30" name="Rectangle 29">
              <a:extLst>
                <a:ext uri="{FF2B5EF4-FFF2-40B4-BE49-F238E27FC236}">
                  <a16:creationId xmlns:a16="http://schemas.microsoft.com/office/drawing/2014/main" id="{F2794F2C-CA01-4B28-B47C-6A638B85C57A}"/>
                </a:ext>
              </a:extLst>
            </p:cNvPr>
            <p:cNvSpPr/>
            <p:nvPr/>
          </p:nvSpPr>
          <p:spPr>
            <a:xfrm>
              <a:off x="7086601" y="3907277"/>
              <a:ext cx="719657"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8C3FAB-E707-48A7-AFF7-218DCD325727}"/>
                </a:ext>
              </a:extLst>
            </p:cNvPr>
            <p:cNvSpPr/>
            <p:nvPr/>
          </p:nvSpPr>
          <p:spPr>
            <a:xfrm>
              <a:off x="6961095" y="419739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37" name="Rectangle 36">
              <a:extLst>
                <a:ext uri="{FF2B5EF4-FFF2-40B4-BE49-F238E27FC236}">
                  <a16:creationId xmlns:a16="http://schemas.microsoft.com/office/drawing/2014/main" id="{473C9591-A669-49E2-BCFE-7AC1E43BB356}"/>
                </a:ext>
              </a:extLst>
            </p:cNvPr>
            <p:cNvSpPr/>
            <p:nvPr/>
          </p:nvSpPr>
          <p:spPr>
            <a:xfrm>
              <a:off x="6961095" y="537061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38" name="Freeform: Shape 37">
              <a:extLst>
                <a:ext uri="{FF2B5EF4-FFF2-40B4-BE49-F238E27FC236}">
                  <a16:creationId xmlns:a16="http://schemas.microsoft.com/office/drawing/2014/main" id="{22FC26FC-54DD-41A7-8E86-5A7BE4F40A54}"/>
                </a:ext>
              </a:extLst>
            </p:cNvPr>
            <p:cNvSpPr/>
            <p:nvPr/>
          </p:nvSpPr>
          <p:spPr>
            <a:xfrm>
              <a:off x="7430994" y="3705571"/>
              <a:ext cx="564776" cy="3003176"/>
            </a:xfrm>
            <a:custGeom>
              <a:avLst/>
              <a:gdLst>
                <a:gd name="connsiteX0" fmla="*/ 367553 w 564776"/>
                <a:gd name="connsiteY0" fmla="*/ 0 h 3003176"/>
                <a:gd name="connsiteX1" fmla="*/ 107576 w 564776"/>
                <a:gd name="connsiteY1" fmla="*/ 457200 h 3003176"/>
                <a:gd name="connsiteX2" fmla="*/ 295835 w 564776"/>
                <a:gd name="connsiteY2" fmla="*/ 779929 h 3003176"/>
                <a:gd name="connsiteX3" fmla="*/ 0 w 564776"/>
                <a:gd name="connsiteY3" fmla="*/ 1497106 h 3003176"/>
                <a:gd name="connsiteX4" fmla="*/ 224117 w 564776"/>
                <a:gd name="connsiteY4" fmla="*/ 1819835 h 3003176"/>
                <a:gd name="connsiteX5" fmla="*/ 17929 w 564776"/>
                <a:gd name="connsiteY5" fmla="*/ 2384612 h 3003176"/>
                <a:gd name="connsiteX6" fmla="*/ 295835 w 564776"/>
                <a:gd name="connsiteY6" fmla="*/ 2680447 h 3003176"/>
                <a:gd name="connsiteX7" fmla="*/ 197223 w 564776"/>
                <a:gd name="connsiteY7" fmla="*/ 3003176 h 3003176"/>
                <a:gd name="connsiteX8" fmla="*/ 564776 w 564776"/>
                <a:gd name="connsiteY8" fmla="*/ 3003176 h 3003176"/>
                <a:gd name="connsiteX9" fmla="*/ 564776 w 564776"/>
                <a:gd name="connsiteY9" fmla="*/ 8965 h 3003176"/>
                <a:gd name="connsiteX10" fmla="*/ 367553 w 564776"/>
                <a:gd name="connsiteY10" fmla="*/ 0 h 300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4776" h="3003176">
                  <a:moveTo>
                    <a:pt x="367553" y="0"/>
                  </a:moveTo>
                  <a:lnTo>
                    <a:pt x="107576" y="457200"/>
                  </a:lnTo>
                  <a:lnTo>
                    <a:pt x="295835" y="779929"/>
                  </a:lnTo>
                  <a:lnTo>
                    <a:pt x="0" y="1497106"/>
                  </a:lnTo>
                  <a:lnTo>
                    <a:pt x="224117" y="1819835"/>
                  </a:lnTo>
                  <a:lnTo>
                    <a:pt x="17929" y="2384612"/>
                  </a:lnTo>
                  <a:lnTo>
                    <a:pt x="295835" y="2680447"/>
                  </a:lnTo>
                  <a:lnTo>
                    <a:pt x="197223" y="3003176"/>
                  </a:lnTo>
                  <a:lnTo>
                    <a:pt x="564776" y="3003176"/>
                  </a:lnTo>
                  <a:lnTo>
                    <a:pt x="564776" y="8965"/>
                  </a:lnTo>
                  <a:lnTo>
                    <a:pt x="367553" y="0"/>
                  </a:lnTo>
                  <a:close/>
                </a:path>
              </a:pathLst>
            </a:cu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913EE2BD-37D7-42EA-8779-2269FBA4BEA2}"/>
              </a:ext>
            </a:extLst>
          </p:cNvPr>
          <p:cNvGrpSpPr/>
          <p:nvPr/>
        </p:nvGrpSpPr>
        <p:grpSpPr>
          <a:xfrm>
            <a:off x="5210627" y="986117"/>
            <a:ext cx="1741079" cy="2679918"/>
            <a:chOff x="4173072" y="986117"/>
            <a:chExt cx="1741079" cy="2679918"/>
          </a:xfrm>
        </p:grpSpPr>
        <p:sp>
          <p:nvSpPr>
            <p:cNvPr id="16" name="Rectangle 15">
              <a:extLst>
                <a:ext uri="{FF2B5EF4-FFF2-40B4-BE49-F238E27FC236}">
                  <a16:creationId xmlns:a16="http://schemas.microsoft.com/office/drawing/2014/main" id="{44E0D88E-83D9-4037-9E6D-CA62CD23EEAE}"/>
                </a:ext>
              </a:extLst>
            </p:cNvPr>
            <p:cNvSpPr/>
            <p:nvPr/>
          </p:nvSpPr>
          <p:spPr>
            <a:xfrm>
              <a:off x="4173072" y="986117"/>
              <a:ext cx="1741079"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03A4259-D6A2-40D3-B742-73E9D4B65963}"/>
                </a:ext>
              </a:extLst>
            </p:cNvPr>
            <p:cNvSpPr/>
            <p:nvPr/>
          </p:nvSpPr>
          <p:spPr>
            <a:xfrm>
              <a:off x="4431553"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18" name="Rectangle 17">
              <a:extLst>
                <a:ext uri="{FF2B5EF4-FFF2-40B4-BE49-F238E27FC236}">
                  <a16:creationId xmlns:a16="http://schemas.microsoft.com/office/drawing/2014/main" id="{0368A1C1-897C-43B9-9FDD-11D09609612B}"/>
                </a:ext>
              </a:extLst>
            </p:cNvPr>
            <p:cNvSpPr/>
            <p:nvPr/>
          </p:nvSpPr>
          <p:spPr>
            <a:xfrm>
              <a:off x="4431553"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19" name="Rectangle 18">
              <a:extLst>
                <a:ext uri="{FF2B5EF4-FFF2-40B4-BE49-F238E27FC236}">
                  <a16:creationId xmlns:a16="http://schemas.microsoft.com/office/drawing/2014/main" id="{4F59F3AB-74C4-4341-BD64-A0BBB91C3470}"/>
                </a:ext>
              </a:extLst>
            </p:cNvPr>
            <p:cNvSpPr/>
            <p:nvPr/>
          </p:nvSpPr>
          <p:spPr>
            <a:xfrm>
              <a:off x="4961458"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0" name="Rectangle 19">
              <a:extLst>
                <a:ext uri="{FF2B5EF4-FFF2-40B4-BE49-F238E27FC236}">
                  <a16:creationId xmlns:a16="http://schemas.microsoft.com/office/drawing/2014/main" id="{CAB39799-5F85-43B0-87CA-AF0D86600876}"/>
                </a:ext>
              </a:extLst>
            </p:cNvPr>
            <p:cNvSpPr/>
            <p:nvPr/>
          </p:nvSpPr>
          <p:spPr>
            <a:xfrm>
              <a:off x="4961458"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1" name="Rectangle 20">
              <a:extLst>
                <a:ext uri="{FF2B5EF4-FFF2-40B4-BE49-F238E27FC236}">
                  <a16:creationId xmlns:a16="http://schemas.microsoft.com/office/drawing/2014/main" id="{BBCDB27B-5C8B-4B7B-BF2D-81129203B12A}"/>
                </a:ext>
              </a:extLst>
            </p:cNvPr>
            <p:cNvSpPr/>
            <p:nvPr/>
          </p:nvSpPr>
          <p:spPr>
            <a:xfrm>
              <a:off x="5485892" y="127623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2" name="Rectangle 21">
              <a:extLst>
                <a:ext uri="{FF2B5EF4-FFF2-40B4-BE49-F238E27FC236}">
                  <a16:creationId xmlns:a16="http://schemas.microsoft.com/office/drawing/2014/main" id="{CC803820-9F8C-484E-8F95-08E89476004F}"/>
                </a:ext>
              </a:extLst>
            </p:cNvPr>
            <p:cNvSpPr/>
            <p:nvPr/>
          </p:nvSpPr>
          <p:spPr>
            <a:xfrm>
              <a:off x="5485892" y="244945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40" name="TextBox 39">
              <a:extLst>
                <a:ext uri="{FF2B5EF4-FFF2-40B4-BE49-F238E27FC236}">
                  <a16:creationId xmlns:a16="http://schemas.microsoft.com/office/drawing/2014/main" id="{4DD67330-DB9E-4381-8B28-5610517A2E4A}"/>
                </a:ext>
              </a:extLst>
            </p:cNvPr>
            <p:cNvSpPr txBox="1"/>
            <p:nvPr/>
          </p:nvSpPr>
          <p:spPr>
            <a:xfrm>
              <a:off x="4437024" y="3296703"/>
              <a:ext cx="242047" cy="369332"/>
            </a:xfrm>
            <a:prstGeom prst="rect">
              <a:avLst/>
            </a:prstGeom>
            <a:noFill/>
          </p:spPr>
          <p:txBody>
            <a:bodyPr wrap="square" rtlCol="0">
              <a:spAutoFit/>
            </a:bodyPr>
            <a:lstStyle/>
            <a:p>
              <a:pPr algn="ctr"/>
              <a:r>
                <a:rPr lang="en-GB" dirty="0"/>
                <a:t>1</a:t>
              </a:r>
              <a:endParaRPr lang="en-US" dirty="0"/>
            </a:p>
          </p:txBody>
        </p:sp>
        <p:sp>
          <p:nvSpPr>
            <p:cNvPr id="41" name="TextBox 40">
              <a:extLst>
                <a:ext uri="{FF2B5EF4-FFF2-40B4-BE49-F238E27FC236}">
                  <a16:creationId xmlns:a16="http://schemas.microsoft.com/office/drawing/2014/main" id="{E3E2FEF6-89DA-40F2-9675-7A6A8DF4FC59}"/>
                </a:ext>
              </a:extLst>
            </p:cNvPr>
            <p:cNvSpPr txBox="1"/>
            <p:nvPr/>
          </p:nvSpPr>
          <p:spPr>
            <a:xfrm>
              <a:off x="4950625" y="3296703"/>
              <a:ext cx="242047" cy="369332"/>
            </a:xfrm>
            <a:prstGeom prst="rect">
              <a:avLst/>
            </a:prstGeom>
            <a:noFill/>
          </p:spPr>
          <p:txBody>
            <a:bodyPr wrap="square" rtlCol="0">
              <a:spAutoFit/>
            </a:bodyPr>
            <a:lstStyle/>
            <a:p>
              <a:pPr algn="ctr"/>
              <a:r>
                <a:rPr lang="en-GB" dirty="0"/>
                <a:t>2</a:t>
              </a:r>
              <a:endParaRPr lang="en-US" dirty="0"/>
            </a:p>
          </p:txBody>
        </p:sp>
        <p:sp>
          <p:nvSpPr>
            <p:cNvPr id="42" name="TextBox 41">
              <a:extLst>
                <a:ext uri="{FF2B5EF4-FFF2-40B4-BE49-F238E27FC236}">
                  <a16:creationId xmlns:a16="http://schemas.microsoft.com/office/drawing/2014/main" id="{F83E25E1-5405-4F46-932A-CF427CB68BA0}"/>
                </a:ext>
              </a:extLst>
            </p:cNvPr>
            <p:cNvSpPr txBox="1"/>
            <p:nvPr/>
          </p:nvSpPr>
          <p:spPr>
            <a:xfrm>
              <a:off x="5475059" y="3296703"/>
              <a:ext cx="242047" cy="369332"/>
            </a:xfrm>
            <a:prstGeom prst="rect">
              <a:avLst/>
            </a:prstGeom>
            <a:noFill/>
          </p:spPr>
          <p:txBody>
            <a:bodyPr wrap="square" rtlCol="0">
              <a:spAutoFit/>
            </a:bodyPr>
            <a:lstStyle/>
            <a:p>
              <a:pPr algn="ctr"/>
              <a:r>
                <a:rPr lang="en-GB" dirty="0"/>
                <a:t>3</a:t>
              </a:r>
              <a:endParaRPr lang="en-US" dirty="0"/>
            </a:p>
          </p:txBody>
        </p:sp>
      </p:grpSp>
      <p:grpSp>
        <p:nvGrpSpPr>
          <p:cNvPr id="45" name="Group 44">
            <a:extLst>
              <a:ext uri="{FF2B5EF4-FFF2-40B4-BE49-F238E27FC236}">
                <a16:creationId xmlns:a16="http://schemas.microsoft.com/office/drawing/2014/main" id="{0056071C-28EB-4A9E-AAE7-EC1507041EA3}"/>
              </a:ext>
            </a:extLst>
          </p:cNvPr>
          <p:cNvGrpSpPr/>
          <p:nvPr/>
        </p:nvGrpSpPr>
        <p:grpSpPr>
          <a:xfrm>
            <a:off x="5210628" y="4086897"/>
            <a:ext cx="1312820" cy="2672060"/>
            <a:chOff x="4173073" y="4086897"/>
            <a:chExt cx="1312820" cy="2672060"/>
          </a:xfrm>
        </p:grpSpPr>
        <p:sp>
          <p:nvSpPr>
            <p:cNvPr id="23" name="Rectangle 22">
              <a:extLst>
                <a:ext uri="{FF2B5EF4-FFF2-40B4-BE49-F238E27FC236}">
                  <a16:creationId xmlns:a16="http://schemas.microsoft.com/office/drawing/2014/main" id="{287E49FB-07FE-4D9F-8D36-1B98583CFB98}"/>
                </a:ext>
              </a:extLst>
            </p:cNvPr>
            <p:cNvSpPr/>
            <p:nvPr/>
          </p:nvSpPr>
          <p:spPr>
            <a:xfrm>
              <a:off x="4173073" y="4086897"/>
              <a:ext cx="1312820" cy="2599765"/>
            </a:xfrm>
            <a:prstGeom prst="rect">
              <a:avLst/>
            </a:prstGeom>
            <a:solidFill>
              <a:srgbClr val="FFCC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05053D-C6F1-483B-875F-18E40AEF04AD}"/>
                </a:ext>
              </a:extLst>
            </p:cNvPr>
            <p:cNvSpPr/>
            <p:nvPr/>
          </p:nvSpPr>
          <p:spPr>
            <a:xfrm>
              <a:off x="4431553" y="437701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5" name="Rectangle 24">
              <a:extLst>
                <a:ext uri="{FF2B5EF4-FFF2-40B4-BE49-F238E27FC236}">
                  <a16:creationId xmlns:a16="http://schemas.microsoft.com/office/drawing/2014/main" id="{5A8DC008-BBB8-46FA-A08D-99EF09B03370}"/>
                </a:ext>
              </a:extLst>
            </p:cNvPr>
            <p:cNvSpPr/>
            <p:nvPr/>
          </p:nvSpPr>
          <p:spPr>
            <a:xfrm>
              <a:off x="4431553" y="555023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6" name="Rectangle 25">
              <a:extLst>
                <a:ext uri="{FF2B5EF4-FFF2-40B4-BE49-F238E27FC236}">
                  <a16:creationId xmlns:a16="http://schemas.microsoft.com/office/drawing/2014/main" id="{8248846F-55AE-4372-B551-B3659AD76988}"/>
                </a:ext>
              </a:extLst>
            </p:cNvPr>
            <p:cNvSpPr/>
            <p:nvPr/>
          </p:nvSpPr>
          <p:spPr>
            <a:xfrm>
              <a:off x="4961458" y="4377014"/>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7" name="Rectangle 26">
              <a:extLst>
                <a:ext uri="{FF2B5EF4-FFF2-40B4-BE49-F238E27FC236}">
                  <a16:creationId xmlns:a16="http://schemas.microsoft.com/office/drawing/2014/main" id="{7B108480-4BD6-4AFE-901B-DEB30A3F3F5F}"/>
                </a:ext>
              </a:extLst>
            </p:cNvPr>
            <p:cNvSpPr/>
            <p:nvPr/>
          </p:nvSpPr>
          <p:spPr>
            <a:xfrm>
              <a:off x="4961458" y="5550237"/>
              <a:ext cx="242047" cy="88310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43" name="TextBox 42">
              <a:extLst>
                <a:ext uri="{FF2B5EF4-FFF2-40B4-BE49-F238E27FC236}">
                  <a16:creationId xmlns:a16="http://schemas.microsoft.com/office/drawing/2014/main" id="{79109F21-8C26-46C0-911E-C42C800D94EE}"/>
                </a:ext>
              </a:extLst>
            </p:cNvPr>
            <p:cNvSpPr txBox="1"/>
            <p:nvPr/>
          </p:nvSpPr>
          <p:spPr>
            <a:xfrm>
              <a:off x="4437024" y="6389625"/>
              <a:ext cx="242047" cy="369332"/>
            </a:xfrm>
            <a:prstGeom prst="rect">
              <a:avLst/>
            </a:prstGeom>
            <a:noFill/>
          </p:spPr>
          <p:txBody>
            <a:bodyPr wrap="square" rtlCol="0">
              <a:spAutoFit/>
            </a:bodyPr>
            <a:lstStyle/>
            <a:p>
              <a:pPr algn="ctr"/>
              <a:r>
                <a:rPr lang="en-GB" dirty="0"/>
                <a:t>1</a:t>
              </a:r>
              <a:endParaRPr lang="en-US" dirty="0"/>
            </a:p>
          </p:txBody>
        </p:sp>
        <p:sp>
          <p:nvSpPr>
            <p:cNvPr id="44" name="TextBox 43">
              <a:extLst>
                <a:ext uri="{FF2B5EF4-FFF2-40B4-BE49-F238E27FC236}">
                  <a16:creationId xmlns:a16="http://schemas.microsoft.com/office/drawing/2014/main" id="{2122B684-A0A4-43A8-8985-EE5AF0612AD1}"/>
                </a:ext>
              </a:extLst>
            </p:cNvPr>
            <p:cNvSpPr txBox="1"/>
            <p:nvPr/>
          </p:nvSpPr>
          <p:spPr>
            <a:xfrm>
              <a:off x="4950625" y="6389625"/>
              <a:ext cx="242047" cy="369332"/>
            </a:xfrm>
            <a:prstGeom prst="rect">
              <a:avLst/>
            </a:prstGeom>
            <a:noFill/>
          </p:spPr>
          <p:txBody>
            <a:bodyPr wrap="square" rtlCol="0">
              <a:spAutoFit/>
            </a:bodyPr>
            <a:lstStyle/>
            <a:p>
              <a:pPr algn="ctr"/>
              <a:r>
                <a:rPr lang="en-GB" dirty="0"/>
                <a:t>2</a:t>
              </a:r>
              <a:endParaRPr lang="en-US" dirty="0"/>
            </a:p>
          </p:txBody>
        </p:sp>
      </p:grpSp>
      <p:sp>
        <p:nvSpPr>
          <p:cNvPr id="48" name="TextBox 47">
            <a:extLst>
              <a:ext uri="{FF2B5EF4-FFF2-40B4-BE49-F238E27FC236}">
                <a16:creationId xmlns:a16="http://schemas.microsoft.com/office/drawing/2014/main" id="{4BABD8EF-3E0D-4862-BA71-B37659E4505E}"/>
              </a:ext>
            </a:extLst>
          </p:cNvPr>
          <p:cNvSpPr txBox="1"/>
          <p:nvPr/>
        </p:nvSpPr>
        <p:spPr>
          <a:xfrm>
            <a:off x="8367443" y="3038262"/>
            <a:ext cx="1293400" cy="369332"/>
          </a:xfrm>
          <a:prstGeom prst="rect">
            <a:avLst/>
          </a:prstGeom>
          <a:noFill/>
        </p:spPr>
        <p:txBody>
          <a:bodyPr wrap="square" rtlCol="0">
            <a:spAutoFit/>
          </a:bodyPr>
          <a:lstStyle/>
          <a:p>
            <a:r>
              <a:rPr lang="en-GB" dirty="0"/>
              <a:t>CPA1B2</a:t>
            </a:r>
            <a:endParaRPr lang="en-US" dirty="0"/>
          </a:p>
        </p:txBody>
      </p:sp>
      <p:sp>
        <p:nvSpPr>
          <p:cNvPr id="49" name="TextBox 48">
            <a:extLst>
              <a:ext uri="{FF2B5EF4-FFF2-40B4-BE49-F238E27FC236}">
                <a16:creationId xmlns:a16="http://schemas.microsoft.com/office/drawing/2014/main" id="{F4AA38E0-2DFA-47CD-8DAC-3E688AA5FAA7}"/>
              </a:ext>
            </a:extLst>
          </p:cNvPr>
          <p:cNvSpPr txBox="1"/>
          <p:nvPr/>
        </p:nvSpPr>
        <p:spPr>
          <a:xfrm>
            <a:off x="8386568" y="4864815"/>
            <a:ext cx="1293400" cy="369332"/>
          </a:xfrm>
          <a:prstGeom prst="rect">
            <a:avLst/>
          </a:prstGeom>
          <a:noFill/>
        </p:spPr>
        <p:txBody>
          <a:bodyPr wrap="square" rtlCol="0">
            <a:spAutoFit/>
          </a:bodyPr>
          <a:lstStyle/>
          <a:p>
            <a:r>
              <a:rPr lang="en-GB" dirty="0"/>
              <a:t>CPC3D4</a:t>
            </a:r>
            <a:endParaRPr lang="en-US" dirty="0"/>
          </a:p>
        </p:txBody>
      </p:sp>
      <p:sp>
        <p:nvSpPr>
          <p:cNvPr id="50" name="TextBox 49">
            <a:extLst>
              <a:ext uri="{FF2B5EF4-FFF2-40B4-BE49-F238E27FC236}">
                <a16:creationId xmlns:a16="http://schemas.microsoft.com/office/drawing/2014/main" id="{0454A327-769E-4376-AFED-A0D57920FC76}"/>
              </a:ext>
            </a:extLst>
          </p:cNvPr>
          <p:cNvSpPr txBox="1"/>
          <p:nvPr/>
        </p:nvSpPr>
        <p:spPr>
          <a:xfrm>
            <a:off x="5582384" y="670706"/>
            <a:ext cx="1293400" cy="369332"/>
          </a:xfrm>
          <a:prstGeom prst="rect">
            <a:avLst/>
          </a:prstGeom>
          <a:noFill/>
        </p:spPr>
        <p:txBody>
          <a:bodyPr wrap="square" rtlCol="0">
            <a:spAutoFit/>
          </a:bodyPr>
          <a:lstStyle/>
          <a:p>
            <a:r>
              <a:rPr lang="en-GB" dirty="0"/>
              <a:t>BPAB</a:t>
            </a:r>
            <a:endParaRPr lang="en-US" dirty="0"/>
          </a:p>
        </p:txBody>
      </p:sp>
      <p:sp>
        <p:nvSpPr>
          <p:cNvPr id="51" name="TextBox 50">
            <a:extLst>
              <a:ext uri="{FF2B5EF4-FFF2-40B4-BE49-F238E27FC236}">
                <a16:creationId xmlns:a16="http://schemas.microsoft.com/office/drawing/2014/main" id="{8049AEFD-BA86-4EE4-8C71-0CD0F8D4EDDD}"/>
              </a:ext>
            </a:extLst>
          </p:cNvPr>
          <p:cNvSpPr txBox="1"/>
          <p:nvPr/>
        </p:nvSpPr>
        <p:spPr>
          <a:xfrm>
            <a:off x="5582384" y="3772654"/>
            <a:ext cx="1293400" cy="369332"/>
          </a:xfrm>
          <a:prstGeom prst="rect">
            <a:avLst/>
          </a:prstGeom>
          <a:noFill/>
        </p:spPr>
        <p:txBody>
          <a:bodyPr wrap="square" rtlCol="0">
            <a:spAutoFit/>
          </a:bodyPr>
          <a:lstStyle/>
          <a:p>
            <a:r>
              <a:rPr lang="en-GB" dirty="0"/>
              <a:t>BPCD</a:t>
            </a:r>
            <a:endParaRPr lang="en-US" dirty="0"/>
          </a:p>
        </p:txBody>
      </p:sp>
      <p:sp>
        <p:nvSpPr>
          <p:cNvPr id="52" name="Oval 51">
            <a:extLst>
              <a:ext uri="{FF2B5EF4-FFF2-40B4-BE49-F238E27FC236}">
                <a16:creationId xmlns:a16="http://schemas.microsoft.com/office/drawing/2014/main" id="{F7ADA1F8-FAE5-45C4-8D58-D043689DC25A}"/>
              </a:ext>
            </a:extLst>
          </p:cNvPr>
          <p:cNvSpPr/>
          <p:nvPr/>
        </p:nvSpPr>
        <p:spPr>
          <a:xfrm>
            <a:off x="272545" y="5934409"/>
            <a:ext cx="242047" cy="242047"/>
          </a:xfrm>
          <a:prstGeom prst="ellipse">
            <a:avLst/>
          </a:prstGeom>
          <a:gradFill flip="none" rotWithShape="1">
            <a:gsLst>
              <a:gs pos="0">
                <a:schemeClr val="accent2">
                  <a:lumMod val="5000"/>
                  <a:lumOff val="95000"/>
                </a:schemeClr>
              </a:gs>
              <a:gs pos="88000">
                <a:srgbClr val="FF0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082B6E42-2031-4701-A239-618C0EB9DE2F}"/>
              </a:ext>
            </a:extLst>
          </p:cNvPr>
          <p:cNvSpPr/>
          <p:nvPr/>
        </p:nvSpPr>
        <p:spPr>
          <a:xfrm>
            <a:off x="272545" y="6496985"/>
            <a:ext cx="242047" cy="242047"/>
          </a:xfrm>
          <a:prstGeom prst="ellipse">
            <a:avLst/>
          </a:prstGeom>
          <a:gradFill flip="none" rotWithShape="1">
            <a:gsLst>
              <a:gs pos="0">
                <a:schemeClr val="accent2">
                  <a:lumMod val="5000"/>
                  <a:lumOff val="95000"/>
                </a:schemeClr>
              </a:gs>
              <a:gs pos="100000">
                <a:schemeClr val="accent2">
                  <a:lumMod val="45000"/>
                  <a:lumOff val="5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AB50F7E-8B24-44A4-AAAC-4DE1447D145F}"/>
              </a:ext>
            </a:extLst>
          </p:cNvPr>
          <p:cNvSpPr txBox="1"/>
          <p:nvPr/>
        </p:nvSpPr>
        <p:spPr>
          <a:xfrm>
            <a:off x="551529" y="5835627"/>
            <a:ext cx="4431247" cy="938719"/>
          </a:xfrm>
          <a:prstGeom prst="rect">
            <a:avLst/>
          </a:prstGeom>
          <a:noFill/>
        </p:spPr>
        <p:txBody>
          <a:bodyPr wrap="square">
            <a:spAutoFit/>
          </a:bodyPr>
          <a:lstStyle/>
          <a:p>
            <a:r>
              <a:rPr lang="en-GB" sz="1100" dirty="0">
                <a:solidFill>
                  <a:srgbClr val="0070C0"/>
                </a:solidFill>
                <a:latin typeface="+mn-lt"/>
              </a:rPr>
              <a:t>temperature tightly controlled within a very narrow fixed range where the temperature is reported and over temperature alerts are provided </a:t>
            </a:r>
          </a:p>
          <a:p>
            <a:endParaRPr lang="en-GB" sz="1100" dirty="0">
              <a:solidFill>
                <a:srgbClr val="0070C0"/>
              </a:solidFill>
              <a:latin typeface="+mn-lt"/>
            </a:endParaRPr>
          </a:p>
          <a:p>
            <a:endParaRPr lang="en-GB" sz="1100" dirty="0">
              <a:solidFill>
                <a:srgbClr val="0070C0"/>
              </a:solidFill>
              <a:latin typeface="+mn-lt"/>
            </a:endParaRPr>
          </a:p>
          <a:p>
            <a:r>
              <a:rPr lang="en-GB" sz="1100" dirty="0">
                <a:solidFill>
                  <a:srgbClr val="0070C0"/>
                </a:solidFill>
                <a:latin typeface="+mn-lt"/>
              </a:rPr>
              <a:t>measure normal room temperatures </a:t>
            </a:r>
          </a:p>
        </p:txBody>
      </p:sp>
      <p:sp>
        <p:nvSpPr>
          <p:cNvPr id="12" name="TextBox 11">
            <a:extLst>
              <a:ext uri="{FF2B5EF4-FFF2-40B4-BE49-F238E27FC236}">
                <a16:creationId xmlns:a16="http://schemas.microsoft.com/office/drawing/2014/main" id="{2B12803D-687C-4BC2-9DC9-52396FECD163}"/>
              </a:ext>
            </a:extLst>
          </p:cNvPr>
          <p:cNvSpPr txBox="1"/>
          <p:nvPr/>
        </p:nvSpPr>
        <p:spPr>
          <a:xfrm>
            <a:off x="199193" y="5519380"/>
            <a:ext cx="975141" cy="369332"/>
          </a:xfrm>
          <a:prstGeom prst="rect">
            <a:avLst/>
          </a:prstGeom>
          <a:noFill/>
        </p:spPr>
        <p:txBody>
          <a:bodyPr wrap="square" rtlCol="0">
            <a:spAutoFit/>
          </a:bodyPr>
          <a:lstStyle/>
          <a:p>
            <a:r>
              <a:rPr lang="en-GB" dirty="0"/>
              <a:t>Key</a:t>
            </a:r>
            <a:endParaRPr lang="en-US" dirty="0"/>
          </a:p>
        </p:txBody>
      </p:sp>
    </p:spTree>
    <p:extLst>
      <p:ext uri="{BB962C8B-B14F-4D97-AF65-F5344CB8AC3E}">
        <p14:creationId xmlns:p14="http://schemas.microsoft.com/office/powerpoint/2010/main" val="387046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039B-39A8-4162-B8D6-7D89224C9A96}"/>
              </a:ext>
            </a:extLst>
          </p:cNvPr>
          <p:cNvSpPr>
            <a:spLocks noGrp="1"/>
          </p:cNvSpPr>
          <p:nvPr>
            <p:ph type="title"/>
          </p:nvPr>
        </p:nvSpPr>
        <p:spPr/>
        <p:txBody>
          <a:bodyPr/>
          <a:lstStyle/>
          <a:p>
            <a:r>
              <a:rPr lang="en-GB" dirty="0"/>
              <a:t>Extract from </a:t>
            </a:r>
            <a:r>
              <a:rPr lang="en-GB" dirty="0" err="1"/>
              <a:t>PLoP</a:t>
            </a:r>
            <a:r>
              <a:rPr lang="en-GB" dirty="0"/>
              <a:t> paper</a:t>
            </a:r>
            <a:endParaRPr lang="en-US" dirty="0"/>
          </a:p>
        </p:txBody>
      </p:sp>
      <p:sp>
        <p:nvSpPr>
          <p:cNvPr id="4" name="Slide Number Placeholder 3">
            <a:extLst>
              <a:ext uri="{FF2B5EF4-FFF2-40B4-BE49-F238E27FC236}">
                <a16:creationId xmlns:a16="http://schemas.microsoft.com/office/drawing/2014/main" id="{BD356BF6-24D7-4C8E-9692-E53944A57B3D}"/>
              </a:ext>
            </a:extLst>
          </p:cNvPr>
          <p:cNvSpPr>
            <a:spLocks noGrp="1"/>
          </p:cNvSpPr>
          <p:nvPr>
            <p:ph type="sldNum" sz="quarter" idx="4"/>
          </p:nvPr>
        </p:nvSpPr>
        <p:spPr/>
        <p:txBody>
          <a:bodyPr/>
          <a:lstStyle/>
          <a:p>
            <a:fld id="{C921E2DF-5279-024C-809C-CD16853F95A6}" type="slidenum">
              <a:rPr lang="en-US" smtClean="0"/>
              <a:pPr/>
              <a:t>9</a:t>
            </a:fld>
            <a:endParaRPr lang="en-US"/>
          </a:p>
        </p:txBody>
      </p:sp>
      <p:pic>
        <p:nvPicPr>
          <p:cNvPr id="6" name="Picture 5">
            <a:extLst>
              <a:ext uri="{FF2B5EF4-FFF2-40B4-BE49-F238E27FC236}">
                <a16:creationId xmlns:a16="http://schemas.microsoft.com/office/drawing/2014/main" id="{A37FDF81-5876-4E2D-B22C-025F8AC90AC2}"/>
              </a:ext>
            </a:extLst>
          </p:cNvPr>
          <p:cNvPicPr>
            <a:picLocks noChangeAspect="1"/>
          </p:cNvPicPr>
          <p:nvPr/>
        </p:nvPicPr>
        <p:blipFill>
          <a:blip r:embed="rId2"/>
          <a:stretch>
            <a:fillRect/>
          </a:stretch>
        </p:blipFill>
        <p:spPr>
          <a:xfrm>
            <a:off x="3042689" y="813832"/>
            <a:ext cx="6106622" cy="5836758"/>
          </a:xfrm>
          <a:prstGeom prst="rect">
            <a:avLst/>
          </a:prstGeom>
        </p:spPr>
      </p:pic>
      <p:sp>
        <p:nvSpPr>
          <p:cNvPr id="7" name="TextBox 6">
            <a:extLst>
              <a:ext uri="{FF2B5EF4-FFF2-40B4-BE49-F238E27FC236}">
                <a16:creationId xmlns:a16="http://schemas.microsoft.com/office/drawing/2014/main" id="{9EFF088D-BA93-41FD-AEE8-F7620620350B}"/>
              </a:ext>
            </a:extLst>
          </p:cNvPr>
          <p:cNvSpPr txBox="1"/>
          <p:nvPr/>
        </p:nvSpPr>
        <p:spPr>
          <a:xfrm>
            <a:off x="596900" y="1769534"/>
            <a:ext cx="2523067" cy="646331"/>
          </a:xfrm>
          <a:prstGeom prst="rect">
            <a:avLst/>
          </a:prstGeom>
          <a:noFill/>
        </p:spPr>
        <p:txBody>
          <a:bodyPr wrap="square" rtlCol="0">
            <a:spAutoFit/>
          </a:bodyPr>
          <a:lstStyle/>
          <a:p>
            <a:r>
              <a:rPr lang="en-GB" dirty="0"/>
              <a:t>The following slides use this essential pattern…</a:t>
            </a:r>
            <a:endParaRPr lang="en-US" dirty="0"/>
          </a:p>
        </p:txBody>
      </p:sp>
    </p:spTree>
    <p:extLst>
      <p:ext uri="{BB962C8B-B14F-4D97-AF65-F5344CB8AC3E}">
        <p14:creationId xmlns:p14="http://schemas.microsoft.com/office/powerpoint/2010/main" val="1887739008"/>
      </p:ext>
    </p:extLst>
  </p:cSld>
  <p:clrMapOvr>
    <a:masterClrMapping/>
  </p:clrMapOvr>
</p:sld>
</file>

<file path=ppt/theme/theme1.xml><?xml version="1.0" encoding="utf-8"?>
<a:theme xmlns:a="http://schemas.openxmlformats.org/drawingml/2006/main" name="1_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cap="rnd" cmpd="sng">
          <a:solidFill>
            <a:schemeClr val="tx1">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C6BCBA0317FE45A8D0802EC51AB3B1" ma:contentTypeVersion="14" ma:contentTypeDescription="Create a new document." ma:contentTypeScope="" ma:versionID="6d91f7b9b7bb78b39a65d1a60046b311">
  <xsd:schema xmlns:xsd="http://www.w3.org/2001/XMLSchema" xmlns:xs="http://www.w3.org/2001/XMLSchema" xmlns:p="http://schemas.microsoft.com/office/2006/metadata/properties" xmlns:ns3="2b3b7a9a-9f4e-4287-887d-66a893a8deff" xmlns:ns4="ad05b431-1422-4e90-a916-f1fafe37ef17" targetNamespace="http://schemas.microsoft.com/office/2006/metadata/properties" ma:root="true" ma:fieldsID="7ac81999806670c0b9d7da8ecc61bf94" ns3:_="" ns4:_="">
    <xsd:import namespace="2b3b7a9a-9f4e-4287-887d-66a893a8deff"/>
    <xsd:import namespace="ad05b431-1422-4e90-a916-f1fafe37ef1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b7a9a-9f4e-4287-887d-66a893a8de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05b431-1422-4e90-a916-f1fafe37ef1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4D1BA2-CE56-42FF-B67A-55C8A7D78731}">
  <ds:schemaRefs>
    <ds:schemaRef ds:uri="http://schemas.microsoft.com/sharepoint/v3/contenttype/forms"/>
  </ds:schemaRefs>
</ds:datastoreItem>
</file>

<file path=customXml/itemProps2.xml><?xml version="1.0" encoding="utf-8"?>
<ds:datastoreItem xmlns:ds="http://schemas.openxmlformats.org/officeDocument/2006/customXml" ds:itemID="{2F1F1B22-0A16-47B2-B737-5B8593D27C58}">
  <ds:schemaRefs>
    <ds:schemaRef ds:uri="http://purl.org/dc/dcmitype/"/>
    <ds:schemaRef ds:uri="2b3b7a9a-9f4e-4287-887d-66a893a8deff"/>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ad05b431-1422-4e90-a916-f1fafe37ef1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13C6442-B122-4ED6-844E-F549450605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3b7a9a-9f4e-4287-887d-66a893a8deff"/>
    <ds:schemaRef ds:uri="ad05b431-1422-4e90-a916-f1fafe37ef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160942</TotalTime>
  <Words>4268</Words>
  <Application>Microsoft Office PowerPoint</Application>
  <PresentationFormat>Widescreen</PresentationFormat>
  <Paragraphs>799</Paragraphs>
  <Slides>46</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Arial</vt:lpstr>
      <vt:lpstr>Arial Unicode MS</vt:lpstr>
      <vt:lpstr>Calibri</vt:lpstr>
      <vt:lpstr>Corbel</vt:lpstr>
      <vt:lpstr>Courier New</vt:lpstr>
      <vt:lpstr>Wingdings</vt:lpstr>
      <vt:lpstr>1_Office Theme</vt:lpstr>
      <vt:lpstr>Presentation</vt:lpstr>
      <vt:lpstr>Simplified Spec</vt:lpstr>
      <vt:lpstr>Considerations</vt:lpstr>
      <vt:lpstr>Spec recap (from TR-512.7)</vt:lpstr>
      <vt:lpstr>Progression of sub-setting – Constraining Semantics</vt:lpstr>
      <vt:lpstr>Target</vt:lpstr>
      <vt:lpstr>Occurrence (interpreting oimt.2019.ND.019.00-Occurrence.pptx)</vt:lpstr>
      <vt:lpstr>A simple example</vt:lpstr>
      <vt:lpstr>Expanding the example</vt:lpstr>
      <vt:lpstr>Extract from PLoP paper</vt:lpstr>
      <vt:lpstr>Expanded Spec (rough)</vt:lpstr>
      <vt:lpstr>PowerPoint Presentation</vt:lpstr>
      <vt:lpstr>PowerPoint Presentation</vt:lpstr>
      <vt:lpstr>Spec recap (from TR-512.7)</vt:lpstr>
      <vt:lpstr>Extraction from spec showing examples</vt:lpstr>
      <vt:lpstr>PowerPoint Presentation</vt:lpstr>
      <vt:lpstr>Notes from Martin S during call this week</vt:lpstr>
      <vt:lpstr>PowerPoint Presentation</vt:lpstr>
      <vt:lpstr>Interpretation – Occurrence and Constraint</vt:lpstr>
      <vt:lpstr>Spec recap (from TR-512.7)</vt:lpstr>
      <vt:lpstr>PowerPoint Presentation</vt:lpstr>
      <vt:lpstr>Extraction from spec showing examples</vt:lpstr>
      <vt:lpstr>Essential pattern</vt:lpstr>
      <vt:lpstr>Occurrence</vt:lpstr>
      <vt:lpstr>Class Instance conflation</vt:lpstr>
      <vt:lpstr>Occurrence</vt:lpstr>
      <vt:lpstr>General application of occurence</vt:lpstr>
      <vt:lpstr>Discussion</vt:lpstr>
      <vt:lpstr>Background</vt:lpstr>
      <vt:lpstr>The general spec pattern</vt:lpstr>
      <vt:lpstr>Considering LTP</vt:lpstr>
      <vt:lpstr>Layer stack</vt:lpstr>
      <vt:lpstr>General principles (rough)</vt:lpstr>
      <vt:lpstr>Further considerations </vt:lpstr>
      <vt:lpstr>Considering nested definition</vt:lpstr>
      <vt:lpstr>Discussion</vt:lpstr>
      <vt:lpstr>Complex TPs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Nigel</dc:creator>
  <cp:lastModifiedBy>Davis, Nigel</cp:lastModifiedBy>
  <cp:revision>29</cp:revision>
  <dcterms:created xsi:type="dcterms:W3CDTF">2021-05-11T08:37:42Z</dcterms:created>
  <dcterms:modified xsi:type="dcterms:W3CDTF">2024-01-25T12:23:38Z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0x01010048C6BCBA0317FE45A8D0802EC51AB3B1</vt:lpwstr>
  </property>
</Properties>
</file>