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4" r:id="rId7"/>
    <p:sldId id="260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04188-B55B-47D8-BE5A-2DA2372007C2}" v="1" dt="2023-03-30T11:27:08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846A-582D-27B6-C2CB-894EF3710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7F977-3A6F-A83C-9E8C-2624340D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0452-4CAF-15CD-3C71-A3EC04B2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AD1E-CEBC-4A12-9813-2C5DAB39E73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195C4-0186-8CEC-22E1-F9BC54E8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A3633-18D6-343F-76FF-8133D47F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881D-39DB-4147-95A2-E734EC25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6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90CB-D131-1066-690E-BCC25DF5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61463-4B19-F90B-3624-1D2FE09F7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9082-52D0-4865-BB47-11CE9B79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AD1E-CEBC-4A12-9813-2C5DAB39E73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E0A76-83EA-6FDA-EB91-E47B77E5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AD8AE-ADEF-0FE8-1838-664AB0D1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881D-39DB-4147-95A2-E734EC25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7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BA801-2C19-C42A-F6A6-23ED49570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32BB4-8901-DD96-2714-CFF98735D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2970A-FDF5-7E87-D9AA-8F050F5E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AD1E-CEBC-4A12-9813-2C5DAB39E73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D3DC-54DA-A684-085F-F4868413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FF100-7C30-6C08-60F8-0AFF54DE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881D-39DB-4147-95A2-E734EC25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48B9-76C7-559A-0F10-8B89BD5C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8D27-8136-9C36-15A4-C26F5E78C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316B0-E472-7BB1-816E-21BD5A25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AD1E-CEBC-4A12-9813-2C5DAB39E73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848A1-140B-98EE-8CCF-B8B0FDDA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EC7FE-DF6E-1DA9-7314-A027AF0D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881D-39DB-4147-95A2-E734EC25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5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93EF-EBF7-2DC4-D9DE-0D247993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72DE6-BA60-1A48-C832-DC265EFDD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148E7-D9B2-0F90-E529-D1F3169B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AD1E-CEBC-4A12-9813-2C5DAB39E73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1CBDF-55AD-8E6C-E022-B6FFFF30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248BE-A876-3219-2BE6-B7BE92E6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881D-39DB-4147-95A2-E734EC25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5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6350-86ED-5F72-DC2F-4A422855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760C-7AA4-101F-1A5A-E176F0B4B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9938B-FBDC-3A30-3A3D-E0B7893E5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C06E2-A14F-C536-FAB4-F2DCE356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AD1E-CEBC-4A12-9813-2C5DAB39E73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1CBA3-047F-1D7B-EFF2-DF1B9E68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CFC75-E4EC-0061-88BA-2F2B742F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881D-39DB-4147-95A2-E734EC25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5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BA8E-EB0B-D55D-478B-7A2B0A05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3DD3A-FA44-209B-6698-2BD1636E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34DC2-6C43-1DCC-7D41-24AA0DC97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D7D7E-BD50-5E34-5407-E5BF1820C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E1675-9138-C91F-B629-99A2D2D9E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236F2-2D31-1E03-8096-EEE34468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AD1E-CEBC-4A12-9813-2C5DAB39E73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661AD-5283-FDE2-6C10-477B0E21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911B6-BE41-D968-52EE-2F1FBDF3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881D-39DB-4147-95A2-E734EC25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3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0564-8412-28F5-F28B-6ACECD9C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9F918-3EED-9A31-A2CA-BA60B588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AD1E-CEBC-4A12-9813-2C5DAB39E73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FB034-0137-F7D4-D741-3414B20B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28884-76A3-BDA1-D762-832A9450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881D-39DB-4147-95A2-E734EC25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4405D-C5D2-31B8-FA48-509275C3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AD1E-CEBC-4A12-9813-2C5DAB39E73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83735-3F9A-26BC-A7A3-0671DE49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77C92-03A4-DE67-2E88-5C021272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881D-39DB-4147-95A2-E734EC25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3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A9E4-3B6B-D9CA-7A6A-C2E2BCEC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B2F4B-23CA-1119-C5D6-33E682391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E5EA-1B6C-9597-694C-CAF432172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9A537-5536-DAAE-D3AF-64F530A9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AD1E-CEBC-4A12-9813-2C5DAB39E73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687D8-58D2-D6BC-4C99-F46BDBC9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1F06C-B58B-B25D-4137-D5A703B6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881D-39DB-4147-95A2-E734EC25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4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69E5-DC53-5F4C-C3A1-8BFA2BCF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EA0B5-240A-007C-18C7-9F589A223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E212-6707-91A0-8A7F-36B86B6DB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1F025-5938-869F-7A80-1FC4CB70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AD1E-CEBC-4A12-9813-2C5DAB39E73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2BA0D-FA35-9E1D-788C-E2FDE788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39CD3-014E-C417-8B0C-25266A1E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881D-39DB-4147-95A2-E734EC25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0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37B08-BFF6-23FF-223B-9A6D1EBD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589BA-21F7-B0CD-5AE2-661CB316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D9DE8-38E4-6199-C84E-C4001DAE1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5AD1E-CEBC-4A12-9813-2C5DAB39E73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F515A-33C0-8BC5-9849-A9E79FB48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DBF89-FC72-90C1-483A-44273BF93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B881D-39DB-4147-95A2-E734EC25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621487D-FA2A-DA8C-1A75-55C27315D061}"/>
              </a:ext>
            </a:extLst>
          </p:cNvPr>
          <p:cNvSpPr/>
          <p:nvPr/>
        </p:nvSpPr>
        <p:spPr>
          <a:xfrm>
            <a:off x="6334298" y="475665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165B5A-6ACC-726E-C948-D80FF5C89AE1}"/>
              </a:ext>
            </a:extLst>
          </p:cNvPr>
          <p:cNvSpPr/>
          <p:nvPr/>
        </p:nvSpPr>
        <p:spPr>
          <a:xfrm>
            <a:off x="7564582" y="4756650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51B2609-8D1A-D84C-56D7-EB4E32E621D5}"/>
              </a:ext>
            </a:extLst>
          </p:cNvPr>
          <p:cNvSpPr/>
          <p:nvPr/>
        </p:nvSpPr>
        <p:spPr>
          <a:xfrm>
            <a:off x="6949440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71263DC-5138-019A-61C3-ADFCB6CC30F2}"/>
              </a:ext>
            </a:extLst>
          </p:cNvPr>
          <p:cNvSpPr/>
          <p:nvPr/>
        </p:nvSpPr>
        <p:spPr>
          <a:xfrm>
            <a:off x="7564582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9E8E3FC-3CCD-B08F-4E03-0AC4E92FC701}"/>
              </a:ext>
            </a:extLst>
          </p:cNvPr>
          <p:cNvSpPr/>
          <p:nvPr/>
        </p:nvSpPr>
        <p:spPr>
          <a:xfrm>
            <a:off x="6334298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332971-D572-9D91-368F-7185EFE76795}"/>
              </a:ext>
            </a:extLst>
          </p:cNvPr>
          <p:cNvSpPr/>
          <p:nvPr/>
        </p:nvSpPr>
        <p:spPr>
          <a:xfrm>
            <a:off x="7269476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AD83641-4307-1EC4-3874-9AAD2B1B9457}"/>
              </a:ext>
            </a:extLst>
          </p:cNvPr>
          <p:cNvCxnSpPr>
            <a:cxnSpLocks/>
            <a:stCxn id="65" idx="3"/>
            <a:endCxn id="77" idx="1"/>
          </p:cNvCxnSpPr>
          <p:nvPr/>
        </p:nvCxnSpPr>
        <p:spPr>
          <a:xfrm flipV="1">
            <a:off x="7165571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BA91C8E-231B-77F8-B6AD-BB019980072F}"/>
              </a:ext>
            </a:extLst>
          </p:cNvPr>
          <p:cNvCxnSpPr>
            <a:stCxn id="69" idx="3"/>
            <a:endCxn id="65" idx="1"/>
          </p:cNvCxnSpPr>
          <p:nvPr/>
        </p:nvCxnSpPr>
        <p:spPr>
          <a:xfrm>
            <a:off x="6550429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CD46990-FAB5-FE6D-AAF9-776B06B8072D}"/>
              </a:ext>
            </a:extLst>
          </p:cNvPr>
          <p:cNvSpPr/>
          <p:nvPr/>
        </p:nvSpPr>
        <p:spPr>
          <a:xfrm>
            <a:off x="6949440" y="4756649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B5F0850-1DF0-7BF5-7162-74035A13E62F}"/>
              </a:ext>
            </a:extLst>
          </p:cNvPr>
          <p:cNvCxnSpPr>
            <a:stCxn id="61" idx="3"/>
            <a:endCxn id="89" idx="1"/>
          </p:cNvCxnSpPr>
          <p:nvPr/>
        </p:nvCxnSpPr>
        <p:spPr>
          <a:xfrm flipV="1">
            <a:off x="6550429" y="4864715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049750-391B-C685-0A5D-907CF7A044CF}"/>
              </a:ext>
            </a:extLst>
          </p:cNvPr>
          <p:cNvCxnSpPr>
            <a:stCxn id="89" idx="3"/>
            <a:endCxn id="62" idx="1"/>
          </p:cNvCxnSpPr>
          <p:nvPr/>
        </p:nvCxnSpPr>
        <p:spPr>
          <a:xfrm>
            <a:off x="7165571" y="4864715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31774808-2421-EF78-2DCE-6619120244EB}"/>
              </a:ext>
            </a:extLst>
          </p:cNvPr>
          <p:cNvCxnSpPr>
            <a:cxnSpLocks/>
            <a:stCxn id="65" idx="2"/>
            <a:endCxn id="66" idx="1"/>
          </p:cNvCxnSpPr>
          <p:nvPr/>
        </p:nvCxnSpPr>
        <p:spPr>
          <a:xfrm rot="16200000" flipH="1">
            <a:off x="7150459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4B782C3-7244-2034-B69A-0566BC6D8BCB}"/>
              </a:ext>
            </a:extLst>
          </p:cNvPr>
          <p:cNvSpPr/>
          <p:nvPr/>
        </p:nvSpPr>
        <p:spPr>
          <a:xfrm>
            <a:off x="7564582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33576E6-1B3E-5829-2069-DE6A7E58BA33}"/>
              </a:ext>
            </a:extLst>
          </p:cNvPr>
          <p:cNvCxnSpPr>
            <a:stCxn id="127" idx="1"/>
            <a:endCxn id="65" idx="0"/>
          </p:cNvCxnSpPr>
          <p:nvPr/>
        </p:nvCxnSpPr>
        <p:spPr>
          <a:xfrm rot="10800000" flipV="1">
            <a:off x="7057506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0895947-0F86-1022-D0CA-7E6C667C84AA}"/>
              </a:ext>
            </a:extLst>
          </p:cNvPr>
          <p:cNvSpPr/>
          <p:nvPr/>
        </p:nvSpPr>
        <p:spPr>
          <a:xfrm>
            <a:off x="6949440" y="3760914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8B49CC5-1917-25F0-5E06-9DFDA46A6383}"/>
              </a:ext>
            </a:extLst>
          </p:cNvPr>
          <p:cNvSpPr/>
          <p:nvPr/>
        </p:nvSpPr>
        <p:spPr>
          <a:xfrm>
            <a:off x="7564582" y="4190149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B56E414-E743-441A-399E-A764F33F7973}"/>
              </a:ext>
            </a:extLst>
          </p:cNvPr>
          <p:cNvSpPr/>
          <p:nvPr/>
        </p:nvSpPr>
        <p:spPr>
          <a:xfrm>
            <a:off x="6334298" y="3760914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F0B0B28-33A7-70CF-A7C9-54A6CB969B29}"/>
              </a:ext>
            </a:extLst>
          </p:cNvPr>
          <p:cNvSpPr/>
          <p:nvPr/>
        </p:nvSpPr>
        <p:spPr>
          <a:xfrm>
            <a:off x="7269476" y="3760913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5F2086E-5B5F-8509-F7FE-79AC6D64FB08}"/>
              </a:ext>
            </a:extLst>
          </p:cNvPr>
          <p:cNvCxnSpPr>
            <a:cxnSpLocks/>
            <a:stCxn id="130" idx="3"/>
            <a:endCxn id="133" idx="1"/>
          </p:cNvCxnSpPr>
          <p:nvPr/>
        </p:nvCxnSpPr>
        <p:spPr>
          <a:xfrm flipV="1">
            <a:off x="7165571" y="3868979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8D93236-02A5-CF9D-8A1C-1D0DF6A4A0B2}"/>
              </a:ext>
            </a:extLst>
          </p:cNvPr>
          <p:cNvCxnSpPr>
            <a:stCxn id="132" idx="3"/>
            <a:endCxn id="130" idx="1"/>
          </p:cNvCxnSpPr>
          <p:nvPr/>
        </p:nvCxnSpPr>
        <p:spPr>
          <a:xfrm>
            <a:off x="6550429" y="3868980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D4D89BA7-8BE3-23CF-DB7F-819DB19DAAAF}"/>
              </a:ext>
            </a:extLst>
          </p:cNvPr>
          <p:cNvCxnSpPr>
            <a:cxnSpLocks/>
            <a:stCxn id="130" idx="2"/>
            <a:endCxn id="131" idx="1"/>
          </p:cNvCxnSpPr>
          <p:nvPr/>
        </p:nvCxnSpPr>
        <p:spPr>
          <a:xfrm rot="16200000" flipH="1">
            <a:off x="7150459" y="3884092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D9A1E61-8228-4538-5A38-DFB53F518451}"/>
              </a:ext>
            </a:extLst>
          </p:cNvPr>
          <p:cNvSpPr/>
          <p:nvPr/>
        </p:nvSpPr>
        <p:spPr>
          <a:xfrm>
            <a:off x="7564582" y="331977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F79341C6-A94D-F58A-FB10-06B75272C71B}"/>
              </a:ext>
            </a:extLst>
          </p:cNvPr>
          <p:cNvCxnSpPr>
            <a:stCxn id="137" idx="1"/>
            <a:endCxn id="130" idx="0"/>
          </p:cNvCxnSpPr>
          <p:nvPr/>
        </p:nvCxnSpPr>
        <p:spPr>
          <a:xfrm rot="10800000" flipV="1">
            <a:off x="7057506" y="3427840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03200D4-ED56-1A54-3067-FB6E75F99128}"/>
              </a:ext>
            </a:extLst>
          </p:cNvPr>
          <p:cNvCxnSpPr>
            <a:stCxn id="127" idx="0"/>
            <a:endCxn id="62" idx="2"/>
          </p:cNvCxnSpPr>
          <p:nvPr/>
        </p:nvCxnSpPr>
        <p:spPr>
          <a:xfrm flipV="1">
            <a:off x="7672648" y="4972781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03A3D06-81B2-C8ED-303F-E36A1D205905}"/>
              </a:ext>
            </a:extLst>
          </p:cNvPr>
          <p:cNvCxnSpPr>
            <a:stCxn id="62" idx="0"/>
            <a:endCxn id="131" idx="2"/>
          </p:cNvCxnSpPr>
          <p:nvPr/>
        </p:nvCxnSpPr>
        <p:spPr>
          <a:xfrm flipV="1">
            <a:off x="7672648" y="4406280"/>
            <a:ext cx="0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D5CE1A6-9A01-9621-7D6E-D8E5F139D826}"/>
              </a:ext>
            </a:extLst>
          </p:cNvPr>
          <p:cNvSpPr/>
          <p:nvPr/>
        </p:nvSpPr>
        <p:spPr>
          <a:xfrm>
            <a:off x="8603665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FC8279A-35A9-0744-5FDA-F65D62127839}"/>
              </a:ext>
            </a:extLst>
          </p:cNvPr>
          <p:cNvSpPr/>
          <p:nvPr/>
        </p:nvSpPr>
        <p:spPr>
          <a:xfrm>
            <a:off x="9218807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C62703C-4E98-452C-91EF-3F2D423E7BC9}"/>
              </a:ext>
            </a:extLst>
          </p:cNvPr>
          <p:cNvSpPr/>
          <p:nvPr/>
        </p:nvSpPr>
        <p:spPr>
          <a:xfrm>
            <a:off x="7988523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E9D0431-D871-FA22-0417-EA1CA757F13B}"/>
              </a:ext>
            </a:extLst>
          </p:cNvPr>
          <p:cNvSpPr/>
          <p:nvPr/>
        </p:nvSpPr>
        <p:spPr>
          <a:xfrm>
            <a:off x="8923701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DBCC25-184D-550A-5CE2-37AD9B3F6671}"/>
              </a:ext>
            </a:extLst>
          </p:cNvPr>
          <p:cNvCxnSpPr>
            <a:cxnSpLocks/>
            <a:stCxn id="151" idx="3"/>
            <a:endCxn id="154" idx="1"/>
          </p:cNvCxnSpPr>
          <p:nvPr/>
        </p:nvCxnSpPr>
        <p:spPr>
          <a:xfrm flipV="1">
            <a:off x="8819796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08B0A5F-B62E-9EBC-A913-67733ED6D7E2}"/>
              </a:ext>
            </a:extLst>
          </p:cNvPr>
          <p:cNvCxnSpPr>
            <a:stCxn id="153" idx="3"/>
            <a:endCxn id="151" idx="1"/>
          </p:cNvCxnSpPr>
          <p:nvPr/>
        </p:nvCxnSpPr>
        <p:spPr>
          <a:xfrm>
            <a:off x="8204654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65EF9090-318D-B08C-BB42-FAFEBC35805D}"/>
              </a:ext>
            </a:extLst>
          </p:cNvPr>
          <p:cNvCxnSpPr>
            <a:cxnSpLocks/>
            <a:stCxn id="151" idx="2"/>
            <a:endCxn id="152" idx="1"/>
          </p:cNvCxnSpPr>
          <p:nvPr/>
        </p:nvCxnSpPr>
        <p:spPr>
          <a:xfrm rot="16200000" flipH="1">
            <a:off x="8804684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18E3641-18D4-6D49-B355-E1F65BC77DDD}"/>
              </a:ext>
            </a:extLst>
          </p:cNvPr>
          <p:cNvSpPr/>
          <p:nvPr/>
        </p:nvSpPr>
        <p:spPr>
          <a:xfrm>
            <a:off x="9218807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E7F82A7-B862-47AD-5F2E-AF7E99DC6377}"/>
              </a:ext>
            </a:extLst>
          </p:cNvPr>
          <p:cNvCxnSpPr>
            <a:stCxn id="158" idx="1"/>
            <a:endCxn id="151" idx="0"/>
          </p:cNvCxnSpPr>
          <p:nvPr/>
        </p:nvCxnSpPr>
        <p:spPr>
          <a:xfrm rot="10800000" flipV="1">
            <a:off x="8711731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8C1A2D9-1B4D-BF8B-EBD0-E55BBE6F927B}"/>
              </a:ext>
            </a:extLst>
          </p:cNvPr>
          <p:cNvCxnSpPr>
            <a:cxnSpLocks/>
            <a:stCxn id="158" idx="0"/>
          </p:cNvCxnSpPr>
          <p:nvPr/>
        </p:nvCxnSpPr>
        <p:spPr>
          <a:xfrm flipV="1">
            <a:off x="9326873" y="4972781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EFFF60F-DE2F-AEDB-B16B-BDC1D50005F2}"/>
              </a:ext>
            </a:extLst>
          </p:cNvPr>
          <p:cNvSpPr/>
          <p:nvPr/>
        </p:nvSpPr>
        <p:spPr>
          <a:xfrm>
            <a:off x="9218807" y="4756650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82DF1C7-E68E-2D74-77B2-0DD0725980B1}"/>
              </a:ext>
            </a:extLst>
          </p:cNvPr>
          <p:cNvCxnSpPr>
            <a:stCxn id="168" idx="0"/>
            <a:endCxn id="131" idx="2"/>
          </p:cNvCxnSpPr>
          <p:nvPr/>
        </p:nvCxnSpPr>
        <p:spPr>
          <a:xfrm flipH="1" flipV="1">
            <a:off x="7672648" y="4406280"/>
            <a:ext cx="1654225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CE4FFDA-F2D0-2939-82C9-E0AC6E3C2363}"/>
              </a:ext>
            </a:extLst>
          </p:cNvPr>
          <p:cNvSpPr/>
          <p:nvPr/>
        </p:nvSpPr>
        <p:spPr>
          <a:xfrm>
            <a:off x="6334298" y="2788292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8703390-96BD-858F-B15C-6622CBAAF41E}"/>
              </a:ext>
            </a:extLst>
          </p:cNvPr>
          <p:cNvSpPr/>
          <p:nvPr/>
        </p:nvSpPr>
        <p:spPr>
          <a:xfrm>
            <a:off x="7564582" y="2788292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4992DDF-4A57-5EFB-7474-417387F7A3C8}"/>
              </a:ext>
            </a:extLst>
          </p:cNvPr>
          <p:cNvSpPr/>
          <p:nvPr/>
        </p:nvSpPr>
        <p:spPr>
          <a:xfrm>
            <a:off x="6949440" y="2788291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2CB184E-DD56-1EAC-9D67-3E39EDB0F3BA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 flipV="1">
            <a:off x="6550429" y="2896357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7E0F2D1-AC89-7530-E0B7-86D3B30E2523}"/>
              </a:ext>
            </a:extLst>
          </p:cNvPr>
          <p:cNvCxnSpPr>
            <a:stCxn id="174" idx="3"/>
            <a:endCxn id="173" idx="1"/>
          </p:cNvCxnSpPr>
          <p:nvPr/>
        </p:nvCxnSpPr>
        <p:spPr>
          <a:xfrm>
            <a:off x="7165571" y="2896357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BE67E9E-25F5-952B-5622-D815EBF48985}"/>
              </a:ext>
            </a:extLst>
          </p:cNvPr>
          <p:cNvSpPr/>
          <p:nvPr/>
        </p:nvSpPr>
        <p:spPr>
          <a:xfrm>
            <a:off x="6949440" y="1792556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A27A735-CF7F-D2DD-4161-2732A12BB42A}"/>
              </a:ext>
            </a:extLst>
          </p:cNvPr>
          <p:cNvSpPr/>
          <p:nvPr/>
        </p:nvSpPr>
        <p:spPr>
          <a:xfrm>
            <a:off x="7564582" y="222179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1339B11-8949-A36B-5C97-86BCFD8C6499}"/>
              </a:ext>
            </a:extLst>
          </p:cNvPr>
          <p:cNvSpPr/>
          <p:nvPr/>
        </p:nvSpPr>
        <p:spPr>
          <a:xfrm>
            <a:off x="6334298" y="1792556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33207B-E0A8-DABA-87EF-42F38A46F31E}"/>
              </a:ext>
            </a:extLst>
          </p:cNvPr>
          <p:cNvSpPr/>
          <p:nvPr/>
        </p:nvSpPr>
        <p:spPr>
          <a:xfrm>
            <a:off x="7269476" y="1792555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FCE7C92-F9F9-4DB6-C006-4F180574A54D}"/>
              </a:ext>
            </a:extLst>
          </p:cNvPr>
          <p:cNvCxnSpPr>
            <a:cxnSpLocks/>
            <a:stCxn id="177" idx="3"/>
            <a:endCxn id="180" idx="1"/>
          </p:cNvCxnSpPr>
          <p:nvPr/>
        </p:nvCxnSpPr>
        <p:spPr>
          <a:xfrm flipV="1">
            <a:off x="7165571" y="1900621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ABADF35-9500-83C9-087B-46E80AF434BE}"/>
              </a:ext>
            </a:extLst>
          </p:cNvPr>
          <p:cNvCxnSpPr>
            <a:stCxn id="179" idx="3"/>
            <a:endCxn id="177" idx="1"/>
          </p:cNvCxnSpPr>
          <p:nvPr/>
        </p:nvCxnSpPr>
        <p:spPr>
          <a:xfrm>
            <a:off x="6550429" y="1900622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AE70ED09-854F-81E6-8B43-4FAD18DEBCC7}"/>
              </a:ext>
            </a:extLst>
          </p:cNvPr>
          <p:cNvCxnSpPr>
            <a:cxnSpLocks/>
            <a:stCxn id="177" idx="2"/>
            <a:endCxn id="178" idx="1"/>
          </p:cNvCxnSpPr>
          <p:nvPr/>
        </p:nvCxnSpPr>
        <p:spPr>
          <a:xfrm rot="16200000" flipH="1">
            <a:off x="7150459" y="1915734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695918E-5DB4-F1FF-6D4B-607C5200EC29}"/>
              </a:ext>
            </a:extLst>
          </p:cNvPr>
          <p:cNvSpPr/>
          <p:nvPr/>
        </p:nvSpPr>
        <p:spPr>
          <a:xfrm>
            <a:off x="7564582" y="1351417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0B768E67-D858-84D5-FB44-0652AA9FE0E8}"/>
              </a:ext>
            </a:extLst>
          </p:cNvPr>
          <p:cNvCxnSpPr>
            <a:stCxn id="184" idx="1"/>
            <a:endCxn id="177" idx="0"/>
          </p:cNvCxnSpPr>
          <p:nvPr/>
        </p:nvCxnSpPr>
        <p:spPr>
          <a:xfrm rot="10800000" flipV="1">
            <a:off x="7057506" y="1459482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430F364-ADD4-E6AF-5CBF-F581DBB5FD8E}"/>
              </a:ext>
            </a:extLst>
          </p:cNvPr>
          <p:cNvCxnSpPr>
            <a:cxnSpLocks/>
            <a:stCxn id="137" idx="0"/>
            <a:endCxn id="173" idx="2"/>
          </p:cNvCxnSpPr>
          <p:nvPr/>
        </p:nvCxnSpPr>
        <p:spPr>
          <a:xfrm flipV="1">
            <a:off x="7672648" y="3004423"/>
            <a:ext cx="0" cy="31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1C8CD5EF-E074-94C0-B213-1864894D9C30}"/>
              </a:ext>
            </a:extLst>
          </p:cNvPr>
          <p:cNvCxnSpPr>
            <a:stCxn id="173" idx="0"/>
            <a:endCxn id="178" idx="2"/>
          </p:cNvCxnSpPr>
          <p:nvPr/>
        </p:nvCxnSpPr>
        <p:spPr>
          <a:xfrm flipV="1">
            <a:off x="7672648" y="2437922"/>
            <a:ext cx="0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304FA4F-239C-070C-FB5F-9F94943CFBC1}"/>
              </a:ext>
            </a:extLst>
          </p:cNvPr>
          <p:cNvSpPr/>
          <p:nvPr/>
        </p:nvSpPr>
        <p:spPr>
          <a:xfrm>
            <a:off x="8603665" y="3746512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CA0DF21-CD5F-194E-3D22-A3B54DA13120}"/>
              </a:ext>
            </a:extLst>
          </p:cNvPr>
          <p:cNvSpPr/>
          <p:nvPr/>
        </p:nvSpPr>
        <p:spPr>
          <a:xfrm>
            <a:off x="9218807" y="4175747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DBAAE32-12B5-4687-B754-229C96D96754}"/>
              </a:ext>
            </a:extLst>
          </p:cNvPr>
          <p:cNvSpPr/>
          <p:nvPr/>
        </p:nvSpPr>
        <p:spPr>
          <a:xfrm>
            <a:off x="7988523" y="3746512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CA2CC04-A30D-09B8-23D9-4459AC9CCD4E}"/>
              </a:ext>
            </a:extLst>
          </p:cNvPr>
          <p:cNvSpPr/>
          <p:nvPr/>
        </p:nvSpPr>
        <p:spPr>
          <a:xfrm>
            <a:off x="8923701" y="3746511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E9DAE1D-E0DE-BF1F-C91C-C0A86482357C}"/>
              </a:ext>
            </a:extLst>
          </p:cNvPr>
          <p:cNvCxnSpPr>
            <a:cxnSpLocks/>
            <a:stCxn id="203" idx="3"/>
            <a:endCxn id="206" idx="1"/>
          </p:cNvCxnSpPr>
          <p:nvPr/>
        </p:nvCxnSpPr>
        <p:spPr>
          <a:xfrm flipV="1">
            <a:off x="8819796" y="3854577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4CF1450-A019-7CBB-DA7A-9EB182F28590}"/>
              </a:ext>
            </a:extLst>
          </p:cNvPr>
          <p:cNvCxnSpPr>
            <a:stCxn id="205" idx="3"/>
            <a:endCxn id="203" idx="1"/>
          </p:cNvCxnSpPr>
          <p:nvPr/>
        </p:nvCxnSpPr>
        <p:spPr>
          <a:xfrm>
            <a:off x="8204654" y="3854578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4E32DC2E-AB3E-546A-E1F2-6E49B5A105B4}"/>
              </a:ext>
            </a:extLst>
          </p:cNvPr>
          <p:cNvCxnSpPr>
            <a:cxnSpLocks/>
            <a:stCxn id="203" idx="2"/>
            <a:endCxn id="204" idx="1"/>
          </p:cNvCxnSpPr>
          <p:nvPr/>
        </p:nvCxnSpPr>
        <p:spPr>
          <a:xfrm rot="16200000" flipH="1">
            <a:off x="8804684" y="3869690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158F00E-45D0-3DAA-D1A1-4E4A22B3A472}"/>
              </a:ext>
            </a:extLst>
          </p:cNvPr>
          <p:cNvSpPr/>
          <p:nvPr/>
        </p:nvSpPr>
        <p:spPr>
          <a:xfrm>
            <a:off x="9218807" y="3305373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875FC576-25B8-3EB4-0649-024891285918}"/>
              </a:ext>
            </a:extLst>
          </p:cNvPr>
          <p:cNvCxnSpPr>
            <a:stCxn id="210" idx="1"/>
            <a:endCxn id="203" idx="0"/>
          </p:cNvCxnSpPr>
          <p:nvPr/>
        </p:nvCxnSpPr>
        <p:spPr>
          <a:xfrm rot="10800000" flipV="1">
            <a:off x="8711731" y="3413438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CE87BFC-84BC-0593-725C-E34B77D48A9F}"/>
              </a:ext>
            </a:extLst>
          </p:cNvPr>
          <p:cNvCxnSpPr>
            <a:cxnSpLocks/>
            <a:stCxn id="210" idx="0"/>
          </p:cNvCxnSpPr>
          <p:nvPr/>
        </p:nvCxnSpPr>
        <p:spPr>
          <a:xfrm flipV="1">
            <a:off x="9326873" y="3004423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A6A84E0-09A5-4D44-AF4D-9771EAF4A4F4}"/>
              </a:ext>
            </a:extLst>
          </p:cNvPr>
          <p:cNvSpPr/>
          <p:nvPr/>
        </p:nvSpPr>
        <p:spPr>
          <a:xfrm>
            <a:off x="9218807" y="2788292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F85B10AA-4EE9-F38B-1605-21217F7F3F43}"/>
              </a:ext>
            </a:extLst>
          </p:cNvPr>
          <p:cNvCxnSpPr>
            <a:stCxn id="213" idx="0"/>
          </p:cNvCxnSpPr>
          <p:nvPr/>
        </p:nvCxnSpPr>
        <p:spPr>
          <a:xfrm flipH="1" flipV="1">
            <a:off x="7672648" y="2437922"/>
            <a:ext cx="1654225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64AF96F-CE3D-4A58-AFAB-BF692EFCAEC0}"/>
              </a:ext>
            </a:extLst>
          </p:cNvPr>
          <p:cNvSpPr/>
          <p:nvPr/>
        </p:nvSpPr>
        <p:spPr>
          <a:xfrm>
            <a:off x="10634051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3EA6027-3136-FB37-B9D0-6D07868E5CC0}"/>
              </a:ext>
            </a:extLst>
          </p:cNvPr>
          <p:cNvSpPr/>
          <p:nvPr/>
        </p:nvSpPr>
        <p:spPr>
          <a:xfrm>
            <a:off x="11249193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01969CFE-D253-81E6-F966-853264D8F95E}"/>
              </a:ext>
            </a:extLst>
          </p:cNvPr>
          <p:cNvSpPr/>
          <p:nvPr/>
        </p:nvSpPr>
        <p:spPr>
          <a:xfrm>
            <a:off x="10018909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656B173-6242-7C6F-E958-8499877DE4AD}"/>
              </a:ext>
            </a:extLst>
          </p:cNvPr>
          <p:cNvSpPr/>
          <p:nvPr/>
        </p:nvSpPr>
        <p:spPr>
          <a:xfrm>
            <a:off x="10954087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2B5D6A7-AE70-2FDE-7A4B-65C312777E80}"/>
              </a:ext>
            </a:extLst>
          </p:cNvPr>
          <p:cNvCxnSpPr>
            <a:cxnSpLocks/>
            <a:stCxn id="217" idx="3"/>
            <a:endCxn id="220" idx="1"/>
          </p:cNvCxnSpPr>
          <p:nvPr/>
        </p:nvCxnSpPr>
        <p:spPr>
          <a:xfrm flipV="1">
            <a:off x="10850182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C407AD4-38E8-76FA-1F2B-662660729EDB}"/>
              </a:ext>
            </a:extLst>
          </p:cNvPr>
          <p:cNvCxnSpPr>
            <a:stCxn id="219" idx="3"/>
            <a:endCxn id="217" idx="1"/>
          </p:cNvCxnSpPr>
          <p:nvPr/>
        </p:nvCxnSpPr>
        <p:spPr>
          <a:xfrm>
            <a:off x="10235040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8D47C630-4C09-5BB2-41D4-92114A7CA0AA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rot="16200000" flipH="1">
            <a:off x="10835070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964FD4A-068D-534F-82E8-A35E847680E6}"/>
              </a:ext>
            </a:extLst>
          </p:cNvPr>
          <p:cNvSpPr/>
          <p:nvPr/>
        </p:nvSpPr>
        <p:spPr>
          <a:xfrm>
            <a:off x="11249193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9081D6C6-C5F9-CDC6-0C3D-04C439BAB895}"/>
              </a:ext>
            </a:extLst>
          </p:cNvPr>
          <p:cNvCxnSpPr>
            <a:stCxn id="224" idx="1"/>
            <a:endCxn id="217" idx="0"/>
          </p:cNvCxnSpPr>
          <p:nvPr/>
        </p:nvCxnSpPr>
        <p:spPr>
          <a:xfrm rot="10800000" flipV="1">
            <a:off x="10742117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9EB8077-5E1F-53B8-916B-6660AECE1BEF}"/>
              </a:ext>
            </a:extLst>
          </p:cNvPr>
          <p:cNvCxnSpPr>
            <a:cxnSpLocks/>
            <a:stCxn id="224" idx="0"/>
          </p:cNvCxnSpPr>
          <p:nvPr/>
        </p:nvCxnSpPr>
        <p:spPr>
          <a:xfrm flipV="1">
            <a:off x="11357259" y="4972781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9D69D5D-AAB0-968E-1C72-CBAE2FFE574A}"/>
              </a:ext>
            </a:extLst>
          </p:cNvPr>
          <p:cNvSpPr/>
          <p:nvPr/>
        </p:nvSpPr>
        <p:spPr>
          <a:xfrm>
            <a:off x="11249193" y="4756650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AD285CF-AF84-408B-7385-E886549B22CA}"/>
              </a:ext>
            </a:extLst>
          </p:cNvPr>
          <p:cNvCxnSpPr>
            <a:endCxn id="204" idx="2"/>
          </p:cNvCxnSpPr>
          <p:nvPr/>
        </p:nvCxnSpPr>
        <p:spPr>
          <a:xfrm flipH="1" flipV="1">
            <a:off x="9326873" y="4391878"/>
            <a:ext cx="2015130" cy="36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E9AFF18-9B23-0C46-1E92-90B7DDD6A8B0}"/>
              </a:ext>
            </a:extLst>
          </p:cNvPr>
          <p:cNvSpPr/>
          <p:nvPr/>
        </p:nvSpPr>
        <p:spPr>
          <a:xfrm>
            <a:off x="10649284" y="1792556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D1FC973-3966-075A-C05F-EA01B5FD415D}"/>
              </a:ext>
            </a:extLst>
          </p:cNvPr>
          <p:cNvSpPr/>
          <p:nvPr/>
        </p:nvSpPr>
        <p:spPr>
          <a:xfrm>
            <a:off x="11264426" y="222179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5752949-BE8A-5968-A1BB-C3679F2655E8}"/>
              </a:ext>
            </a:extLst>
          </p:cNvPr>
          <p:cNvSpPr/>
          <p:nvPr/>
        </p:nvSpPr>
        <p:spPr>
          <a:xfrm>
            <a:off x="10034142" y="1792556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2E1FDAE-3685-E18E-3CF3-9BFFC4FB46F0}"/>
              </a:ext>
            </a:extLst>
          </p:cNvPr>
          <p:cNvSpPr/>
          <p:nvPr/>
        </p:nvSpPr>
        <p:spPr>
          <a:xfrm>
            <a:off x="10969320" y="1792555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9BA10BD-0AAC-908D-39D4-3AF0B8D8158F}"/>
              </a:ext>
            </a:extLst>
          </p:cNvPr>
          <p:cNvCxnSpPr>
            <a:cxnSpLocks/>
            <a:stCxn id="231" idx="3"/>
            <a:endCxn id="234" idx="1"/>
          </p:cNvCxnSpPr>
          <p:nvPr/>
        </p:nvCxnSpPr>
        <p:spPr>
          <a:xfrm flipV="1">
            <a:off x="10865415" y="1900621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D13EB720-A130-FFC8-FF60-AD15E3978A51}"/>
              </a:ext>
            </a:extLst>
          </p:cNvPr>
          <p:cNvCxnSpPr>
            <a:stCxn id="233" idx="3"/>
            <a:endCxn id="231" idx="1"/>
          </p:cNvCxnSpPr>
          <p:nvPr/>
        </p:nvCxnSpPr>
        <p:spPr>
          <a:xfrm>
            <a:off x="10250273" y="1900622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52494EDF-0876-2AC4-CD4E-A598495F3F5E}"/>
              </a:ext>
            </a:extLst>
          </p:cNvPr>
          <p:cNvCxnSpPr>
            <a:cxnSpLocks/>
            <a:stCxn id="231" idx="2"/>
            <a:endCxn id="232" idx="1"/>
          </p:cNvCxnSpPr>
          <p:nvPr/>
        </p:nvCxnSpPr>
        <p:spPr>
          <a:xfrm rot="16200000" flipH="1">
            <a:off x="10850303" y="1915734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B8A2C10-4DE9-17AB-38D8-73471A499FEA}"/>
              </a:ext>
            </a:extLst>
          </p:cNvPr>
          <p:cNvSpPr/>
          <p:nvPr/>
        </p:nvSpPr>
        <p:spPr>
          <a:xfrm>
            <a:off x="11264426" y="1351417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46BB0C97-5280-8BC9-D619-ED3E4D8FAAD6}"/>
              </a:ext>
            </a:extLst>
          </p:cNvPr>
          <p:cNvCxnSpPr>
            <a:stCxn id="238" idx="1"/>
            <a:endCxn id="231" idx="0"/>
          </p:cNvCxnSpPr>
          <p:nvPr/>
        </p:nvCxnSpPr>
        <p:spPr>
          <a:xfrm rot="10800000" flipV="1">
            <a:off x="10757350" y="1459482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6716F28-95E8-87D4-4FE5-1412A5E50D73}"/>
              </a:ext>
            </a:extLst>
          </p:cNvPr>
          <p:cNvCxnSpPr>
            <a:stCxn id="213" idx="0"/>
            <a:endCxn id="232" idx="2"/>
          </p:cNvCxnSpPr>
          <p:nvPr/>
        </p:nvCxnSpPr>
        <p:spPr>
          <a:xfrm flipV="1">
            <a:off x="9326873" y="2437922"/>
            <a:ext cx="2045619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4BF17D4-28EB-6D83-2604-D0876FD18278}"/>
              </a:ext>
            </a:extLst>
          </p:cNvPr>
          <p:cNvSpPr/>
          <p:nvPr/>
        </p:nvSpPr>
        <p:spPr>
          <a:xfrm>
            <a:off x="7984361" y="475665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67301AE-435B-CD2D-EA8C-8AE20B99A817}"/>
              </a:ext>
            </a:extLst>
          </p:cNvPr>
          <p:cNvSpPr/>
          <p:nvPr/>
        </p:nvSpPr>
        <p:spPr>
          <a:xfrm>
            <a:off x="8599503" y="4756649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BB8C759A-968E-CED0-93E4-0CF1A42A55DB}"/>
              </a:ext>
            </a:extLst>
          </p:cNvPr>
          <p:cNvCxnSpPr>
            <a:stCxn id="248" idx="3"/>
            <a:endCxn id="249" idx="1"/>
          </p:cNvCxnSpPr>
          <p:nvPr/>
        </p:nvCxnSpPr>
        <p:spPr>
          <a:xfrm flipV="1">
            <a:off x="8200492" y="4864715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D3A59A1C-A7FF-11AE-7795-0681AC466595}"/>
              </a:ext>
            </a:extLst>
          </p:cNvPr>
          <p:cNvCxnSpPr>
            <a:stCxn id="249" idx="3"/>
          </p:cNvCxnSpPr>
          <p:nvPr/>
        </p:nvCxnSpPr>
        <p:spPr>
          <a:xfrm>
            <a:off x="8815634" y="4864715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:a16="http://schemas.microsoft.com/office/drawing/2014/main" id="{9F6827C2-FF0F-7D17-121D-C8E385EB01D5}"/>
              </a:ext>
            </a:extLst>
          </p:cNvPr>
          <p:cNvSpPr/>
          <p:nvPr/>
        </p:nvSpPr>
        <p:spPr>
          <a:xfrm>
            <a:off x="7984361" y="2788292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03F3951-4F68-B414-F5A5-32619DE65041}"/>
              </a:ext>
            </a:extLst>
          </p:cNvPr>
          <p:cNvSpPr/>
          <p:nvPr/>
        </p:nvSpPr>
        <p:spPr>
          <a:xfrm>
            <a:off x="8599503" y="2788291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501FED9-B969-9144-6E84-C930DA56C325}"/>
              </a:ext>
            </a:extLst>
          </p:cNvPr>
          <p:cNvCxnSpPr>
            <a:stCxn id="252" idx="3"/>
            <a:endCxn id="253" idx="1"/>
          </p:cNvCxnSpPr>
          <p:nvPr/>
        </p:nvCxnSpPr>
        <p:spPr>
          <a:xfrm flipV="1">
            <a:off x="8200492" y="2896357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3270E29F-6C55-9971-0170-E696A61DF216}"/>
              </a:ext>
            </a:extLst>
          </p:cNvPr>
          <p:cNvCxnSpPr>
            <a:stCxn id="253" idx="3"/>
          </p:cNvCxnSpPr>
          <p:nvPr/>
        </p:nvCxnSpPr>
        <p:spPr>
          <a:xfrm>
            <a:off x="8815634" y="2896357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3A44D9DA-28AB-6453-78E7-ABD2203CFBD9}"/>
              </a:ext>
            </a:extLst>
          </p:cNvPr>
          <p:cNvSpPr/>
          <p:nvPr/>
        </p:nvSpPr>
        <p:spPr>
          <a:xfrm>
            <a:off x="10014747" y="475665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BF93CA2-2DE2-CA0F-2A51-6A7B83F2DEEF}"/>
              </a:ext>
            </a:extLst>
          </p:cNvPr>
          <p:cNvSpPr/>
          <p:nvPr/>
        </p:nvSpPr>
        <p:spPr>
          <a:xfrm>
            <a:off x="10629889" y="4756649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1C425C5-5AEA-208A-FF37-953BB78EEF62}"/>
              </a:ext>
            </a:extLst>
          </p:cNvPr>
          <p:cNvCxnSpPr>
            <a:stCxn id="256" idx="3"/>
            <a:endCxn id="257" idx="1"/>
          </p:cNvCxnSpPr>
          <p:nvPr/>
        </p:nvCxnSpPr>
        <p:spPr>
          <a:xfrm flipV="1">
            <a:off x="10230878" y="4864715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D92A369-3551-B741-8794-2018B6B84C16}"/>
              </a:ext>
            </a:extLst>
          </p:cNvPr>
          <p:cNvCxnSpPr>
            <a:stCxn id="257" idx="3"/>
          </p:cNvCxnSpPr>
          <p:nvPr/>
        </p:nvCxnSpPr>
        <p:spPr>
          <a:xfrm>
            <a:off x="10846020" y="4864715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B16033C6-BCA5-435F-AC50-C81F0C91C213}"/>
              </a:ext>
            </a:extLst>
          </p:cNvPr>
          <p:cNvSpPr/>
          <p:nvPr/>
        </p:nvSpPr>
        <p:spPr>
          <a:xfrm>
            <a:off x="1069579" y="1845210"/>
            <a:ext cx="920635" cy="521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25132295-B7A5-8812-D698-E44FFF86B1FB}"/>
              </a:ext>
            </a:extLst>
          </p:cNvPr>
          <p:cNvSpPr/>
          <p:nvPr/>
        </p:nvSpPr>
        <p:spPr>
          <a:xfrm>
            <a:off x="2757062" y="1845210"/>
            <a:ext cx="920635" cy="521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34E08E8-99CF-2A17-741D-170BDA7B5330}"/>
              </a:ext>
            </a:extLst>
          </p:cNvPr>
          <p:cNvSpPr/>
          <p:nvPr/>
        </p:nvSpPr>
        <p:spPr>
          <a:xfrm>
            <a:off x="1082279" y="3439352"/>
            <a:ext cx="920635" cy="52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VMF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F9CF8925-ACA4-28FE-0F39-431CDA6DD8D9}"/>
              </a:ext>
            </a:extLst>
          </p:cNvPr>
          <p:cNvSpPr/>
          <p:nvPr/>
        </p:nvSpPr>
        <p:spPr>
          <a:xfrm>
            <a:off x="2757062" y="3424629"/>
            <a:ext cx="920635" cy="5214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F65E8445-AE63-74ED-FA5F-C312FCEE8467}"/>
              </a:ext>
            </a:extLst>
          </p:cNvPr>
          <p:cNvSpPr/>
          <p:nvPr/>
        </p:nvSpPr>
        <p:spPr>
          <a:xfrm>
            <a:off x="1069579" y="5117675"/>
            <a:ext cx="920635" cy="521450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FD323D71-4236-17D5-7C96-B7B078CA246A}"/>
              </a:ext>
            </a:extLst>
          </p:cNvPr>
          <p:cNvCxnSpPr>
            <a:stCxn id="267" idx="2"/>
            <a:endCxn id="268" idx="3"/>
          </p:cNvCxnSpPr>
          <p:nvPr/>
        </p:nvCxnSpPr>
        <p:spPr>
          <a:xfrm rot="5400000">
            <a:off x="1887637" y="4048656"/>
            <a:ext cx="1432321" cy="1227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58EA9480-F44A-66B6-C5AD-71D5D9BC6D31}"/>
              </a:ext>
            </a:extLst>
          </p:cNvPr>
          <p:cNvCxnSpPr/>
          <p:nvPr/>
        </p:nvCxnSpPr>
        <p:spPr>
          <a:xfrm>
            <a:off x="1990214" y="3555380"/>
            <a:ext cx="766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72634354-9BB4-EE27-D7D1-95D5D2F6DAFC}"/>
              </a:ext>
            </a:extLst>
          </p:cNvPr>
          <p:cNvCxnSpPr/>
          <p:nvPr/>
        </p:nvCxnSpPr>
        <p:spPr>
          <a:xfrm>
            <a:off x="1990214" y="3821388"/>
            <a:ext cx="766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CA72195A-547A-ACC2-DA85-F0783BD18FBE}"/>
              </a:ext>
            </a:extLst>
          </p:cNvPr>
          <p:cNvSpPr txBox="1"/>
          <p:nvPr/>
        </p:nvSpPr>
        <p:spPr>
          <a:xfrm flipH="1">
            <a:off x="2149454" y="3335232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</a:t>
            </a:r>
            <a:endParaRPr lang="en-US" sz="12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D40579B7-F627-FEB9-E4A9-B63FBD4AF432}"/>
              </a:ext>
            </a:extLst>
          </p:cNvPr>
          <p:cNvSpPr txBox="1"/>
          <p:nvPr/>
        </p:nvSpPr>
        <p:spPr>
          <a:xfrm flipH="1">
            <a:off x="2149454" y="3799832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Out</a:t>
            </a:r>
            <a:endParaRPr lang="en-US" sz="12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00292579-7DD8-9746-3AD9-1E0BD3C0CAB0}"/>
              </a:ext>
            </a:extLst>
          </p:cNvPr>
          <p:cNvSpPr txBox="1"/>
          <p:nvPr/>
        </p:nvSpPr>
        <p:spPr>
          <a:xfrm flipH="1">
            <a:off x="2492184" y="3343396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37BE7F8-1E4D-B6EA-57D6-06636D8853EE}"/>
              </a:ext>
            </a:extLst>
          </p:cNvPr>
          <p:cNvSpPr txBox="1"/>
          <p:nvPr/>
        </p:nvSpPr>
        <p:spPr>
          <a:xfrm flipH="1">
            <a:off x="3229329" y="3938331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</a:t>
            </a:r>
            <a:endParaRPr lang="en-US" sz="1200" dirty="0"/>
          </a:p>
        </p:txBody>
      </p: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325D7D94-A916-0516-68EA-750E34A08E3D}"/>
              </a:ext>
            </a:extLst>
          </p:cNvPr>
          <p:cNvCxnSpPr>
            <a:stCxn id="265" idx="2"/>
            <a:endCxn id="266" idx="0"/>
          </p:cNvCxnSpPr>
          <p:nvPr/>
        </p:nvCxnSpPr>
        <p:spPr>
          <a:xfrm rot="5400000">
            <a:off x="1843643" y="2065615"/>
            <a:ext cx="1072692" cy="167478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8A428DC4-8B4A-EBB2-F0D6-005DA20EB6AE}"/>
              </a:ext>
            </a:extLst>
          </p:cNvPr>
          <p:cNvCxnSpPr>
            <a:stCxn id="264" idx="3"/>
            <a:endCxn id="265" idx="1"/>
          </p:cNvCxnSpPr>
          <p:nvPr/>
        </p:nvCxnSpPr>
        <p:spPr>
          <a:xfrm>
            <a:off x="1990214" y="2105935"/>
            <a:ext cx="766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38193B45-1312-B010-651F-C6B817B9B19F}"/>
              </a:ext>
            </a:extLst>
          </p:cNvPr>
          <p:cNvCxnSpPr>
            <a:cxnSpLocks/>
            <a:stCxn id="264" idx="1"/>
            <a:endCxn id="268" idx="1"/>
          </p:cNvCxnSpPr>
          <p:nvPr/>
        </p:nvCxnSpPr>
        <p:spPr>
          <a:xfrm rot="10800000" flipV="1">
            <a:off x="1069579" y="2105934"/>
            <a:ext cx="12700" cy="3272465"/>
          </a:xfrm>
          <a:prstGeom prst="bentConnector3">
            <a:avLst>
              <a:gd name="adj1" fmla="val 4981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2792188D-54CE-D6FB-01F0-E04B7DDC10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69579" y="2281844"/>
            <a:ext cx="12700" cy="124557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9624E452-26E8-C0BF-E180-E7C0D422774D}"/>
              </a:ext>
            </a:extLst>
          </p:cNvPr>
          <p:cNvSpPr/>
          <p:nvPr/>
        </p:nvSpPr>
        <p:spPr>
          <a:xfrm>
            <a:off x="1069579" y="6034152"/>
            <a:ext cx="920635" cy="5214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FC etc.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90DB254D-BFE1-96CE-5AB5-BAC3D693D7EA}"/>
              </a:ext>
            </a:extLst>
          </p:cNvPr>
          <p:cNvCxnSpPr>
            <a:stCxn id="268" idx="2"/>
            <a:endCxn id="280" idx="0"/>
          </p:cNvCxnSpPr>
          <p:nvPr/>
        </p:nvCxnSpPr>
        <p:spPr>
          <a:xfrm>
            <a:off x="1529897" y="5639125"/>
            <a:ext cx="0" cy="39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5E13518C-B107-EB73-468D-64D9459D40F2}"/>
              </a:ext>
            </a:extLst>
          </p:cNvPr>
          <p:cNvGrpSpPr/>
          <p:nvPr/>
        </p:nvGrpSpPr>
        <p:grpSpPr>
          <a:xfrm>
            <a:off x="7477283" y="2437922"/>
            <a:ext cx="3886033" cy="2835809"/>
            <a:chOff x="7477283" y="2437922"/>
            <a:chExt cx="3886033" cy="2835809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8E1EE2C1-4C80-E983-45E7-AEA410EC381D}"/>
                </a:ext>
              </a:extLst>
            </p:cNvPr>
            <p:cNvSpPr/>
            <p:nvPr/>
          </p:nvSpPr>
          <p:spPr>
            <a:xfrm>
              <a:off x="7477283" y="4714241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08E1C86A-124B-CF28-5BF4-AAA9B6DED5D5}"/>
                </a:ext>
              </a:extLst>
            </p:cNvPr>
            <p:cNvCxnSpPr>
              <a:stCxn id="127" idx="0"/>
              <a:endCxn id="304" idx="3"/>
            </p:cNvCxnSpPr>
            <p:nvPr/>
          </p:nvCxnSpPr>
          <p:spPr>
            <a:xfrm flipH="1" flipV="1">
              <a:off x="7585349" y="4930372"/>
              <a:ext cx="87299" cy="343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5FF9D686-59E0-41DE-EE9F-002752466179}"/>
                </a:ext>
              </a:extLst>
            </p:cNvPr>
            <p:cNvCxnSpPr>
              <a:stCxn id="304" idx="0"/>
              <a:endCxn id="131" idx="2"/>
            </p:cNvCxnSpPr>
            <p:nvPr/>
          </p:nvCxnSpPr>
          <p:spPr>
            <a:xfrm flipV="1">
              <a:off x="7585349" y="4406280"/>
              <a:ext cx="87299" cy="307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083E0148-E71C-D3D1-33B0-300A2DE346AA}"/>
                </a:ext>
              </a:extLst>
            </p:cNvPr>
            <p:cNvSpPr/>
            <p:nvPr/>
          </p:nvSpPr>
          <p:spPr>
            <a:xfrm>
              <a:off x="9114904" y="4714241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073A3256-659C-4DAA-07B4-BC8240E6E2EA}"/>
                </a:ext>
              </a:extLst>
            </p:cNvPr>
            <p:cNvCxnSpPr>
              <a:endCxn id="309" idx="3"/>
            </p:cNvCxnSpPr>
            <p:nvPr/>
          </p:nvCxnSpPr>
          <p:spPr>
            <a:xfrm flipH="1" flipV="1">
              <a:off x="9222970" y="4930372"/>
              <a:ext cx="87299" cy="343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634E46B9-FE53-0B2F-8A42-92775DD54215}"/>
                </a:ext>
              </a:extLst>
            </p:cNvPr>
            <p:cNvCxnSpPr>
              <a:cxnSpLocks/>
              <a:stCxn id="309" idx="0"/>
              <a:endCxn id="131" idx="2"/>
            </p:cNvCxnSpPr>
            <p:nvPr/>
          </p:nvCxnSpPr>
          <p:spPr>
            <a:xfrm flipH="1" flipV="1">
              <a:off x="7672648" y="4406280"/>
              <a:ext cx="1550322" cy="307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96A72AA9-5A81-C522-0953-D16CBE408D83}"/>
                </a:ext>
              </a:extLst>
            </p:cNvPr>
            <p:cNvSpPr/>
            <p:nvPr/>
          </p:nvSpPr>
          <p:spPr>
            <a:xfrm>
              <a:off x="11147185" y="4714241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1A61928B-400B-3E61-ED6F-EEE426DCFCA7}"/>
                </a:ext>
              </a:extLst>
            </p:cNvPr>
            <p:cNvCxnSpPr>
              <a:endCxn id="313" idx="3"/>
            </p:cNvCxnSpPr>
            <p:nvPr/>
          </p:nvCxnSpPr>
          <p:spPr>
            <a:xfrm flipH="1" flipV="1">
              <a:off x="11255251" y="4930372"/>
              <a:ext cx="87299" cy="343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>
              <a:extLst>
                <a:ext uri="{FF2B5EF4-FFF2-40B4-BE49-F238E27FC236}">
                  <a16:creationId xmlns:a16="http://schemas.microsoft.com/office/drawing/2014/main" id="{C8339A9F-C805-C03D-B3A4-B59AA6946977}"/>
                </a:ext>
              </a:extLst>
            </p:cNvPr>
            <p:cNvCxnSpPr>
              <a:cxnSpLocks/>
              <a:stCxn id="313" idx="0"/>
              <a:endCxn id="204" idx="2"/>
            </p:cNvCxnSpPr>
            <p:nvPr/>
          </p:nvCxnSpPr>
          <p:spPr>
            <a:xfrm flipH="1" flipV="1">
              <a:off x="9326873" y="4391878"/>
              <a:ext cx="1928378" cy="322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8198A7EC-22E0-4FA2-4F5E-DC9D77C05F01}"/>
                </a:ext>
              </a:extLst>
            </p:cNvPr>
            <p:cNvSpPr/>
            <p:nvPr/>
          </p:nvSpPr>
          <p:spPr>
            <a:xfrm>
              <a:off x="7477283" y="2758346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7293B470-8DC1-5BBA-0ED7-18A7D71BFFDC}"/>
                </a:ext>
              </a:extLst>
            </p:cNvPr>
            <p:cNvCxnSpPr>
              <a:endCxn id="318" idx="3"/>
            </p:cNvCxnSpPr>
            <p:nvPr/>
          </p:nvCxnSpPr>
          <p:spPr>
            <a:xfrm flipH="1" flipV="1">
              <a:off x="7585349" y="2974477"/>
              <a:ext cx="87299" cy="343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CB9AF6A7-DDE9-B110-05DE-8F7B39E5B6A8}"/>
                </a:ext>
              </a:extLst>
            </p:cNvPr>
            <p:cNvCxnSpPr>
              <a:stCxn id="318" idx="0"/>
            </p:cNvCxnSpPr>
            <p:nvPr/>
          </p:nvCxnSpPr>
          <p:spPr>
            <a:xfrm flipV="1">
              <a:off x="7585349" y="2450385"/>
              <a:ext cx="87299" cy="307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B4EF83D5-C68F-5A31-B5C3-E14158765662}"/>
                </a:ext>
              </a:extLst>
            </p:cNvPr>
            <p:cNvSpPr/>
            <p:nvPr/>
          </p:nvSpPr>
          <p:spPr>
            <a:xfrm>
              <a:off x="9114904" y="2745883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6DDADC10-E57A-E45B-BC4E-D988DE115629}"/>
                </a:ext>
              </a:extLst>
            </p:cNvPr>
            <p:cNvCxnSpPr>
              <a:endCxn id="322" idx="3"/>
            </p:cNvCxnSpPr>
            <p:nvPr/>
          </p:nvCxnSpPr>
          <p:spPr>
            <a:xfrm flipH="1" flipV="1">
              <a:off x="9222970" y="2962014"/>
              <a:ext cx="87299" cy="343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EDFBA630-AE3C-144A-303F-96379B51C126}"/>
                </a:ext>
              </a:extLst>
            </p:cNvPr>
            <p:cNvCxnSpPr>
              <a:cxnSpLocks/>
              <a:stCxn id="322" idx="0"/>
            </p:cNvCxnSpPr>
            <p:nvPr/>
          </p:nvCxnSpPr>
          <p:spPr>
            <a:xfrm flipH="1" flipV="1">
              <a:off x="7672648" y="2437922"/>
              <a:ext cx="1550322" cy="307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5" name="TextBox 324">
            <a:extLst>
              <a:ext uri="{FF2B5EF4-FFF2-40B4-BE49-F238E27FC236}">
                <a16:creationId xmlns:a16="http://schemas.microsoft.com/office/drawing/2014/main" id="{02FE4776-3CCE-6427-5A64-F3A695198918}"/>
              </a:ext>
            </a:extLst>
          </p:cNvPr>
          <p:cNvSpPr txBox="1"/>
          <p:nvPr/>
        </p:nvSpPr>
        <p:spPr>
          <a:xfrm flipH="1">
            <a:off x="1943424" y="3652826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</a:t>
            </a:r>
            <a:endParaRPr lang="en-US" sz="1200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6C8E256-1A80-ED7F-EA8F-6D9465832894}"/>
              </a:ext>
            </a:extLst>
          </p:cNvPr>
          <p:cNvSpPr txBox="1"/>
          <p:nvPr/>
        </p:nvSpPr>
        <p:spPr>
          <a:xfrm flipH="1">
            <a:off x="1943424" y="3355072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</a:t>
            </a:r>
            <a:endParaRPr lang="en-US" sz="12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4EC02A4-6188-E727-78AD-1393DA92CAD5}"/>
              </a:ext>
            </a:extLst>
          </p:cNvPr>
          <p:cNvSpPr txBox="1"/>
          <p:nvPr/>
        </p:nvSpPr>
        <p:spPr>
          <a:xfrm flipH="1">
            <a:off x="2492184" y="3587902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32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621487D-FA2A-DA8C-1A75-55C27315D061}"/>
              </a:ext>
            </a:extLst>
          </p:cNvPr>
          <p:cNvSpPr/>
          <p:nvPr/>
        </p:nvSpPr>
        <p:spPr>
          <a:xfrm>
            <a:off x="6334298" y="475665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165B5A-6ACC-726E-C948-D80FF5C89AE1}"/>
              </a:ext>
            </a:extLst>
          </p:cNvPr>
          <p:cNvSpPr/>
          <p:nvPr/>
        </p:nvSpPr>
        <p:spPr>
          <a:xfrm>
            <a:off x="7564582" y="4756650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51B2609-8D1A-D84C-56D7-EB4E32E621D5}"/>
              </a:ext>
            </a:extLst>
          </p:cNvPr>
          <p:cNvSpPr/>
          <p:nvPr/>
        </p:nvSpPr>
        <p:spPr>
          <a:xfrm>
            <a:off x="6949440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71263DC-5138-019A-61C3-ADFCB6CC30F2}"/>
              </a:ext>
            </a:extLst>
          </p:cNvPr>
          <p:cNvSpPr/>
          <p:nvPr/>
        </p:nvSpPr>
        <p:spPr>
          <a:xfrm>
            <a:off x="7564582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9E8E3FC-3CCD-B08F-4E03-0AC4E92FC701}"/>
              </a:ext>
            </a:extLst>
          </p:cNvPr>
          <p:cNvSpPr/>
          <p:nvPr/>
        </p:nvSpPr>
        <p:spPr>
          <a:xfrm>
            <a:off x="6334298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332971-D572-9D91-368F-7185EFE76795}"/>
              </a:ext>
            </a:extLst>
          </p:cNvPr>
          <p:cNvSpPr/>
          <p:nvPr/>
        </p:nvSpPr>
        <p:spPr>
          <a:xfrm>
            <a:off x="7269476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AD83641-4307-1EC4-3874-9AAD2B1B9457}"/>
              </a:ext>
            </a:extLst>
          </p:cNvPr>
          <p:cNvCxnSpPr>
            <a:cxnSpLocks/>
            <a:stCxn id="65" idx="3"/>
            <a:endCxn id="77" idx="1"/>
          </p:cNvCxnSpPr>
          <p:nvPr/>
        </p:nvCxnSpPr>
        <p:spPr>
          <a:xfrm flipV="1">
            <a:off x="7165571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BA91C8E-231B-77F8-B6AD-BB019980072F}"/>
              </a:ext>
            </a:extLst>
          </p:cNvPr>
          <p:cNvCxnSpPr>
            <a:stCxn id="69" idx="3"/>
            <a:endCxn id="65" idx="1"/>
          </p:cNvCxnSpPr>
          <p:nvPr/>
        </p:nvCxnSpPr>
        <p:spPr>
          <a:xfrm>
            <a:off x="6550429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CD46990-FAB5-FE6D-AAF9-776B06B8072D}"/>
              </a:ext>
            </a:extLst>
          </p:cNvPr>
          <p:cNvSpPr/>
          <p:nvPr/>
        </p:nvSpPr>
        <p:spPr>
          <a:xfrm>
            <a:off x="6949440" y="4756649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B5F0850-1DF0-7BF5-7162-74035A13E62F}"/>
              </a:ext>
            </a:extLst>
          </p:cNvPr>
          <p:cNvCxnSpPr>
            <a:stCxn id="61" idx="3"/>
            <a:endCxn id="89" idx="1"/>
          </p:cNvCxnSpPr>
          <p:nvPr/>
        </p:nvCxnSpPr>
        <p:spPr>
          <a:xfrm flipV="1">
            <a:off x="6550429" y="4864715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049750-391B-C685-0A5D-907CF7A044CF}"/>
              </a:ext>
            </a:extLst>
          </p:cNvPr>
          <p:cNvCxnSpPr>
            <a:stCxn id="89" idx="3"/>
            <a:endCxn id="62" idx="1"/>
          </p:cNvCxnSpPr>
          <p:nvPr/>
        </p:nvCxnSpPr>
        <p:spPr>
          <a:xfrm>
            <a:off x="7165571" y="4864715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31774808-2421-EF78-2DCE-6619120244EB}"/>
              </a:ext>
            </a:extLst>
          </p:cNvPr>
          <p:cNvCxnSpPr>
            <a:cxnSpLocks/>
            <a:stCxn id="65" idx="2"/>
            <a:endCxn id="66" idx="1"/>
          </p:cNvCxnSpPr>
          <p:nvPr/>
        </p:nvCxnSpPr>
        <p:spPr>
          <a:xfrm rot="16200000" flipH="1">
            <a:off x="7150459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4B782C3-7244-2034-B69A-0566BC6D8BCB}"/>
              </a:ext>
            </a:extLst>
          </p:cNvPr>
          <p:cNvSpPr/>
          <p:nvPr/>
        </p:nvSpPr>
        <p:spPr>
          <a:xfrm>
            <a:off x="7564582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33576E6-1B3E-5829-2069-DE6A7E58BA33}"/>
              </a:ext>
            </a:extLst>
          </p:cNvPr>
          <p:cNvCxnSpPr>
            <a:stCxn id="127" idx="1"/>
            <a:endCxn id="65" idx="0"/>
          </p:cNvCxnSpPr>
          <p:nvPr/>
        </p:nvCxnSpPr>
        <p:spPr>
          <a:xfrm rot="10800000" flipV="1">
            <a:off x="7057506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0895947-0F86-1022-D0CA-7E6C667C84AA}"/>
              </a:ext>
            </a:extLst>
          </p:cNvPr>
          <p:cNvSpPr/>
          <p:nvPr/>
        </p:nvSpPr>
        <p:spPr>
          <a:xfrm>
            <a:off x="6949440" y="3760914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8B49CC5-1917-25F0-5E06-9DFDA46A6383}"/>
              </a:ext>
            </a:extLst>
          </p:cNvPr>
          <p:cNvSpPr/>
          <p:nvPr/>
        </p:nvSpPr>
        <p:spPr>
          <a:xfrm>
            <a:off x="7564582" y="4190149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B56E414-E743-441A-399E-A764F33F7973}"/>
              </a:ext>
            </a:extLst>
          </p:cNvPr>
          <p:cNvSpPr/>
          <p:nvPr/>
        </p:nvSpPr>
        <p:spPr>
          <a:xfrm>
            <a:off x="6334298" y="3760914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F0B0B28-33A7-70CF-A7C9-54A6CB969B29}"/>
              </a:ext>
            </a:extLst>
          </p:cNvPr>
          <p:cNvSpPr/>
          <p:nvPr/>
        </p:nvSpPr>
        <p:spPr>
          <a:xfrm>
            <a:off x="7269476" y="3760913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5F2086E-5B5F-8509-F7FE-79AC6D64FB08}"/>
              </a:ext>
            </a:extLst>
          </p:cNvPr>
          <p:cNvCxnSpPr>
            <a:cxnSpLocks/>
            <a:stCxn id="130" idx="3"/>
            <a:endCxn id="133" idx="1"/>
          </p:cNvCxnSpPr>
          <p:nvPr/>
        </p:nvCxnSpPr>
        <p:spPr>
          <a:xfrm flipV="1">
            <a:off x="7165571" y="3868979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8D93236-02A5-CF9D-8A1C-1D0DF6A4A0B2}"/>
              </a:ext>
            </a:extLst>
          </p:cNvPr>
          <p:cNvCxnSpPr>
            <a:stCxn id="132" idx="3"/>
            <a:endCxn id="130" idx="1"/>
          </p:cNvCxnSpPr>
          <p:nvPr/>
        </p:nvCxnSpPr>
        <p:spPr>
          <a:xfrm>
            <a:off x="6550429" y="3868980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D4D89BA7-8BE3-23CF-DB7F-819DB19DAAAF}"/>
              </a:ext>
            </a:extLst>
          </p:cNvPr>
          <p:cNvCxnSpPr>
            <a:cxnSpLocks/>
            <a:stCxn id="130" idx="2"/>
            <a:endCxn id="131" idx="1"/>
          </p:cNvCxnSpPr>
          <p:nvPr/>
        </p:nvCxnSpPr>
        <p:spPr>
          <a:xfrm rot="16200000" flipH="1">
            <a:off x="7150459" y="3884092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D9A1E61-8228-4538-5A38-DFB53F518451}"/>
              </a:ext>
            </a:extLst>
          </p:cNvPr>
          <p:cNvSpPr/>
          <p:nvPr/>
        </p:nvSpPr>
        <p:spPr>
          <a:xfrm>
            <a:off x="7564582" y="331977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F79341C6-A94D-F58A-FB10-06B75272C71B}"/>
              </a:ext>
            </a:extLst>
          </p:cNvPr>
          <p:cNvCxnSpPr>
            <a:stCxn id="137" idx="1"/>
            <a:endCxn id="130" idx="0"/>
          </p:cNvCxnSpPr>
          <p:nvPr/>
        </p:nvCxnSpPr>
        <p:spPr>
          <a:xfrm rot="10800000" flipV="1">
            <a:off x="7057506" y="3427840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03200D4-ED56-1A54-3067-FB6E75F99128}"/>
              </a:ext>
            </a:extLst>
          </p:cNvPr>
          <p:cNvCxnSpPr>
            <a:stCxn id="127" idx="0"/>
            <a:endCxn id="62" idx="2"/>
          </p:cNvCxnSpPr>
          <p:nvPr/>
        </p:nvCxnSpPr>
        <p:spPr>
          <a:xfrm flipV="1">
            <a:off x="7672648" y="4972781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03A3D06-81B2-C8ED-303F-E36A1D205905}"/>
              </a:ext>
            </a:extLst>
          </p:cNvPr>
          <p:cNvCxnSpPr>
            <a:stCxn id="62" idx="0"/>
            <a:endCxn id="131" idx="2"/>
          </p:cNvCxnSpPr>
          <p:nvPr/>
        </p:nvCxnSpPr>
        <p:spPr>
          <a:xfrm flipV="1">
            <a:off x="7672648" y="4406280"/>
            <a:ext cx="0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D5CE1A6-9A01-9621-7D6E-D8E5F139D826}"/>
              </a:ext>
            </a:extLst>
          </p:cNvPr>
          <p:cNvSpPr/>
          <p:nvPr/>
        </p:nvSpPr>
        <p:spPr>
          <a:xfrm>
            <a:off x="8603665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FC8279A-35A9-0744-5FDA-F65D62127839}"/>
              </a:ext>
            </a:extLst>
          </p:cNvPr>
          <p:cNvSpPr/>
          <p:nvPr/>
        </p:nvSpPr>
        <p:spPr>
          <a:xfrm>
            <a:off x="9218807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C62703C-4E98-452C-91EF-3F2D423E7BC9}"/>
              </a:ext>
            </a:extLst>
          </p:cNvPr>
          <p:cNvSpPr/>
          <p:nvPr/>
        </p:nvSpPr>
        <p:spPr>
          <a:xfrm>
            <a:off x="7988523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E9D0431-D871-FA22-0417-EA1CA757F13B}"/>
              </a:ext>
            </a:extLst>
          </p:cNvPr>
          <p:cNvSpPr/>
          <p:nvPr/>
        </p:nvSpPr>
        <p:spPr>
          <a:xfrm>
            <a:off x="8923701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DBCC25-184D-550A-5CE2-37AD9B3F6671}"/>
              </a:ext>
            </a:extLst>
          </p:cNvPr>
          <p:cNvCxnSpPr>
            <a:cxnSpLocks/>
            <a:stCxn id="151" idx="3"/>
            <a:endCxn id="154" idx="1"/>
          </p:cNvCxnSpPr>
          <p:nvPr/>
        </p:nvCxnSpPr>
        <p:spPr>
          <a:xfrm flipV="1">
            <a:off x="8819796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08B0A5F-B62E-9EBC-A913-67733ED6D7E2}"/>
              </a:ext>
            </a:extLst>
          </p:cNvPr>
          <p:cNvCxnSpPr>
            <a:stCxn id="153" idx="3"/>
            <a:endCxn id="151" idx="1"/>
          </p:cNvCxnSpPr>
          <p:nvPr/>
        </p:nvCxnSpPr>
        <p:spPr>
          <a:xfrm>
            <a:off x="8204654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65EF9090-318D-B08C-BB42-FAFEBC35805D}"/>
              </a:ext>
            </a:extLst>
          </p:cNvPr>
          <p:cNvCxnSpPr>
            <a:cxnSpLocks/>
            <a:stCxn id="151" idx="2"/>
            <a:endCxn id="152" idx="1"/>
          </p:cNvCxnSpPr>
          <p:nvPr/>
        </p:nvCxnSpPr>
        <p:spPr>
          <a:xfrm rot="16200000" flipH="1">
            <a:off x="8804684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18E3641-18D4-6D49-B355-E1F65BC77DDD}"/>
              </a:ext>
            </a:extLst>
          </p:cNvPr>
          <p:cNvSpPr/>
          <p:nvPr/>
        </p:nvSpPr>
        <p:spPr>
          <a:xfrm>
            <a:off x="9218807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E7F82A7-B862-47AD-5F2E-AF7E99DC6377}"/>
              </a:ext>
            </a:extLst>
          </p:cNvPr>
          <p:cNvCxnSpPr>
            <a:stCxn id="158" idx="1"/>
            <a:endCxn id="151" idx="0"/>
          </p:cNvCxnSpPr>
          <p:nvPr/>
        </p:nvCxnSpPr>
        <p:spPr>
          <a:xfrm rot="10800000" flipV="1">
            <a:off x="8711731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8C1A2D9-1B4D-BF8B-EBD0-E55BBE6F927B}"/>
              </a:ext>
            </a:extLst>
          </p:cNvPr>
          <p:cNvCxnSpPr>
            <a:cxnSpLocks/>
            <a:stCxn id="158" idx="0"/>
          </p:cNvCxnSpPr>
          <p:nvPr/>
        </p:nvCxnSpPr>
        <p:spPr>
          <a:xfrm flipV="1">
            <a:off x="9326873" y="4972781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EFFF60F-DE2F-AEDB-B16B-BDC1D50005F2}"/>
              </a:ext>
            </a:extLst>
          </p:cNvPr>
          <p:cNvSpPr/>
          <p:nvPr/>
        </p:nvSpPr>
        <p:spPr>
          <a:xfrm>
            <a:off x="9218807" y="4756650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82DF1C7-E68E-2D74-77B2-0DD0725980B1}"/>
              </a:ext>
            </a:extLst>
          </p:cNvPr>
          <p:cNvCxnSpPr>
            <a:stCxn id="168" idx="0"/>
            <a:endCxn id="131" idx="2"/>
          </p:cNvCxnSpPr>
          <p:nvPr/>
        </p:nvCxnSpPr>
        <p:spPr>
          <a:xfrm flipH="1" flipV="1">
            <a:off x="7672648" y="4406280"/>
            <a:ext cx="1654225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CE4FFDA-F2D0-2939-82C9-E0AC6E3C2363}"/>
              </a:ext>
            </a:extLst>
          </p:cNvPr>
          <p:cNvSpPr/>
          <p:nvPr/>
        </p:nvSpPr>
        <p:spPr>
          <a:xfrm>
            <a:off x="6334298" y="2788292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8703390-96BD-858F-B15C-6622CBAAF41E}"/>
              </a:ext>
            </a:extLst>
          </p:cNvPr>
          <p:cNvSpPr/>
          <p:nvPr/>
        </p:nvSpPr>
        <p:spPr>
          <a:xfrm>
            <a:off x="7564582" y="2788292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4992DDF-4A57-5EFB-7474-417387F7A3C8}"/>
              </a:ext>
            </a:extLst>
          </p:cNvPr>
          <p:cNvSpPr/>
          <p:nvPr/>
        </p:nvSpPr>
        <p:spPr>
          <a:xfrm>
            <a:off x="6949440" y="2788291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2CB184E-DD56-1EAC-9D67-3E39EDB0F3BA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 flipV="1">
            <a:off x="6550429" y="2896357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7E0F2D1-AC89-7530-E0B7-86D3B30E2523}"/>
              </a:ext>
            </a:extLst>
          </p:cNvPr>
          <p:cNvCxnSpPr>
            <a:stCxn id="174" idx="3"/>
            <a:endCxn id="173" idx="1"/>
          </p:cNvCxnSpPr>
          <p:nvPr/>
        </p:nvCxnSpPr>
        <p:spPr>
          <a:xfrm>
            <a:off x="7165571" y="2896357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BE67E9E-25F5-952B-5622-D815EBF48985}"/>
              </a:ext>
            </a:extLst>
          </p:cNvPr>
          <p:cNvSpPr/>
          <p:nvPr/>
        </p:nvSpPr>
        <p:spPr>
          <a:xfrm>
            <a:off x="6949440" y="1792556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A27A735-CF7F-D2DD-4161-2732A12BB42A}"/>
              </a:ext>
            </a:extLst>
          </p:cNvPr>
          <p:cNvSpPr/>
          <p:nvPr/>
        </p:nvSpPr>
        <p:spPr>
          <a:xfrm>
            <a:off x="7564582" y="222179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1339B11-8949-A36B-5C97-86BCFD8C6499}"/>
              </a:ext>
            </a:extLst>
          </p:cNvPr>
          <p:cNvSpPr/>
          <p:nvPr/>
        </p:nvSpPr>
        <p:spPr>
          <a:xfrm>
            <a:off x="6334298" y="1792556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33207B-E0A8-DABA-87EF-42F38A46F31E}"/>
              </a:ext>
            </a:extLst>
          </p:cNvPr>
          <p:cNvSpPr/>
          <p:nvPr/>
        </p:nvSpPr>
        <p:spPr>
          <a:xfrm>
            <a:off x="7269476" y="1792555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FCE7C92-F9F9-4DB6-C006-4F180574A54D}"/>
              </a:ext>
            </a:extLst>
          </p:cNvPr>
          <p:cNvCxnSpPr>
            <a:cxnSpLocks/>
            <a:stCxn id="177" idx="3"/>
            <a:endCxn id="180" idx="1"/>
          </p:cNvCxnSpPr>
          <p:nvPr/>
        </p:nvCxnSpPr>
        <p:spPr>
          <a:xfrm flipV="1">
            <a:off x="7165571" y="1900621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ABADF35-9500-83C9-087B-46E80AF434BE}"/>
              </a:ext>
            </a:extLst>
          </p:cNvPr>
          <p:cNvCxnSpPr>
            <a:stCxn id="179" idx="3"/>
            <a:endCxn id="177" idx="1"/>
          </p:cNvCxnSpPr>
          <p:nvPr/>
        </p:nvCxnSpPr>
        <p:spPr>
          <a:xfrm>
            <a:off x="6550429" y="1900622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AE70ED09-854F-81E6-8B43-4FAD18DEBCC7}"/>
              </a:ext>
            </a:extLst>
          </p:cNvPr>
          <p:cNvCxnSpPr>
            <a:cxnSpLocks/>
            <a:stCxn id="177" idx="2"/>
            <a:endCxn id="178" idx="1"/>
          </p:cNvCxnSpPr>
          <p:nvPr/>
        </p:nvCxnSpPr>
        <p:spPr>
          <a:xfrm rot="16200000" flipH="1">
            <a:off x="7150459" y="1915734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695918E-5DB4-F1FF-6D4B-607C5200EC29}"/>
              </a:ext>
            </a:extLst>
          </p:cNvPr>
          <p:cNvSpPr/>
          <p:nvPr/>
        </p:nvSpPr>
        <p:spPr>
          <a:xfrm>
            <a:off x="7564582" y="1351417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0B768E67-D858-84D5-FB44-0652AA9FE0E8}"/>
              </a:ext>
            </a:extLst>
          </p:cNvPr>
          <p:cNvCxnSpPr>
            <a:stCxn id="184" idx="1"/>
            <a:endCxn id="177" idx="0"/>
          </p:cNvCxnSpPr>
          <p:nvPr/>
        </p:nvCxnSpPr>
        <p:spPr>
          <a:xfrm rot="10800000" flipV="1">
            <a:off x="7057506" y="1459482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430F364-ADD4-E6AF-5CBF-F581DBB5FD8E}"/>
              </a:ext>
            </a:extLst>
          </p:cNvPr>
          <p:cNvCxnSpPr>
            <a:cxnSpLocks/>
            <a:stCxn id="137" idx="0"/>
            <a:endCxn id="173" idx="2"/>
          </p:cNvCxnSpPr>
          <p:nvPr/>
        </p:nvCxnSpPr>
        <p:spPr>
          <a:xfrm flipV="1">
            <a:off x="7672648" y="3004423"/>
            <a:ext cx="0" cy="31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1C8CD5EF-E074-94C0-B213-1864894D9C30}"/>
              </a:ext>
            </a:extLst>
          </p:cNvPr>
          <p:cNvCxnSpPr>
            <a:stCxn id="173" idx="0"/>
            <a:endCxn id="178" idx="2"/>
          </p:cNvCxnSpPr>
          <p:nvPr/>
        </p:nvCxnSpPr>
        <p:spPr>
          <a:xfrm flipV="1">
            <a:off x="7672648" y="2437922"/>
            <a:ext cx="0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304FA4F-239C-070C-FB5F-9F94943CFBC1}"/>
              </a:ext>
            </a:extLst>
          </p:cNvPr>
          <p:cNvSpPr/>
          <p:nvPr/>
        </p:nvSpPr>
        <p:spPr>
          <a:xfrm>
            <a:off x="8603665" y="3746512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CA0DF21-CD5F-194E-3D22-A3B54DA13120}"/>
              </a:ext>
            </a:extLst>
          </p:cNvPr>
          <p:cNvSpPr/>
          <p:nvPr/>
        </p:nvSpPr>
        <p:spPr>
          <a:xfrm>
            <a:off x="9218807" y="4175747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DBAAE32-12B5-4687-B754-229C96D96754}"/>
              </a:ext>
            </a:extLst>
          </p:cNvPr>
          <p:cNvSpPr/>
          <p:nvPr/>
        </p:nvSpPr>
        <p:spPr>
          <a:xfrm>
            <a:off x="7988523" y="3746512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CA2CC04-A30D-09B8-23D9-4459AC9CCD4E}"/>
              </a:ext>
            </a:extLst>
          </p:cNvPr>
          <p:cNvSpPr/>
          <p:nvPr/>
        </p:nvSpPr>
        <p:spPr>
          <a:xfrm>
            <a:off x="8923701" y="3746511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E9DAE1D-E0DE-BF1F-C91C-C0A86482357C}"/>
              </a:ext>
            </a:extLst>
          </p:cNvPr>
          <p:cNvCxnSpPr>
            <a:cxnSpLocks/>
            <a:stCxn id="203" idx="3"/>
            <a:endCxn id="206" idx="1"/>
          </p:cNvCxnSpPr>
          <p:nvPr/>
        </p:nvCxnSpPr>
        <p:spPr>
          <a:xfrm flipV="1">
            <a:off x="8819796" y="3854577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4CF1450-A019-7CBB-DA7A-9EB182F28590}"/>
              </a:ext>
            </a:extLst>
          </p:cNvPr>
          <p:cNvCxnSpPr>
            <a:stCxn id="205" idx="3"/>
            <a:endCxn id="203" idx="1"/>
          </p:cNvCxnSpPr>
          <p:nvPr/>
        </p:nvCxnSpPr>
        <p:spPr>
          <a:xfrm>
            <a:off x="8204654" y="3854578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4E32DC2E-AB3E-546A-E1F2-6E49B5A105B4}"/>
              </a:ext>
            </a:extLst>
          </p:cNvPr>
          <p:cNvCxnSpPr>
            <a:cxnSpLocks/>
            <a:stCxn id="203" idx="2"/>
            <a:endCxn id="204" idx="1"/>
          </p:cNvCxnSpPr>
          <p:nvPr/>
        </p:nvCxnSpPr>
        <p:spPr>
          <a:xfrm rot="16200000" flipH="1">
            <a:off x="8804684" y="3869690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158F00E-45D0-3DAA-D1A1-4E4A22B3A472}"/>
              </a:ext>
            </a:extLst>
          </p:cNvPr>
          <p:cNvSpPr/>
          <p:nvPr/>
        </p:nvSpPr>
        <p:spPr>
          <a:xfrm>
            <a:off x="9218807" y="3305373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875FC576-25B8-3EB4-0649-024891285918}"/>
              </a:ext>
            </a:extLst>
          </p:cNvPr>
          <p:cNvCxnSpPr>
            <a:stCxn id="210" idx="1"/>
            <a:endCxn id="203" idx="0"/>
          </p:cNvCxnSpPr>
          <p:nvPr/>
        </p:nvCxnSpPr>
        <p:spPr>
          <a:xfrm rot="10800000" flipV="1">
            <a:off x="8711731" y="3413438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CE87BFC-84BC-0593-725C-E34B77D48A9F}"/>
              </a:ext>
            </a:extLst>
          </p:cNvPr>
          <p:cNvCxnSpPr>
            <a:cxnSpLocks/>
            <a:stCxn id="210" idx="0"/>
          </p:cNvCxnSpPr>
          <p:nvPr/>
        </p:nvCxnSpPr>
        <p:spPr>
          <a:xfrm flipV="1">
            <a:off x="9326873" y="3004423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A6A84E0-09A5-4D44-AF4D-9771EAF4A4F4}"/>
              </a:ext>
            </a:extLst>
          </p:cNvPr>
          <p:cNvSpPr/>
          <p:nvPr/>
        </p:nvSpPr>
        <p:spPr>
          <a:xfrm>
            <a:off x="9218807" y="2788292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F85B10AA-4EE9-F38B-1605-21217F7F3F43}"/>
              </a:ext>
            </a:extLst>
          </p:cNvPr>
          <p:cNvCxnSpPr>
            <a:stCxn id="213" idx="0"/>
          </p:cNvCxnSpPr>
          <p:nvPr/>
        </p:nvCxnSpPr>
        <p:spPr>
          <a:xfrm flipH="1" flipV="1">
            <a:off x="7672648" y="2437922"/>
            <a:ext cx="1654225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64AF96F-CE3D-4A58-AFAB-BF692EFCAEC0}"/>
              </a:ext>
            </a:extLst>
          </p:cNvPr>
          <p:cNvSpPr/>
          <p:nvPr/>
        </p:nvSpPr>
        <p:spPr>
          <a:xfrm>
            <a:off x="10634051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3EA6027-3136-FB37-B9D0-6D07868E5CC0}"/>
              </a:ext>
            </a:extLst>
          </p:cNvPr>
          <p:cNvSpPr/>
          <p:nvPr/>
        </p:nvSpPr>
        <p:spPr>
          <a:xfrm>
            <a:off x="11249193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01969CFE-D253-81E6-F966-853264D8F95E}"/>
              </a:ext>
            </a:extLst>
          </p:cNvPr>
          <p:cNvSpPr/>
          <p:nvPr/>
        </p:nvSpPr>
        <p:spPr>
          <a:xfrm>
            <a:off x="10018909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656B173-6242-7C6F-E958-8499877DE4AD}"/>
              </a:ext>
            </a:extLst>
          </p:cNvPr>
          <p:cNvSpPr/>
          <p:nvPr/>
        </p:nvSpPr>
        <p:spPr>
          <a:xfrm>
            <a:off x="10954087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2B5D6A7-AE70-2FDE-7A4B-65C312777E80}"/>
              </a:ext>
            </a:extLst>
          </p:cNvPr>
          <p:cNvCxnSpPr>
            <a:cxnSpLocks/>
            <a:stCxn id="217" idx="3"/>
            <a:endCxn id="220" idx="1"/>
          </p:cNvCxnSpPr>
          <p:nvPr/>
        </p:nvCxnSpPr>
        <p:spPr>
          <a:xfrm flipV="1">
            <a:off x="10850182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C407AD4-38E8-76FA-1F2B-662660729EDB}"/>
              </a:ext>
            </a:extLst>
          </p:cNvPr>
          <p:cNvCxnSpPr>
            <a:stCxn id="219" idx="3"/>
            <a:endCxn id="217" idx="1"/>
          </p:cNvCxnSpPr>
          <p:nvPr/>
        </p:nvCxnSpPr>
        <p:spPr>
          <a:xfrm>
            <a:off x="10235040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8D47C630-4C09-5BB2-41D4-92114A7CA0AA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rot="16200000" flipH="1">
            <a:off x="10835070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964FD4A-068D-534F-82E8-A35E847680E6}"/>
              </a:ext>
            </a:extLst>
          </p:cNvPr>
          <p:cNvSpPr/>
          <p:nvPr/>
        </p:nvSpPr>
        <p:spPr>
          <a:xfrm>
            <a:off x="11249193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9081D6C6-C5F9-CDC6-0C3D-04C439BAB895}"/>
              </a:ext>
            </a:extLst>
          </p:cNvPr>
          <p:cNvCxnSpPr>
            <a:stCxn id="224" idx="1"/>
            <a:endCxn id="217" idx="0"/>
          </p:cNvCxnSpPr>
          <p:nvPr/>
        </p:nvCxnSpPr>
        <p:spPr>
          <a:xfrm rot="10800000" flipV="1">
            <a:off x="10742117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9EB8077-5E1F-53B8-916B-6660AECE1BEF}"/>
              </a:ext>
            </a:extLst>
          </p:cNvPr>
          <p:cNvCxnSpPr>
            <a:cxnSpLocks/>
            <a:stCxn id="224" idx="0"/>
          </p:cNvCxnSpPr>
          <p:nvPr/>
        </p:nvCxnSpPr>
        <p:spPr>
          <a:xfrm flipV="1">
            <a:off x="11357259" y="4972781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9D69D5D-AAB0-968E-1C72-CBAE2FFE574A}"/>
              </a:ext>
            </a:extLst>
          </p:cNvPr>
          <p:cNvSpPr/>
          <p:nvPr/>
        </p:nvSpPr>
        <p:spPr>
          <a:xfrm>
            <a:off x="11249193" y="4756650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AD285CF-AF84-408B-7385-E886549B22CA}"/>
              </a:ext>
            </a:extLst>
          </p:cNvPr>
          <p:cNvCxnSpPr>
            <a:endCxn id="204" idx="2"/>
          </p:cNvCxnSpPr>
          <p:nvPr/>
        </p:nvCxnSpPr>
        <p:spPr>
          <a:xfrm flipH="1" flipV="1">
            <a:off x="9326873" y="4391878"/>
            <a:ext cx="2015130" cy="36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E9AFF18-9B23-0C46-1E92-90B7DDD6A8B0}"/>
              </a:ext>
            </a:extLst>
          </p:cNvPr>
          <p:cNvSpPr/>
          <p:nvPr/>
        </p:nvSpPr>
        <p:spPr>
          <a:xfrm>
            <a:off x="10649284" y="1792556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D1FC973-3966-075A-C05F-EA01B5FD415D}"/>
              </a:ext>
            </a:extLst>
          </p:cNvPr>
          <p:cNvSpPr/>
          <p:nvPr/>
        </p:nvSpPr>
        <p:spPr>
          <a:xfrm>
            <a:off x="11264426" y="222179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5752949-BE8A-5968-A1BB-C3679F2655E8}"/>
              </a:ext>
            </a:extLst>
          </p:cNvPr>
          <p:cNvSpPr/>
          <p:nvPr/>
        </p:nvSpPr>
        <p:spPr>
          <a:xfrm>
            <a:off x="10034142" y="1792556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2E1FDAE-3685-E18E-3CF3-9BFFC4FB46F0}"/>
              </a:ext>
            </a:extLst>
          </p:cNvPr>
          <p:cNvSpPr/>
          <p:nvPr/>
        </p:nvSpPr>
        <p:spPr>
          <a:xfrm>
            <a:off x="10969320" y="1792555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9BA10BD-0AAC-908D-39D4-3AF0B8D8158F}"/>
              </a:ext>
            </a:extLst>
          </p:cNvPr>
          <p:cNvCxnSpPr>
            <a:cxnSpLocks/>
            <a:stCxn id="231" idx="3"/>
            <a:endCxn id="234" idx="1"/>
          </p:cNvCxnSpPr>
          <p:nvPr/>
        </p:nvCxnSpPr>
        <p:spPr>
          <a:xfrm flipV="1">
            <a:off x="10865415" y="1900621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D13EB720-A130-FFC8-FF60-AD15E3978A51}"/>
              </a:ext>
            </a:extLst>
          </p:cNvPr>
          <p:cNvCxnSpPr>
            <a:stCxn id="233" idx="3"/>
            <a:endCxn id="231" idx="1"/>
          </p:cNvCxnSpPr>
          <p:nvPr/>
        </p:nvCxnSpPr>
        <p:spPr>
          <a:xfrm>
            <a:off x="10250273" y="1900622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52494EDF-0876-2AC4-CD4E-A598495F3F5E}"/>
              </a:ext>
            </a:extLst>
          </p:cNvPr>
          <p:cNvCxnSpPr>
            <a:cxnSpLocks/>
            <a:stCxn id="231" idx="2"/>
            <a:endCxn id="232" idx="1"/>
          </p:cNvCxnSpPr>
          <p:nvPr/>
        </p:nvCxnSpPr>
        <p:spPr>
          <a:xfrm rot="16200000" flipH="1">
            <a:off x="10850303" y="1915734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B8A2C10-4DE9-17AB-38D8-73471A499FEA}"/>
              </a:ext>
            </a:extLst>
          </p:cNvPr>
          <p:cNvSpPr/>
          <p:nvPr/>
        </p:nvSpPr>
        <p:spPr>
          <a:xfrm>
            <a:off x="11264426" y="1351417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46BB0C97-5280-8BC9-D619-ED3E4D8FAAD6}"/>
              </a:ext>
            </a:extLst>
          </p:cNvPr>
          <p:cNvCxnSpPr>
            <a:stCxn id="238" idx="1"/>
            <a:endCxn id="231" idx="0"/>
          </p:cNvCxnSpPr>
          <p:nvPr/>
        </p:nvCxnSpPr>
        <p:spPr>
          <a:xfrm rot="10800000" flipV="1">
            <a:off x="10757350" y="1459482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6716F28-95E8-87D4-4FE5-1412A5E50D73}"/>
              </a:ext>
            </a:extLst>
          </p:cNvPr>
          <p:cNvCxnSpPr>
            <a:stCxn id="213" idx="0"/>
            <a:endCxn id="232" idx="2"/>
          </p:cNvCxnSpPr>
          <p:nvPr/>
        </p:nvCxnSpPr>
        <p:spPr>
          <a:xfrm flipV="1">
            <a:off x="9326873" y="2437922"/>
            <a:ext cx="2045619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4BF17D4-28EB-6D83-2604-D0876FD18278}"/>
              </a:ext>
            </a:extLst>
          </p:cNvPr>
          <p:cNvSpPr/>
          <p:nvPr/>
        </p:nvSpPr>
        <p:spPr>
          <a:xfrm>
            <a:off x="7984361" y="475665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67301AE-435B-CD2D-EA8C-8AE20B99A817}"/>
              </a:ext>
            </a:extLst>
          </p:cNvPr>
          <p:cNvSpPr/>
          <p:nvPr/>
        </p:nvSpPr>
        <p:spPr>
          <a:xfrm>
            <a:off x="8599503" y="4756649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BB8C759A-968E-CED0-93E4-0CF1A42A55DB}"/>
              </a:ext>
            </a:extLst>
          </p:cNvPr>
          <p:cNvCxnSpPr>
            <a:stCxn id="248" idx="3"/>
            <a:endCxn id="249" idx="1"/>
          </p:cNvCxnSpPr>
          <p:nvPr/>
        </p:nvCxnSpPr>
        <p:spPr>
          <a:xfrm flipV="1">
            <a:off x="8200492" y="4864715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D3A59A1C-A7FF-11AE-7795-0681AC466595}"/>
              </a:ext>
            </a:extLst>
          </p:cNvPr>
          <p:cNvCxnSpPr>
            <a:stCxn id="249" idx="3"/>
          </p:cNvCxnSpPr>
          <p:nvPr/>
        </p:nvCxnSpPr>
        <p:spPr>
          <a:xfrm>
            <a:off x="8815634" y="4864715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:a16="http://schemas.microsoft.com/office/drawing/2014/main" id="{9F6827C2-FF0F-7D17-121D-C8E385EB01D5}"/>
              </a:ext>
            </a:extLst>
          </p:cNvPr>
          <p:cNvSpPr/>
          <p:nvPr/>
        </p:nvSpPr>
        <p:spPr>
          <a:xfrm>
            <a:off x="7984361" y="2788292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03F3951-4F68-B414-F5A5-32619DE65041}"/>
              </a:ext>
            </a:extLst>
          </p:cNvPr>
          <p:cNvSpPr/>
          <p:nvPr/>
        </p:nvSpPr>
        <p:spPr>
          <a:xfrm>
            <a:off x="8599503" y="2788291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501FED9-B969-9144-6E84-C930DA56C325}"/>
              </a:ext>
            </a:extLst>
          </p:cNvPr>
          <p:cNvCxnSpPr>
            <a:stCxn id="252" idx="3"/>
            <a:endCxn id="253" idx="1"/>
          </p:cNvCxnSpPr>
          <p:nvPr/>
        </p:nvCxnSpPr>
        <p:spPr>
          <a:xfrm flipV="1">
            <a:off x="8200492" y="2896357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3270E29F-6C55-9971-0170-E696A61DF216}"/>
              </a:ext>
            </a:extLst>
          </p:cNvPr>
          <p:cNvCxnSpPr>
            <a:stCxn id="253" idx="3"/>
          </p:cNvCxnSpPr>
          <p:nvPr/>
        </p:nvCxnSpPr>
        <p:spPr>
          <a:xfrm>
            <a:off x="8815634" y="2896357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3A44D9DA-28AB-6453-78E7-ABD2203CFBD9}"/>
              </a:ext>
            </a:extLst>
          </p:cNvPr>
          <p:cNvSpPr/>
          <p:nvPr/>
        </p:nvSpPr>
        <p:spPr>
          <a:xfrm>
            <a:off x="10014747" y="475665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BF93CA2-2DE2-CA0F-2A51-6A7B83F2DEEF}"/>
              </a:ext>
            </a:extLst>
          </p:cNvPr>
          <p:cNvSpPr/>
          <p:nvPr/>
        </p:nvSpPr>
        <p:spPr>
          <a:xfrm>
            <a:off x="10629889" y="4756649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1C425C5-5AEA-208A-FF37-953BB78EEF62}"/>
              </a:ext>
            </a:extLst>
          </p:cNvPr>
          <p:cNvCxnSpPr>
            <a:stCxn id="256" idx="3"/>
            <a:endCxn id="257" idx="1"/>
          </p:cNvCxnSpPr>
          <p:nvPr/>
        </p:nvCxnSpPr>
        <p:spPr>
          <a:xfrm flipV="1">
            <a:off x="10230878" y="4864715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D92A369-3551-B741-8794-2018B6B84C16}"/>
              </a:ext>
            </a:extLst>
          </p:cNvPr>
          <p:cNvCxnSpPr>
            <a:stCxn id="257" idx="3"/>
          </p:cNvCxnSpPr>
          <p:nvPr/>
        </p:nvCxnSpPr>
        <p:spPr>
          <a:xfrm>
            <a:off x="10846020" y="4864715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B16033C6-BCA5-435F-AC50-C81F0C91C213}"/>
              </a:ext>
            </a:extLst>
          </p:cNvPr>
          <p:cNvSpPr/>
          <p:nvPr/>
        </p:nvSpPr>
        <p:spPr>
          <a:xfrm>
            <a:off x="1069579" y="1845210"/>
            <a:ext cx="920635" cy="521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25132295-B7A5-8812-D698-E44FFF86B1FB}"/>
              </a:ext>
            </a:extLst>
          </p:cNvPr>
          <p:cNvSpPr/>
          <p:nvPr/>
        </p:nvSpPr>
        <p:spPr>
          <a:xfrm>
            <a:off x="2757062" y="1845210"/>
            <a:ext cx="920635" cy="521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34E08E8-99CF-2A17-741D-170BDA7B5330}"/>
              </a:ext>
            </a:extLst>
          </p:cNvPr>
          <p:cNvSpPr/>
          <p:nvPr/>
        </p:nvSpPr>
        <p:spPr>
          <a:xfrm>
            <a:off x="1082279" y="3439352"/>
            <a:ext cx="920635" cy="52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VMF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F9CF8925-ACA4-28FE-0F39-431CDA6DD8D9}"/>
              </a:ext>
            </a:extLst>
          </p:cNvPr>
          <p:cNvSpPr/>
          <p:nvPr/>
        </p:nvSpPr>
        <p:spPr>
          <a:xfrm>
            <a:off x="2757062" y="3424629"/>
            <a:ext cx="920635" cy="5214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F65E8445-AE63-74ED-FA5F-C312FCEE8467}"/>
              </a:ext>
            </a:extLst>
          </p:cNvPr>
          <p:cNvSpPr/>
          <p:nvPr/>
        </p:nvSpPr>
        <p:spPr>
          <a:xfrm>
            <a:off x="1069579" y="5117675"/>
            <a:ext cx="920635" cy="521450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FD323D71-4236-17D5-7C96-B7B078CA246A}"/>
              </a:ext>
            </a:extLst>
          </p:cNvPr>
          <p:cNvCxnSpPr>
            <a:stCxn id="267" idx="2"/>
            <a:endCxn id="268" idx="3"/>
          </p:cNvCxnSpPr>
          <p:nvPr/>
        </p:nvCxnSpPr>
        <p:spPr>
          <a:xfrm rot="5400000">
            <a:off x="1887637" y="4048656"/>
            <a:ext cx="1432321" cy="1227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58EA9480-F44A-66B6-C5AD-71D5D9BC6D31}"/>
              </a:ext>
            </a:extLst>
          </p:cNvPr>
          <p:cNvCxnSpPr/>
          <p:nvPr/>
        </p:nvCxnSpPr>
        <p:spPr>
          <a:xfrm>
            <a:off x="1990214" y="3555380"/>
            <a:ext cx="766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72634354-9BB4-EE27-D7D1-95D5D2F6DAFC}"/>
              </a:ext>
            </a:extLst>
          </p:cNvPr>
          <p:cNvCxnSpPr/>
          <p:nvPr/>
        </p:nvCxnSpPr>
        <p:spPr>
          <a:xfrm>
            <a:off x="1990214" y="3821388"/>
            <a:ext cx="766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CA72195A-547A-ACC2-DA85-F0783BD18FBE}"/>
              </a:ext>
            </a:extLst>
          </p:cNvPr>
          <p:cNvSpPr txBox="1"/>
          <p:nvPr/>
        </p:nvSpPr>
        <p:spPr>
          <a:xfrm flipH="1">
            <a:off x="2149454" y="3335232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</a:t>
            </a:r>
            <a:endParaRPr lang="en-US" sz="12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D40579B7-F627-FEB9-E4A9-B63FBD4AF432}"/>
              </a:ext>
            </a:extLst>
          </p:cNvPr>
          <p:cNvSpPr txBox="1"/>
          <p:nvPr/>
        </p:nvSpPr>
        <p:spPr>
          <a:xfrm flipH="1">
            <a:off x="2149454" y="3799832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Out</a:t>
            </a:r>
            <a:endParaRPr lang="en-US" sz="12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00292579-7DD8-9746-3AD9-1E0BD3C0CAB0}"/>
              </a:ext>
            </a:extLst>
          </p:cNvPr>
          <p:cNvSpPr txBox="1"/>
          <p:nvPr/>
        </p:nvSpPr>
        <p:spPr>
          <a:xfrm flipH="1">
            <a:off x="2001904" y="5150232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37BE7F8-1E4D-B6EA-57D6-06636D8853EE}"/>
              </a:ext>
            </a:extLst>
          </p:cNvPr>
          <p:cNvSpPr txBox="1"/>
          <p:nvPr/>
        </p:nvSpPr>
        <p:spPr>
          <a:xfrm flipH="1">
            <a:off x="3229329" y="3938331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</a:t>
            </a:r>
            <a:endParaRPr lang="en-US" sz="1200" dirty="0"/>
          </a:p>
        </p:txBody>
      </p: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325D7D94-A916-0516-68EA-750E34A08E3D}"/>
              </a:ext>
            </a:extLst>
          </p:cNvPr>
          <p:cNvCxnSpPr>
            <a:stCxn id="265" idx="2"/>
            <a:endCxn id="266" idx="0"/>
          </p:cNvCxnSpPr>
          <p:nvPr/>
        </p:nvCxnSpPr>
        <p:spPr>
          <a:xfrm rot="5400000">
            <a:off x="1843643" y="2065615"/>
            <a:ext cx="1072692" cy="167478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8A428DC4-8B4A-EBB2-F0D6-005DA20EB6AE}"/>
              </a:ext>
            </a:extLst>
          </p:cNvPr>
          <p:cNvCxnSpPr>
            <a:stCxn id="264" idx="3"/>
            <a:endCxn id="265" idx="1"/>
          </p:cNvCxnSpPr>
          <p:nvPr/>
        </p:nvCxnSpPr>
        <p:spPr>
          <a:xfrm>
            <a:off x="1990214" y="2105935"/>
            <a:ext cx="766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38193B45-1312-B010-651F-C6B817B9B19F}"/>
              </a:ext>
            </a:extLst>
          </p:cNvPr>
          <p:cNvCxnSpPr>
            <a:cxnSpLocks/>
            <a:stCxn id="264" idx="1"/>
            <a:endCxn id="268" idx="1"/>
          </p:cNvCxnSpPr>
          <p:nvPr/>
        </p:nvCxnSpPr>
        <p:spPr>
          <a:xfrm rot="10800000" flipV="1">
            <a:off x="1069579" y="2105934"/>
            <a:ext cx="12700" cy="3272465"/>
          </a:xfrm>
          <a:prstGeom prst="bentConnector3">
            <a:avLst>
              <a:gd name="adj1" fmla="val 4981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2792188D-54CE-D6FB-01F0-E04B7DDC10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69579" y="2281844"/>
            <a:ext cx="12700" cy="124557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9624E452-26E8-C0BF-E180-E7C0D422774D}"/>
              </a:ext>
            </a:extLst>
          </p:cNvPr>
          <p:cNvSpPr/>
          <p:nvPr/>
        </p:nvSpPr>
        <p:spPr>
          <a:xfrm>
            <a:off x="1069579" y="6034152"/>
            <a:ext cx="920635" cy="5214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FC etc.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90DB254D-BFE1-96CE-5AB5-BAC3D693D7EA}"/>
              </a:ext>
            </a:extLst>
          </p:cNvPr>
          <p:cNvCxnSpPr>
            <a:stCxn id="268" idx="2"/>
            <a:endCxn id="280" idx="0"/>
          </p:cNvCxnSpPr>
          <p:nvPr/>
        </p:nvCxnSpPr>
        <p:spPr>
          <a:xfrm>
            <a:off x="1529897" y="5639125"/>
            <a:ext cx="0" cy="39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D555047-3BBD-2449-716B-DF6A39FB8630}"/>
              </a:ext>
            </a:extLst>
          </p:cNvPr>
          <p:cNvSpPr txBox="1"/>
          <p:nvPr/>
        </p:nvSpPr>
        <p:spPr>
          <a:xfrm flipH="1">
            <a:off x="2492184" y="3343396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C2F14-0CF8-05F3-8F12-D7BACE7E2B33}"/>
              </a:ext>
            </a:extLst>
          </p:cNvPr>
          <p:cNvSpPr txBox="1"/>
          <p:nvPr/>
        </p:nvSpPr>
        <p:spPr>
          <a:xfrm flipH="1">
            <a:off x="1943424" y="3652826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7D6C0-9A01-698F-BF34-9B5B48C274F5}"/>
              </a:ext>
            </a:extLst>
          </p:cNvPr>
          <p:cNvSpPr txBox="1"/>
          <p:nvPr/>
        </p:nvSpPr>
        <p:spPr>
          <a:xfrm flipH="1">
            <a:off x="1943424" y="3355072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2EE51-03D4-A695-DA6E-46227357404C}"/>
              </a:ext>
            </a:extLst>
          </p:cNvPr>
          <p:cNvSpPr txBox="1"/>
          <p:nvPr/>
        </p:nvSpPr>
        <p:spPr>
          <a:xfrm flipH="1">
            <a:off x="2492184" y="3587902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US" sz="1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700366-3BCC-6B26-26AB-0CEF531B7D86}"/>
              </a:ext>
            </a:extLst>
          </p:cNvPr>
          <p:cNvGrpSpPr/>
          <p:nvPr/>
        </p:nvGrpSpPr>
        <p:grpSpPr>
          <a:xfrm>
            <a:off x="7477283" y="2437922"/>
            <a:ext cx="3886033" cy="2835809"/>
            <a:chOff x="7477283" y="2437922"/>
            <a:chExt cx="3886033" cy="283580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512A61-0E99-5602-5679-1133F34BB9D0}"/>
                </a:ext>
              </a:extLst>
            </p:cNvPr>
            <p:cNvSpPr/>
            <p:nvPr/>
          </p:nvSpPr>
          <p:spPr>
            <a:xfrm>
              <a:off x="7477283" y="4714241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9683A01-65F2-812B-E6E7-AD1FFE97D1BD}"/>
                </a:ext>
              </a:extLst>
            </p:cNvPr>
            <p:cNvCxnSpPr>
              <a:endCxn id="10" idx="3"/>
            </p:cNvCxnSpPr>
            <p:nvPr/>
          </p:nvCxnSpPr>
          <p:spPr>
            <a:xfrm flipH="1" flipV="1">
              <a:off x="7585349" y="4930372"/>
              <a:ext cx="87299" cy="343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B47AB5A-91F4-729A-279D-81E596CE43AA}"/>
                </a:ext>
              </a:extLst>
            </p:cNvPr>
            <p:cNvCxnSpPr>
              <a:stCxn id="10" idx="0"/>
            </p:cNvCxnSpPr>
            <p:nvPr/>
          </p:nvCxnSpPr>
          <p:spPr>
            <a:xfrm flipV="1">
              <a:off x="7585349" y="4406280"/>
              <a:ext cx="87299" cy="307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F22041-4342-2AE6-6C94-BF8730492D7D}"/>
                </a:ext>
              </a:extLst>
            </p:cNvPr>
            <p:cNvSpPr/>
            <p:nvPr/>
          </p:nvSpPr>
          <p:spPr>
            <a:xfrm>
              <a:off x="9114904" y="4714241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B2D8FE-608D-A6CB-C35A-7629C1846709}"/>
                </a:ext>
              </a:extLst>
            </p:cNvPr>
            <p:cNvCxnSpPr>
              <a:endCxn id="13" idx="3"/>
            </p:cNvCxnSpPr>
            <p:nvPr/>
          </p:nvCxnSpPr>
          <p:spPr>
            <a:xfrm flipH="1" flipV="1">
              <a:off x="9222970" y="4930372"/>
              <a:ext cx="87299" cy="343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9153DE-2649-D828-71D4-11A85B754003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7672648" y="4406280"/>
              <a:ext cx="1550322" cy="307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65635F-DA0A-70F5-368F-66B966EC989F}"/>
                </a:ext>
              </a:extLst>
            </p:cNvPr>
            <p:cNvSpPr/>
            <p:nvPr/>
          </p:nvSpPr>
          <p:spPr>
            <a:xfrm>
              <a:off x="11147185" y="4714241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C6BB8E2-C5B0-7216-2154-FC9C5DA4EB67}"/>
                </a:ext>
              </a:extLst>
            </p:cNvPr>
            <p:cNvCxnSpPr>
              <a:endCxn id="16" idx="3"/>
            </p:cNvCxnSpPr>
            <p:nvPr/>
          </p:nvCxnSpPr>
          <p:spPr>
            <a:xfrm flipH="1" flipV="1">
              <a:off x="11255251" y="4930372"/>
              <a:ext cx="87299" cy="343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1833720-D256-F5A0-71E5-676986F7C1CF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9326873" y="4391878"/>
              <a:ext cx="1928378" cy="322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77745A-2F23-B751-DE62-459D1E247CEF}"/>
                </a:ext>
              </a:extLst>
            </p:cNvPr>
            <p:cNvSpPr/>
            <p:nvPr/>
          </p:nvSpPr>
          <p:spPr>
            <a:xfrm>
              <a:off x="7477283" y="2758346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6328045-454A-1E1E-47DD-1B8521E471EB}"/>
                </a:ext>
              </a:extLst>
            </p:cNvPr>
            <p:cNvCxnSpPr>
              <a:endCxn id="19" idx="3"/>
            </p:cNvCxnSpPr>
            <p:nvPr/>
          </p:nvCxnSpPr>
          <p:spPr>
            <a:xfrm flipH="1" flipV="1">
              <a:off x="7585349" y="2974477"/>
              <a:ext cx="87299" cy="343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91ADD14-F5A1-C9F7-8163-273384146B93}"/>
                </a:ext>
              </a:extLst>
            </p:cNvPr>
            <p:cNvCxnSpPr>
              <a:stCxn id="19" idx="0"/>
            </p:cNvCxnSpPr>
            <p:nvPr/>
          </p:nvCxnSpPr>
          <p:spPr>
            <a:xfrm flipV="1">
              <a:off x="7585349" y="2450385"/>
              <a:ext cx="87299" cy="307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2D4A4C-AECB-1B63-8BFD-E4416C5207F3}"/>
                </a:ext>
              </a:extLst>
            </p:cNvPr>
            <p:cNvSpPr/>
            <p:nvPr/>
          </p:nvSpPr>
          <p:spPr>
            <a:xfrm>
              <a:off x="9114904" y="2745883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04225AF-5EEB-0678-CC01-C95B02AE7C35}"/>
                </a:ext>
              </a:extLst>
            </p:cNvPr>
            <p:cNvCxnSpPr>
              <a:endCxn id="22" idx="3"/>
            </p:cNvCxnSpPr>
            <p:nvPr/>
          </p:nvCxnSpPr>
          <p:spPr>
            <a:xfrm flipH="1" flipV="1">
              <a:off x="9222970" y="2962014"/>
              <a:ext cx="87299" cy="343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B958BE9-A95F-DE74-5EB6-351890219DBB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7672648" y="2437922"/>
              <a:ext cx="1550322" cy="307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5683FDC-D512-2340-3BCA-3D807366258F}"/>
              </a:ext>
            </a:extLst>
          </p:cNvPr>
          <p:cNvSpPr/>
          <p:nvPr/>
        </p:nvSpPr>
        <p:spPr>
          <a:xfrm>
            <a:off x="7165571" y="6463553"/>
            <a:ext cx="1034921" cy="317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5DEDDB-E947-D993-77FE-51DA1DDF5446}"/>
              </a:ext>
            </a:extLst>
          </p:cNvPr>
          <p:cNvSpPr/>
          <p:nvPr/>
        </p:nvSpPr>
        <p:spPr>
          <a:xfrm>
            <a:off x="8812743" y="6463553"/>
            <a:ext cx="1034921" cy="317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C25794-C0D3-E094-62F3-70F892194583}"/>
              </a:ext>
            </a:extLst>
          </p:cNvPr>
          <p:cNvCxnSpPr>
            <a:stCxn id="2" idx="0"/>
            <a:endCxn id="66" idx="2"/>
          </p:cNvCxnSpPr>
          <p:nvPr/>
        </p:nvCxnSpPr>
        <p:spPr>
          <a:xfrm flipH="1" flipV="1">
            <a:off x="7672648" y="6360236"/>
            <a:ext cx="10384" cy="10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67370C-35F3-9A79-DE0F-0D8EA18445AD}"/>
              </a:ext>
            </a:extLst>
          </p:cNvPr>
          <p:cNvCxnSpPr>
            <a:stCxn id="3" idx="0"/>
            <a:endCxn id="152" idx="2"/>
          </p:cNvCxnSpPr>
          <p:nvPr/>
        </p:nvCxnSpPr>
        <p:spPr>
          <a:xfrm flipH="1" flipV="1">
            <a:off x="9326873" y="6360236"/>
            <a:ext cx="3331" cy="10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37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621487D-FA2A-DA8C-1A75-55C27315D061}"/>
              </a:ext>
            </a:extLst>
          </p:cNvPr>
          <p:cNvSpPr/>
          <p:nvPr/>
        </p:nvSpPr>
        <p:spPr>
          <a:xfrm>
            <a:off x="6334298" y="475665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165B5A-6ACC-726E-C948-D80FF5C89AE1}"/>
              </a:ext>
            </a:extLst>
          </p:cNvPr>
          <p:cNvSpPr/>
          <p:nvPr/>
        </p:nvSpPr>
        <p:spPr>
          <a:xfrm>
            <a:off x="7564582" y="4756650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51B2609-8D1A-D84C-56D7-EB4E32E621D5}"/>
              </a:ext>
            </a:extLst>
          </p:cNvPr>
          <p:cNvSpPr/>
          <p:nvPr/>
        </p:nvSpPr>
        <p:spPr>
          <a:xfrm>
            <a:off x="6949440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71263DC-5138-019A-61C3-ADFCB6CC30F2}"/>
              </a:ext>
            </a:extLst>
          </p:cNvPr>
          <p:cNvSpPr/>
          <p:nvPr/>
        </p:nvSpPr>
        <p:spPr>
          <a:xfrm>
            <a:off x="7564582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9E8E3FC-3CCD-B08F-4E03-0AC4E92FC701}"/>
              </a:ext>
            </a:extLst>
          </p:cNvPr>
          <p:cNvSpPr/>
          <p:nvPr/>
        </p:nvSpPr>
        <p:spPr>
          <a:xfrm>
            <a:off x="6334298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332971-D572-9D91-368F-7185EFE76795}"/>
              </a:ext>
            </a:extLst>
          </p:cNvPr>
          <p:cNvSpPr/>
          <p:nvPr/>
        </p:nvSpPr>
        <p:spPr>
          <a:xfrm>
            <a:off x="7269476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AD83641-4307-1EC4-3874-9AAD2B1B9457}"/>
              </a:ext>
            </a:extLst>
          </p:cNvPr>
          <p:cNvCxnSpPr>
            <a:cxnSpLocks/>
            <a:stCxn id="65" idx="3"/>
            <a:endCxn id="77" idx="1"/>
          </p:cNvCxnSpPr>
          <p:nvPr/>
        </p:nvCxnSpPr>
        <p:spPr>
          <a:xfrm flipV="1">
            <a:off x="7165571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BA91C8E-231B-77F8-B6AD-BB019980072F}"/>
              </a:ext>
            </a:extLst>
          </p:cNvPr>
          <p:cNvCxnSpPr>
            <a:stCxn id="69" idx="3"/>
            <a:endCxn id="65" idx="1"/>
          </p:cNvCxnSpPr>
          <p:nvPr/>
        </p:nvCxnSpPr>
        <p:spPr>
          <a:xfrm>
            <a:off x="6550429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CD46990-FAB5-FE6D-AAF9-776B06B8072D}"/>
              </a:ext>
            </a:extLst>
          </p:cNvPr>
          <p:cNvSpPr/>
          <p:nvPr/>
        </p:nvSpPr>
        <p:spPr>
          <a:xfrm>
            <a:off x="6949440" y="4756649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B5F0850-1DF0-7BF5-7162-74035A13E62F}"/>
              </a:ext>
            </a:extLst>
          </p:cNvPr>
          <p:cNvCxnSpPr>
            <a:stCxn id="61" idx="3"/>
            <a:endCxn id="89" idx="1"/>
          </p:cNvCxnSpPr>
          <p:nvPr/>
        </p:nvCxnSpPr>
        <p:spPr>
          <a:xfrm flipV="1">
            <a:off x="6550429" y="4864715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049750-391B-C685-0A5D-907CF7A044CF}"/>
              </a:ext>
            </a:extLst>
          </p:cNvPr>
          <p:cNvCxnSpPr>
            <a:stCxn id="89" idx="3"/>
            <a:endCxn id="62" idx="1"/>
          </p:cNvCxnSpPr>
          <p:nvPr/>
        </p:nvCxnSpPr>
        <p:spPr>
          <a:xfrm>
            <a:off x="7165571" y="4864715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31774808-2421-EF78-2DCE-6619120244EB}"/>
              </a:ext>
            </a:extLst>
          </p:cNvPr>
          <p:cNvCxnSpPr>
            <a:cxnSpLocks/>
            <a:stCxn id="65" idx="2"/>
            <a:endCxn id="66" idx="1"/>
          </p:cNvCxnSpPr>
          <p:nvPr/>
        </p:nvCxnSpPr>
        <p:spPr>
          <a:xfrm rot="16200000" flipH="1">
            <a:off x="7150459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4B782C3-7244-2034-B69A-0566BC6D8BCB}"/>
              </a:ext>
            </a:extLst>
          </p:cNvPr>
          <p:cNvSpPr/>
          <p:nvPr/>
        </p:nvSpPr>
        <p:spPr>
          <a:xfrm>
            <a:off x="7564582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33576E6-1B3E-5829-2069-DE6A7E58BA33}"/>
              </a:ext>
            </a:extLst>
          </p:cNvPr>
          <p:cNvCxnSpPr>
            <a:stCxn id="127" idx="1"/>
            <a:endCxn id="65" idx="0"/>
          </p:cNvCxnSpPr>
          <p:nvPr/>
        </p:nvCxnSpPr>
        <p:spPr>
          <a:xfrm rot="10800000" flipV="1">
            <a:off x="7057506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0895947-0F86-1022-D0CA-7E6C667C84AA}"/>
              </a:ext>
            </a:extLst>
          </p:cNvPr>
          <p:cNvSpPr/>
          <p:nvPr/>
        </p:nvSpPr>
        <p:spPr>
          <a:xfrm>
            <a:off x="6949440" y="3760914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8B49CC5-1917-25F0-5E06-9DFDA46A6383}"/>
              </a:ext>
            </a:extLst>
          </p:cNvPr>
          <p:cNvSpPr/>
          <p:nvPr/>
        </p:nvSpPr>
        <p:spPr>
          <a:xfrm>
            <a:off x="7564582" y="4190149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B56E414-E743-441A-399E-A764F33F7973}"/>
              </a:ext>
            </a:extLst>
          </p:cNvPr>
          <p:cNvSpPr/>
          <p:nvPr/>
        </p:nvSpPr>
        <p:spPr>
          <a:xfrm>
            <a:off x="6334298" y="3760914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F0B0B28-33A7-70CF-A7C9-54A6CB969B29}"/>
              </a:ext>
            </a:extLst>
          </p:cNvPr>
          <p:cNvSpPr/>
          <p:nvPr/>
        </p:nvSpPr>
        <p:spPr>
          <a:xfrm>
            <a:off x="7269476" y="3760913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5F2086E-5B5F-8509-F7FE-79AC6D64FB08}"/>
              </a:ext>
            </a:extLst>
          </p:cNvPr>
          <p:cNvCxnSpPr>
            <a:cxnSpLocks/>
            <a:stCxn id="130" idx="3"/>
            <a:endCxn id="133" idx="1"/>
          </p:cNvCxnSpPr>
          <p:nvPr/>
        </p:nvCxnSpPr>
        <p:spPr>
          <a:xfrm flipV="1">
            <a:off x="7165571" y="3868979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8D93236-02A5-CF9D-8A1C-1D0DF6A4A0B2}"/>
              </a:ext>
            </a:extLst>
          </p:cNvPr>
          <p:cNvCxnSpPr>
            <a:stCxn id="132" idx="3"/>
            <a:endCxn id="130" idx="1"/>
          </p:cNvCxnSpPr>
          <p:nvPr/>
        </p:nvCxnSpPr>
        <p:spPr>
          <a:xfrm>
            <a:off x="6550429" y="3868980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D4D89BA7-8BE3-23CF-DB7F-819DB19DAAAF}"/>
              </a:ext>
            </a:extLst>
          </p:cNvPr>
          <p:cNvCxnSpPr>
            <a:cxnSpLocks/>
            <a:stCxn id="130" idx="2"/>
            <a:endCxn id="131" idx="1"/>
          </p:cNvCxnSpPr>
          <p:nvPr/>
        </p:nvCxnSpPr>
        <p:spPr>
          <a:xfrm rot="16200000" flipH="1">
            <a:off x="7150459" y="3884092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D9A1E61-8228-4538-5A38-DFB53F518451}"/>
              </a:ext>
            </a:extLst>
          </p:cNvPr>
          <p:cNvSpPr/>
          <p:nvPr/>
        </p:nvSpPr>
        <p:spPr>
          <a:xfrm>
            <a:off x="7564582" y="331977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F79341C6-A94D-F58A-FB10-06B75272C71B}"/>
              </a:ext>
            </a:extLst>
          </p:cNvPr>
          <p:cNvCxnSpPr>
            <a:stCxn id="137" idx="1"/>
            <a:endCxn id="130" idx="0"/>
          </p:cNvCxnSpPr>
          <p:nvPr/>
        </p:nvCxnSpPr>
        <p:spPr>
          <a:xfrm rot="10800000" flipV="1">
            <a:off x="7057506" y="3427840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03200D4-ED56-1A54-3067-FB6E75F99128}"/>
              </a:ext>
            </a:extLst>
          </p:cNvPr>
          <p:cNvCxnSpPr>
            <a:stCxn id="127" idx="0"/>
            <a:endCxn id="62" idx="2"/>
          </p:cNvCxnSpPr>
          <p:nvPr/>
        </p:nvCxnSpPr>
        <p:spPr>
          <a:xfrm flipV="1">
            <a:off x="7672648" y="4972781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03A3D06-81B2-C8ED-303F-E36A1D205905}"/>
              </a:ext>
            </a:extLst>
          </p:cNvPr>
          <p:cNvCxnSpPr>
            <a:stCxn id="62" idx="0"/>
            <a:endCxn id="131" idx="2"/>
          </p:cNvCxnSpPr>
          <p:nvPr/>
        </p:nvCxnSpPr>
        <p:spPr>
          <a:xfrm flipV="1">
            <a:off x="7672648" y="4406280"/>
            <a:ext cx="0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D5CE1A6-9A01-9621-7D6E-D8E5F139D826}"/>
              </a:ext>
            </a:extLst>
          </p:cNvPr>
          <p:cNvSpPr/>
          <p:nvPr/>
        </p:nvSpPr>
        <p:spPr>
          <a:xfrm>
            <a:off x="8603665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FC8279A-35A9-0744-5FDA-F65D62127839}"/>
              </a:ext>
            </a:extLst>
          </p:cNvPr>
          <p:cNvSpPr/>
          <p:nvPr/>
        </p:nvSpPr>
        <p:spPr>
          <a:xfrm>
            <a:off x="9218807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C62703C-4E98-452C-91EF-3F2D423E7BC9}"/>
              </a:ext>
            </a:extLst>
          </p:cNvPr>
          <p:cNvSpPr/>
          <p:nvPr/>
        </p:nvSpPr>
        <p:spPr>
          <a:xfrm>
            <a:off x="7988523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E9D0431-D871-FA22-0417-EA1CA757F13B}"/>
              </a:ext>
            </a:extLst>
          </p:cNvPr>
          <p:cNvSpPr/>
          <p:nvPr/>
        </p:nvSpPr>
        <p:spPr>
          <a:xfrm>
            <a:off x="8923701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DBCC25-184D-550A-5CE2-37AD9B3F6671}"/>
              </a:ext>
            </a:extLst>
          </p:cNvPr>
          <p:cNvCxnSpPr>
            <a:cxnSpLocks/>
            <a:stCxn id="151" idx="3"/>
            <a:endCxn id="154" idx="1"/>
          </p:cNvCxnSpPr>
          <p:nvPr/>
        </p:nvCxnSpPr>
        <p:spPr>
          <a:xfrm flipV="1">
            <a:off x="8819796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08B0A5F-B62E-9EBC-A913-67733ED6D7E2}"/>
              </a:ext>
            </a:extLst>
          </p:cNvPr>
          <p:cNvCxnSpPr>
            <a:stCxn id="153" idx="3"/>
            <a:endCxn id="151" idx="1"/>
          </p:cNvCxnSpPr>
          <p:nvPr/>
        </p:nvCxnSpPr>
        <p:spPr>
          <a:xfrm>
            <a:off x="8204654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65EF9090-318D-B08C-BB42-FAFEBC35805D}"/>
              </a:ext>
            </a:extLst>
          </p:cNvPr>
          <p:cNvCxnSpPr>
            <a:cxnSpLocks/>
            <a:stCxn id="151" idx="2"/>
            <a:endCxn id="152" idx="1"/>
          </p:cNvCxnSpPr>
          <p:nvPr/>
        </p:nvCxnSpPr>
        <p:spPr>
          <a:xfrm rot="16200000" flipH="1">
            <a:off x="8804684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18E3641-18D4-6D49-B355-E1F65BC77DDD}"/>
              </a:ext>
            </a:extLst>
          </p:cNvPr>
          <p:cNvSpPr/>
          <p:nvPr/>
        </p:nvSpPr>
        <p:spPr>
          <a:xfrm>
            <a:off x="9218807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E7F82A7-B862-47AD-5F2E-AF7E99DC6377}"/>
              </a:ext>
            </a:extLst>
          </p:cNvPr>
          <p:cNvCxnSpPr>
            <a:stCxn id="158" idx="1"/>
            <a:endCxn id="151" idx="0"/>
          </p:cNvCxnSpPr>
          <p:nvPr/>
        </p:nvCxnSpPr>
        <p:spPr>
          <a:xfrm rot="10800000" flipV="1">
            <a:off x="8711731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8C1A2D9-1B4D-BF8B-EBD0-E55BBE6F927B}"/>
              </a:ext>
            </a:extLst>
          </p:cNvPr>
          <p:cNvCxnSpPr>
            <a:cxnSpLocks/>
            <a:stCxn id="158" idx="0"/>
          </p:cNvCxnSpPr>
          <p:nvPr/>
        </p:nvCxnSpPr>
        <p:spPr>
          <a:xfrm flipV="1">
            <a:off x="9326873" y="4972781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EFFF60F-DE2F-AEDB-B16B-BDC1D50005F2}"/>
              </a:ext>
            </a:extLst>
          </p:cNvPr>
          <p:cNvSpPr/>
          <p:nvPr/>
        </p:nvSpPr>
        <p:spPr>
          <a:xfrm>
            <a:off x="9218807" y="4756650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82DF1C7-E68E-2D74-77B2-0DD0725980B1}"/>
              </a:ext>
            </a:extLst>
          </p:cNvPr>
          <p:cNvCxnSpPr>
            <a:stCxn id="168" idx="0"/>
            <a:endCxn id="131" idx="2"/>
          </p:cNvCxnSpPr>
          <p:nvPr/>
        </p:nvCxnSpPr>
        <p:spPr>
          <a:xfrm flipH="1" flipV="1">
            <a:off x="7672648" y="4406280"/>
            <a:ext cx="1654225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CE4FFDA-F2D0-2939-82C9-E0AC6E3C2363}"/>
              </a:ext>
            </a:extLst>
          </p:cNvPr>
          <p:cNvSpPr/>
          <p:nvPr/>
        </p:nvSpPr>
        <p:spPr>
          <a:xfrm>
            <a:off x="6334298" y="2788292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8703390-96BD-858F-B15C-6622CBAAF41E}"/>
              </a:ext>
            </a:extLst>
          </p:cNvPr>
          <p:cNvSpPr/>
          <p:nvPr/>
        </p:nvSpPr>
        <p:spPr>
          <a:xfrm>
            <a:off x="7564582" y="2788292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4992DDF-4A57-5EFB-7474-417387F7A3C8}"/>
              </a:ext>
            </a:extLst>
          </p:cNvPr>
          <p:cNvSpPr/>
          <p:nvPr/>
        </p:nvSpPr>
        <p:spPr>
          <a:xfrm>
            <a:off x="6949440" y="2788291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2CB184E-DD56-1EAC-9D67-3E39EDB0F3BA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 flipV="1">
            <a:off x="6550429" y="2896357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7E0F2D1-AC89-7530-E0B7-86D3B30E2523}"/>
              </a:ext>
            </a:extLst>
          </p:cNvPr>
          <p:cNvCxnSpPr>
            <a:stCxn id="174" idx="3"/>
            <a:endCxn id="173" idx="1"/>
          </p:cNvCxnSpPr>
          <p:nvPr/>
        </p:nvCxnSpPr>
        <p:spPr>
          <a:xfrm>
            <a:off x="7165571" y="2896357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BE67E9E-25F5-952B-5622-D815EBF48985}"/>
              </a:ext>
            </a:extLst>
          </p:cNvPr>
          <p:cNvSpPr/>
          <p:nvPr/>
        </p:nvSpPr>
        <p:spPr>
          <a:xfrm>
            <a:off x="6949440" y="1792556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A27A735-CF7F-D2DD-4161-2732A12BB42A}"/>
              </a:ext>
            </a:extLst>
          </p:cNvPr>
          <p:cNvSpPr/>
          <p:nvPr/>
        </p:nvSpPr>
        <p:spPr>
          <a:xfrm>
            <a:off x="7564582" y="222179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1339B11-8949-A36B-5C97-86BCFD8C6499}"/>
              </a:ext>
            </a:extLst>
          </p:cNvPr>
          <p:cNvSpPr/>
          <p:nvPr/>
        </p:nvSpPr>
        <p:spPr>
          <a:xfrm>
            <a:off x="6334298" y="1792556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33207B-E0A8-DABA-87EF-42F38A46F31E}"/>
              </a:ext>
            </a:extLst>
          </p:cNvPr>
          <p:cNvSpPr/>
          <p:nvPr/>
        </p:nvSpPr>
        <p:spPr>
          <a:xfrm>
            <a:off x="7269476" y="1792555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FCE7C92-F9F9-4DB6-C006-4F180574A54D}"/>
              </a:ext>
            </a:extLst>
          </p:cNvPr>
          <p:cNvCxnSpPr>
            <a:cxnSpLocks/>
            <a:stCxn id="177" idx="3"/>
            <a:endCxn id="180" idx="1"/>
          </p:cNvCxnSpPr>
          <p:nvPr/>
        </p:nvCxnSpPr>
        <p:spPr>
          <a:xfrm flipV="1">
            <a:off x="7165571" y="1900621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ABADF35-9500-83C9-087B-46E80AF434BE}"/>
              </a:ext>
            </a:extLst>
          </p:cNvPr>
          <p:cNvCxnSpPr>
            <a:stCxn id="179" idx="3"/>
            <a:endCxn id="177" idx="1"/>
          </p:cNvCxnSpPr>
          <p:nvPr/>
        </p:nvCxnSpPr>
        <p:spPr>
          <a:xfrm>
            <a:off x="6550429" y="1900622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AE70ED09-854F-81E6-8B43-4FAD18DEBCC7}"/>
              </a:ext>
            </a:extLst>
          </p:cNvPr>
          <p:cNvCxnSpPr>
            <a:cxnSpLocks/>
            <a:stCxn id="177" idx="2"/>
            <a:endCxn id="178" idx="1"/>
          </p:cNvCxnSpPr>
          <p:nvPr/>
        </p:nvCxnSpPr>
        <p:spPr>
          <a:xfrm rot="16200000" flipH="1">
            <a:off x="7150459" y="1915734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695918E-5DB4-F1FF-6D4B-607C5200EC29}"/>
              </a:ext>
            </a:extLst>
          </p:cNvPr>
          <p:cNvSpPr/>
          <p:nvPr/>
        </p:nvSpPr>
        <p:spPr>
          <a:xfrm>
            <a:off x="7564582" y="1351417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0B768E67-D858-84D5-FB44-0652AA9FE0E8}"/>
              </a:ext>
            </a:extLst>
          </p:cNvPr>
          <p:cNvCxnSpPr>
            <a:stCxn id="184" idx="1"/>
            <a:endCxn id="177" idx="0"/>
          </p:cNvCxnSpPr>
          <p:nvPr/>
        </p:nvCxnSpPr>
        <p:spPr>
          <a:xfrm rot="10800000" flipV="1">
            <a:off x="7057506" y="1459482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430F364-ADD4-E6AF-5CBF-F581DBB5FD8E}"/>
              </a:ext>
            </a:extLst>
          </p:cNvPr>
          <p:cNvCxnSpPr>
            <a:cxnSpLocks/>
            <a:stCxn id="137" idx="0"/>
            <a:endCxn id="173" idx="2"/>
          </p:cNvCxnSpPr>
          <p:nvPr/>
        </p:nvCxnSpPr>
        <p:spPr>
          <a:xfrm flipV="1">
            <a:off x="7672648" y="3004423"/>
            <a:ext cx="0" cy="31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1C8CD5EF-E074-94C0-B213-1864894D9C30}"/>
              </a:ext>
            </a:extLst>
          </p:cNvPr>
          <p:cNvCxnSpPr>
            <a:stCxn id="173" idx="0"/>
            <a:endCxn id="178" idx="2"/>
          </p:cNvCxnSpPr>
          <p:nvPr/>
        </p:nvCxnSpPr>
        <p:spPr>
          <a:xfrm flipV="1">
            <a:off x="7672648" y="2437922"/>
            <a:ext cx="0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304FA4F-239C-070C-FB5F-9F94943CFBC1}"/>
              </a:ext>
            </a:extLst>
          </p:cNvPr>
          <p:cNvSpPr/>
          <p:nvPr/>
        </p:nvSpPr>
        <p:spPr>
          <a:xfrm>
            <a:off x="8603665" y="3746512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CA0DF21-CD5F-194E-3D22-A3B54DA13120}"/>
              </a:ext>
            </a:extLst>
          </p:cNvPr>
          <p:cNvSpPr/>
          <p:nvPr/>
        </p:nvSpPr>
        <p:spPr>
          <a:xfrm>
            <a:off x="9218807" y="4175747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DBAAE32-12B5-4687-B754-229C96D96754}"/>
              </a:ext>
            </a:extLst>
          </p:cNvPr>
          <p:cNvSpPr/>
          <p:nvPr/>
        </p:nvSpPr>
        <p:spPr>
          <a:xfrm>
            <a:off x="7988523" y="3746512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CA2CC04-A30D-09B8-23D9-4459AC9CCD4E}"/>
              </a:ext>
            </a:extLst>
          </p:cNvPr>
          <p:cNvSpPr/>
          <p:nvPr/>
        </p:nvSpPr>
        <p:spPr>
          <a:xfrm>
            <a:off x="8923701" y="3746511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E9DAE1D-E0DE-BF1F-C91C-C0A86482357C}"/>
              </a:ext>
            </a:extLst>
          </p:cNvPr>
          <p:cNvCxnSpPr>
            <a:cxnSpLocks/>
            <a:stCxn id="203" idx="3"/>
            <a:endCxn id="206" idx="1"/>
          </p:cNvCxnSpPr>
          <p:nvPr/>
        </p:nvCxnSpPr>
        <p:spPr>
          <a:xfrm flipV="1">
            <a:off x="8819796" y="3854577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4CF1450-A019-7CBB-DA7A-9EB182F28590}"/>
              </a:ext>
            </a:extLst>
          </p:cNvPr>
          <p:cNvCxnSpPr>
            <a:stCxn id="205" idx="3"/>
            <a:endCxn id="203" idx="1"/>
          </p:cNvCxnSpPr>
          <p:nvPr/>
        </p:nvCxnSpPr>
        <p:spPr>
          <a:xfrm>
            <a:off x="8204654" y="3854578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4E32DC2E-AB3E-546A-E1F2-6E49B5A105B4}"/>
              </a:ext>
            </a:extLst>
          </p:cNvPr>
          <p:cNvCxnSpPr>
            <a:cxnSpLocks/>
            <a:stCxn id="203" idx="2"/>
            <a:endCxn id="204" idx="1"/>
          </p:cNvCxnSpPr>
          <p:nvPr/>
        </p:nvCxnSpPr>
        <p:spPr>
          <a:xfrm rot="16200000" flipH="1">
            <a:off x="8804684" y="3869690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158F00E-45D0-3DAA-D1A1-4E4A22B3A472}"/>
              </a:ext>
            </a:extLst>
          </p:cNvPr>
          <p:cNvSpPr/>
          <p:nvPr/>
        </p:nvSpPr>
        <p:spPr>
          <a:xfrm>
            <a:off x="9218807" y="3305373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875FC576-25B8-3EB4-0649-024891285918}"/>
              </a:ext>
            </a:extLst>
          </p:cNvPr>
          <p:cNvCxnSpPr>
            <a:stCxn id="210" idx="1"/>
            <a:endCxn id="203" idx="0"/>
          </p:cNvCxnSpPr>
          <p:nvPr/>
        </p:nvCxnSpPr>
        <p:spPr>
          <a:xfrm rot="10800000" flipV="1">
            <a:off x="8711731" y="3413438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CE87BFC-84BC-0593-725C-E34B77D48A9F}"/>
              </a:ext>
            </a:extLst>
          </p:cNvPr>
          <p:cNvCxnSpPr>
            <a:cxnSpLocks/>
            <a:stCxn id="210" idx="0"/>
          </p:cNvCxnSpPr>
          <p:nvPr/>
        </p:nvCxnSpPr>
        <p:spPr>
          <a:xfrm flipV="1">
            <a:off x="9326873" y="3004423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A6A84E0-09A5-4D44-AF4D-9771EAF4A4F4}"/>
              </a:ext>
            </a:extLst>
          </p:cNvPr>
          <p:cNvSpPr/>
          <p:nvPr/>
        </p:nvSpPr>
        <p:spPr>
          <a:xfrm>
            <a:off x="9218807" y="2788292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F85B10AA-4EE9-F38B-1605-21217F7F3F43}"/>
              </a:ext>
            </a:extLst>
          </p:cNvPr>
          <p:cNvCxnSpPr>
            <a:stCxn id="213" idx="0"/>
          </p:cNvCxnSpPr>
          <p:nvPr/>
        </p:nvCxnSpPr>
        <p:spPr>
          <a:xfrm flipH="1" flipV="1">
            <a:off x="7672648" y="2437922"/>
            <a:ext cx="1654225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64AF96F-CE3D-4A58-AFAB-BF692EFCAEC0}"/>
              </a:ext>
            </a:extLst>
          </p:cNvPr>
          <p:cNvSpPr/>
          <p:nvPr/>
        </p:nvSpPr>
        <p:spPr>
          <a:xfrm>
            <a:off x="10634051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3EA6027-3136-FB37-B9D0-6D07868E5CC0}"/>
              </a:ext>
            </a:extLst>
          </p:cNvPr>
          <p:cNvSpPr/>
          <p:nvPr/>
        </p:nvSpPr>
        <p:spPr>
          <a:xfrm>
            <a:off x="11249193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01969CFE-D253-81E6-F966-853264D8F95E}"/>
              </a:ext>
            </a:extLst>
          </p:cNvPr>
          <p:cNvSpPr/>
          <p:nvPr/>
        </p:nvSpPr>
        <p:spPr>
          <a:xfrm>
            <a:off x="10018909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656B173-6242-7C6F-E958-8499877DE4AD}"/>
              </a:ext>
            </a:extLst>
          </p:cNvPr>
          <p:cNvSpPr/>
          <p:nvPr/>
        </p:nvSpPr>
        <p:spPr>
          <a:xfrm>
            <a:off x="10954087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2B5D6A7-AE70-2FDE-7A4B-65C312777E80}"/>
              </a:ext>
            </a:extLst>
          </p:cNvPr>
          <p:cNvCxnSpPr>
            <a:cxnSpLocks/>
            <a:stCxn id="217" idx="3"/>
            <a:endCxn id="220" idx="1"/>
          </p:cNvCxnSpPr>
          <p:nvPr/>
        </p:nvCxnSpPr>
        <p:spPr>
          <a:xfrm flipV="1">
            <a:off x="10850182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C407AD4-38E8-76FA-1F2B-662660729EDB}"/>
              </a:ext>
            </a:extLst>
          </p:cNvPr>
          <p:cNvCxnSpPr>
            <a:stCxn id="219" idx="3"/>
            <a:endCxn id="217" idx="1"/>
          </p:cNvCxnSpPr>
          <p:nvPr/>
        </p:nvCxnSpPr>
        <p:spPr>
          <a:xfrm>
            <a:off x="10235040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8D47C630-4C09-5BB2-41D4-92114A7CA0AA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rot="16200000" flipH="1">
            <a:off x="10835070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964FD4A-068D-534F-82E8-A35E847680E6}"/>
              </a:ext>
            </a:extLst>
          </p:cNvPr>
          <p:cNvSpPr/>
          <p:nvPr/>
        </p:nvSpPr>
        <p:spPr>
          <a:xfrm>
            <a:off x="11249193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9081D6C6-C5F9-CDC6-0C3D-04C439BAB895}"/>
              </a:ext>
            </a:extLst>
          </p:cNvPr>
          <p:cNvCxnSpPr>
            <a:stCxn id="224" idx="1"/>
            <a:endCxn id="217" idx="0"/>
          </p:cNvCxnSpPr>
          <p:nvPr/>
        </p:nvCxnSpPr>
        <p:spPr>
          <a:xfrm rot="10800000" flipV="1">
            <a:off x="10742117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9EB8077-5E1F-53B8-916B-6660AECE1BEF}"/>
              </a:ext>
            </a:extLst>
          </p:cNvPr>
          <p:cNvCxnSpPr>
            <a:cxnSpLocks/>
            <a:stCxn id="224" idx="0"/>
          </p:cNvCxnSpPr>
          <p:nvPr/>
        </p:nvCxnSpPr>
        <p:spPr>
          <a:xfrm flipV="1">
            <a:off x="11357259" y="4972781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9D69D5D-AAB0-968E-1C72-CBAE2FFE574A}"/>
              </a:ext>
            </a:extLst>
          </p:cNvPr>
          <p:cNvSpPr/>
          <p:nvPr/>
        </p:nvSpPr>
        <p:spPr>
          <a:xfrm>
            <a:off x="11249193" y="4756650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AD285CF-AF84-408B-7385-E886549B22CA}"/>
              </a:ext>
            </a:extLst>
          </p:cNvPr>
          <p:cNvCxnSpPr>
            <a:endCxn id="204" idx="2"/>
          </p:cNvCxnSpPr>
          <p:nvPr/>
        </p:nvCxnSpPr>
        <p:spPr>
          <a:xfrm flipH="1" flipV="1">
            <a:off x="9326873" y="4391878"/>
            <a:ext cx="2015130" cy="36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E9AFF18-9B23-0C46-1E92-90B7DDD6A8B0}"/>
              </a:ext>
            </a:extLst>
          </p:cNvPr>
          <p:cNvSpPr/>
          <p:nvPr/>
        </p:nvSpPr>
        <p:spPr>
          <a:xfrm>
            <a:off x="10649284" y="1792556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D1FC973-3966-075A-C05F-EA01B5FD415D}"/>
              </a:ext>
            </a:extLst>
          </p:cNvPr>
          <p:cNvSpPr/>
          <p:nvPr/>
        </p:nvSpPr>
        <p:spPr>
          <a:xfrm>
            <a:off x="11264426" y="222179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5752949-BE8A-5968-A1BB-C3679F2655E8}"/>
              </a:ext>
            </a:extLst>
          </p:cNvPr>
          <p:cNvSpPr/>
          <p:nvPr/>
        </p:nvSpPr>
        <p:spPr>
          <a:xfrm>
            <a:off x="10034142" y="1792556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2E1FDAE-3685-E18E-3CF3-9BFFC4FB46F0}"/>
              </a:ext>
            </a:extLst>
          </p:cNvPr>
          <p:cNvSpPr/>
          <p:nvPr/>
        </p:nvSpPr>
        <p:spPr>
          <a:xfrm>
            <a:off x="10969320" y="1792555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9BA10BD-0AAC-908D-39D4-3AF0B8D8158F}"/>
              </a:ext>
            </a:extLst>
          </p:cNvPr>
          <p:cNvCxnSpPr>
            <a:cxnSpLocks/>
            <a:stCxn id="231" idx="3"/>
            <a:endCxn id="234" idx="1"/>
          </p:cNvCxnSpPr>
          <p:nvPr/>
        </p:nvCxnSpPr>
        <p:spPr>
          <a:xfrm flipV="1">
            <a:off x="10865415" y="1900621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D13EB720-A130-FFC8-FF60-AD15E3978A51}"/>
              </a:ext>
            </a:extLst>
          </p:cNvPr>
          <p:cNvCxnSpPr>
            <a:stCxn id="233" idx="3"/>
            <a:endCxn id="231" idx="1"/>
          </p:cNvCxnSpPr>
          <p:nvPr/>
        </p:nvCxnSpPr>
        <p:spPr>
          <a:xfrm>
            <a:off x="10250273" y="1900622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52494EDF-0876-2AC4-CD4E-A598495F3F5E}"/>
              </a:ext>
            </a:extLst>
          </p:cNvPr>
          <p:cNvCxnSpPr>
            <a:cxnSpLocks/>
            <a:stCxn id="231" idx="2"/>
            <a:endCxn id="232" idx="1"/>
          </p:cNvCxnSpPr>
          <p:nvPr/>
        </p:nvCxnSpPr>
        <p:spPr>
          <a:xfrm rot="16200000" flipH="1">
            <a:off x="10850303" y="1915734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B8A2C10-4DE9-17AB-38D8-73471A499FEA}"/>
              </a:ext>
            </a:extLst>
          </p:cNvPr>
          <p:cNvSpPr/>
          <p:nvPr/>
        </p:nvSpPr>
        <p:spPr>
          <a:xfrm>
            <a:off x="11264426" y="1351417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46BB0C97-5280-8BC9-D619-ED3E4D8FAAD6}"/>
              </a:ext>
            </a:extLst>
          </p:cNvPr>
          <p:cNvCxnSpPr>
            <a:stCxn id="238" idx="1"/>
            <a:endCxn id="231" idx="0"/>
          </p:cNvCxnSpPr>
          <p:nvPr/>
        </p:nvCxnSpPr>
        <p:spPr>
          <a:xfrm rot="10800000" flipV="1">
            <a:off x="10757350" y="1459482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6716F28-95E8-87D4-4FE5-1412A5E50D73}"/>
              </a:ext>
            </a:extLst>
          </p:cNvPr>
          <p:cNvCxnSpPr>
            <a:stCxn id="213" idx="0"/>
            <a:endCxn id="232" idx="2"/>
          </p:cNvCxnSpPr>
          <p:nvPr/>
        </p:nvCxnSpPr>
        <p:spPr>
          <a:xfrm flipV="1">
            <a:off x="9326873" y="2437922"/>
            <a:ext cx="2045619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4BF17D4-28EB-6D83-2604-D0876FD18278}"/>
              </a:ext>
            </a:extLst>
          </p:cNvPr>
          <p:cNvSpPr/>
          <p:nvPr/>
        </p:nvSpPr>
        <p:spPr>
          <a:xfrm>
            <a:off x="7984361" y="475665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67301AE-435B-CD2D-EA8C-8AE20B99A817}"/>
              </a:ext>
            </a:extLst>
          </p:cNvPr>
          <p:cNvSpPr/>
          <p:nvPr/>
        </p:nvSpPr>
        <p:spPr>
          <a:xfrm>
            <a:off x="8599503" y="4756649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BB8C759A-968E-CED0-93E4-0CF1A42A55DB}"/>
              </a:ext>
            </a:extLst>
          </p:cNvPr>
          <p:cNvCxnSpPr>
            <a:stCxn id="248" idx="3"/>
            <a:endCxn id="249" idx="1"/>
          </p:cNvCxnSpPr>
          <p:nvPr/>
        </p:nvCxnSpPr>
        <p:spPr>
          <a:xfrm flipV="1">
            <a:off x="8200492" y="4864715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D3A59A1C-A7FF-11AE-7795-0681AC466595}"/>
              </a:ext>
            </a:extLst>
          </p:cNvPr>
          <p:cNvCxnSpPr>
            <a:stCxn id="249" idx="3"/>
          </p:cNvCxnSpPr>
          <p:nvPr/>
        </p:nvCxnSpPr>
        <p:spPr>
          <a:xfrm>
            <a:off x="8815634" y="4864715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:a16="http://schemas.microsoft.com/office/drawing/2014/main" id="{9F6827C2-FF0F-7D17-121D-C8E385EB01D5}"/>
              </a:ext>
            </a:extLst>
          </p:cNvPr>
          <p:cNvSpPr/>
          <p:nvPr/>
        </p:nvSpPr>
        <p:spPr>
          <a:xfrm>
            <a:off x="7984361" y="2788292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03F3951-4F68-B414-F5A5-32619DE65041}"/>
              </a:ext>
            </a:extLst>
          </p:cNvPr>
          <p:cNvSpPr/>
          <p:nvPr/>
        </p:nvSpPr>
        <p:spPr>
          <a:xfrm>
            <a:off x="8599503" y="2788291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501FED9-B969-9144-6E84-C930DA56C325}"/>
              </a:ext>
            </a:extLst>
          </p:cNvPr>
          <p:cNvCxnSpPr>
            <a:stCxn id="252" idx="3"/>
            <a:endCxn id="253" idx="1"/>
          </p:cNvCxnSpPr>
          <p:nvPr/>
        </p:nvCxnSpPr>
        <p:spPr>
          <a:xfrm flipV="1">
            <a:off x="8200492" y="2896357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3270E29F-6C55-9971-0170-E696A61DF216}"/>
              </a:ext>
            </a:extLst>
          </p:cNvPr>
          <p:cNvCxnSpPr>
            <a:stCxn id="253" idx="3"/>
          </p:cNvCxnSpPr>
          <p:nvPr/>
        </p:nvCxnSpPr>
        <p:spPr>
          <a:xfrm>
            <a:off x="8815634" y="2896357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3A44D9DA-28AB-6453-78E7-ABD2203CFBD9}"/>
              </a:ext>
            </a:extLst>
          </p:cNvPr>
          <p:cNvSpPr/>
          <p:nvPr/>
        </p:nvSpPr>
        <p:spPr>
          <a:xfrm>
            <a:off x="10014747" y="475665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BF93CA2-2DE2-CA0F-2A51-6A7B83F2DEEF}"/>
              </a:ext>
            </a:extLst>
          </p:cNvPr>
          <p:cNvSpPr/>
          <p:nvPr/>
        </p:nvSpPr>
        <p:spPr>
          <a:xfrm>
            <a:off x="10629889" y="4756649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1C425C5-5AEA-208A-FF37-953BB78EEF62}"/>
              </a:ext>
            </a:extLst>
          </p:cNvPr>
          <p:cNvCxnSpPr>
            <a:stCxn id="256" idx="3"/>
            <a:endCxn id="257" idx="1"/>
          </p:cNvCxnSpPr>
          <p:nvPr/>
        </p:nvCxnSpPr>
        <p:spPr>
          <a:xfrm flipV="1">
            <a:off x="10230878" y="4864715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D92A369-3551-B741-8794-2018B6B84C16}"/>
              </a:ext>
            </a:extLst>
          </p:cNvPr>
          <p:cNvCxnSpPr>
            <a:stCxn id="257" idx="3"/>
          </p:cNvCxnSpPr>
          <p:nvPr/>
        </p:nvCxnSpPr>
        <p:spPr>
          <a:xfrm>
            <a:off x="10846020" y="4864715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B16033C6-BCA5-435F-AC50-C81F0C91C213}"/>
              </a:ext>
            </a:extLst>
          </p:cNvPr>
          <p:cNvSpPr/>
          <p:nvPr/>
        </p:nvSpPr>
        <p:spPr>
          <a:xfrm>
            <a:off x="1069579" y="1845210"/>
            <a:ext cx="920635" cy="521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25132295-B7A5-8812-D698-E44FFF86B1FB}"/>
              </a:ext>
            </a:extLst>
          </p:cNvPr>
          <p:cNvSpPr/>
          <p:nvPr/>
        </p:nvSpPr>
        <p:spPr>
          <a:xfrm>
            <a:off x="2757062" y="1845210"/>
            <a:ext cx="920635" cy="521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34E08E8-99CF-2A17-741D-170BDA7B5330}"/>
              </a:ext>
            </a:extLst>
          </p:cNvPr>
          <p:cNvSpPr/>
          <p:nvPr/>
        </p:nvSpPr>
        <p:spPr>
          <a:xfrm>
            <a:off x="1082279" y="3439352"/>
            <a:ext cx="920635" cy="52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VMF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F9CF8925-ACA4-28FE-0F39-431CDA6DD8D9}"/>
              </a:ext>
            </a:extLst>
          </p:cNvPr>
          <p:cNvSpPr/>
          <p:nvPr/>
        </p:nvSpPr>
        <p:spPr>
          <a:xfrm>
            <a:off x="2757062" y="3424629"/>
            <a:ext cx="920635" cy="5214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F65E8445-AE63-74ED-FA5F-C312FCEE8467}"/>
              </a:ext>
            </a:extLst>
          </p:cNvPr>
          <p:cNvSpPr/>
          <p:nvPr/>
        </p:nvSpPr>
        <p:spPr>
          <a:xfrm>
            <a:off x="1069579" y="5117675"/>
            <a:ext cx="920635" cy="521450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FD323D71-4236-17D5-7C96-B7B078CA246A}"/>
              </a:ext>
            </a:extLst>
          </p:cNvPr>
          <p:cNvCxnSpPr>
            <a:stCxn id="267" idx="2"/>
            <a:endCxn id="268" idx="3"/>
          </p:cNvCxnSpPr>
          <p:nvPr/>
        </p:nvCxnSpPr>
        <p:spPr>
          <a:xfrm rot="5400000">
            <a:off x="1887637" y="4048656"/>
            <a:ext cx="1432321" cy="1227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58EA9480-F44A-66B6-C5AD-71D5D9BC6D31}"/>
              </a:ext>
            </a:extLst>
          </p:cNvPr>
          <p:cNvCxnSpPr/>
          <p:nvPr/>
        </p:nvCxnSpPr>
        <p:spPr>
          <a:xfrm>
            <a:off x="1990214" y="3555380"/>
            <a:ext cx="766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72634354-9BB4-EE27-D7D1-95D5D2F6DAFC}"/>
              </a:ext>
            </a:extLst>
          </p:cNvPr>
          <p:cNvCxnSpPr/>
          <p:nvPr/>
        </p:nvCxnSpPr>
        <p:spPr>
          <a:xfrm>
            <a:off x="1990214" y="3821388"/>
            <a:ext cx="766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CA72195A-547A-ACC2-DA85-F0783BD18FBE}"/>
              </a:ext>
            </a:extLst>
          </p:cNvPr>
          <p:cNvSpPr txBox="1"/>
          <p:nvPr/>
        </p:nvSpPr>
        <p:spPr>
          <a:xfrm flipH="1">
            <a:off x="2149454" y="3335232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</a:t>
            </a:r>
            <a:endParaRPr lang="en-US" sz="12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D40579B7-F627-FEB9-E4A9-B63FBD4AF432}"/>
              </a:ext>
            </a:extLst>
          </p:cNvPr>
          <p:cNvSpPr txBox="1"/>
          <p:nvPr/>
        </p:nvSpPr>
        <p:spPr>
          <a:xfrm flipH="1">
            <a:off x="2149454" y="3799832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Out</a:t>
            </a:r>
            <a:endParaRPr lang="en-US" sz="12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00292579-7DD8-9746-3AD9-1E0BD3C0CAB0}"/>
              </a:ext>
            </a:extLst>
          </p:cNvPr>
          <p:cNvSpPr txBox="1"/>
          <p:nvPr/>
        </p:nvSpPr>
        <p:spPr>
          <a:xfrm flipH="1">
            <a:off x="2001904" y="5150232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37BE7F8-1E4D-B6EA-57D6-06636D8853EE}"/>
              </a:ext>
            </a:extLst>
          </p:cNvPr>
          <p:cNvSpPr txBox="1"/>
          <p:nvPr/>
        </p:nvSpPr>
        <p:spPr>
          <a:xfrm flipH="1">
            <a:off x="3229329" y="3938331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</a:t>
            </a:r>
            <a:endParaRPr lang="en-US" sz="1200" dirty="0"/>
          </a:p>
        </p:txBody>
      </p: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325D7D94-A916-0516-68EA-750E34A08E3D}"/>
              </a:ext>
            </a:extLst>
          </p:cNvPr>
          <p:cNvCxnSpPr>
            <a:stCxn id="265" idx="2"/>
            <a:endCxn id="266" idx="0"/>
          </p:cNvCxnSpPr>
          <p:nvPr/>
        </p:nvCxnSpPr>
        <p:spPr>
          <a:xfrm rot="5400000">
            <a:off x="1843643" y="2065615"/>
            <a:ext cx="1072692" cy="167478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8A428DC4-8B4A-EBB2-F0D6-005DA20EB6AE}"/>
              </a:ext>
            </a:extLst>
          </p:cNvPr>
          <p:cNvCxnSpPr>
            <a:stCxn id="264" idx="3"/>
            <a:endCxn id="265" idx="1"/>
          </p:cNvCxnSpPr>
          <p:nvPr/>
        </p:nvCxnSpPr>
        <p:spPr>
          <a:xfrm>
            <a:off x="1990214" y="2105935"/>
            <a:ext cx="766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38193B45-1312-B010-651F-C6B817B9B19F}"/>
              </a:ext>
            </a:extLst>
          </p:cNvPr>
          <p:cNvCxnSpPr>
            <a:cxnSpLocks/>
            <a:stCxn id="264" idx="1"/>
            <a:endCxn id="268" idx="1"/>
          </p:cNvCxnSpPr>
          <p:nvPr/>
        </p:nvCxnSpPr>
        <p:spPr>
          <a:xfrm rot="10800000" flipV="1">
            <a:off x="1069579" y="2105934"/>
            <a:ext cx="12700" cy="3272465"/>
          </a:xfrm>
          <a:prstGeom prst="bentConnector3">
            <a:avLst>
              <a:gd name="adj1" fmla="val 4981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2792188D-54CE-D6FB-01F0-E04B7DDC10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69579" y="2281844"/>
            <a:ext cx="12700" cy="124557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9624E452-26E8-C0BF-E180-E7C0D422774D}"/>
              </a:ext>
            </a:extLst>
          </p:cNvPr>
          <p:cNvSpPr/>
          <p:nvPr/>
        </p:nvSpPr>
        <p:spPr>
          <a:xfrm>
            <a:off x="1069579" y="6034152"/>
            <a:ext cx="920635" cy="5214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FC etc.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90DB254D-BFE1-96CE-5AB5-BAC3D693D7EA}"/>
              </a:ext>
            </a:extLst>
          </p:cNvPr>
          <p:cNvCxnSpPr>
            <a:stCxn id="268" idx="2"/>
            <a:endCxn id="280" idx="0"/>
          </p:cNvCxnSpPr>
          <p:nvPr/>
        </p:nvCxnSpPr>
        <p:spPr>
          <a:xfrm>
            <a:off x="1529897" y="5639125"/>
            <a:ext cx="0" cy="39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D555047-3BBD-2449-716B-DF6A39FB8630}"/>
              </a:ext>
            </a:extLst>
          </p:cNvPr>
          <p:cNvSpPr txBox="1"/>
          <p:nvPr/>
        </p:nvSpPr>
        <p:spPr>
          <a:xfrm flipH="1">
            <a:off x="2492184" y="3343396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C2F14-0CF8-05F3-8F12-D7BACE7E2B33}"/>
              </a:ext>
            </a:extLst>
          </p:cNvPr>
          <p:cNvSpPr txBox="1"/>
          <p:nvPr/>
        </p:nvSpPr>
        <p:spPr>
          <a:xfrm flipH="1">
            <a:off x="1943424" y="3652826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7D6C0-9A01-698F-BF34-9B5B48C274F5}"/>
              </a:ext>
            </a:extLst>
          </p:cNvPr>
          <p:cNvSpPr txBox="1"/>
          <p:nvPr/>
        </p:nvSpPr>
        <p:spPr>
          <a:xfrm flipH="1">
            <a:off x="1943424" y="3355072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2EE51-03D4-A695-DA6E-46227357404C}"/>
              </a:ext>
            </a:extLst>
          </p:cNvPr>
          <p:cNvSpPr txBox="1"/>
          <p:nvPr/>
        </p:nvSpPr>
        <p:spPr>
          <a:xfrm flipH="1">
            <a:off x="2492184" y="3587902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US" sz="1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700366-3BCC-6B26-26AB-0CEF531B7D86}"/>
              </a:ext>
            </a:extLst>
          </p:cNvPr>
          <p:cNvGrpSpPr/>
          <p:nvPr/>
        </p:nvGrpSpPr>
        <p:grpSpPr>
          <a:xfrm>
            <a:off x="7477283" y="2437922"/>
            <a:ext cx="3886033" cy="2835809"/>
            <a:chOff x="7477283" y="2437922"/>
            <a:chExt cx="3886033" cy="283580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512A61-0E99-5602-5679-1133F34BB9D0}"/>
                </a:ext>
              </a:extLst>
            </p:cNvPr>
            <p:cNvSpPr/>
            <p:nvPr/>
          </p:nvSpPr>
          <p:spPr>
            <a:xfrm>
              <a:off x="7477283" y="4714241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9683A01-65F2-812B-E6E7-AD1FFE97D1BD}"/>
                </a:ext>
              </a:extLst>
            </p:cNvPr>
            <p:cNvCxnSpPr>
              <a:endCxn id="10" idx="3"/>
            </p:cNvCxnSpPr>
            <p:nvPr/>
          </p:nvCxnSpPr>
          <p:spPr>
            <a:xfrm flipH="1" flipV="1">
              <a:off x="7585349" y="4930372"/>
              <a:ext cx="87299" cy="343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B47AB5A-91F4-729A-279D-81E596CE43AA}"/>
                </a:ext>
              </a:extLst>
            </p:cNvPr>
            <p:cNvCxnSpPr>
              <a:stCxn id="10" idx="0"/>
            </p:cNvCxnSpPr>
            <p:nvPr/>
          </p:nvCxnSpPr>
          <p:spPr>
            <a:xfrm flipV="1">
              <a:off x="7585349" y="4406280"/>
              <a:ext cx="87299" cy="307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F22041-4342-2AE6-6C94-BF8730492D7D}"/>
                </a:ext>
              </a:extLst>
            </p:cNvPr>
            <p:cNvSpPr/>
            <p:nvPr/>
          </p:nvSpPr>
          <p:spPr>
            <a:xfrm>
              <a:off x="9114904" y="4714241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B2D8FE-608D-A6CB-C35A-7629C1846709}"/>
                </a:ext>
              </a:extLst>
            </p:cNvPr>
            <p:cNvCxnSpPr>
              <a:endCxn id="13" idx="3"/>
            </p:cNvCxnSpPr>
            <p:nvPr/>
          </p:nvCxnSpPr>
          <p:spPr>
            <a:xfrm flipH="1" flipV="1">
              <a:off x="9222970" y="4930372"/>
              <a:ext cx="87299" cy="343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9153DE-2649-D828-71D4-11A85B754003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7672648" y="4406280"/>
              <a:ext cx="1550322" cy="307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65635F-DA0A-70F5-368F-66B966EC989F}"/>
                </a:ext>
              </a:extLst>
            </p:cNvPr>
            <p:cNvSpPr/>
            <p:nvPr/>
          </p:nvSpPr>
          <p:spPr>
            <a:xfrm>
              <a:off x="11147185" y="4714241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C6BB8E2-C5B0-7216-2154-FC9C5DA4EB67}"/>
                </a:ext>
              </a:extLst>
            </p:cNvPr>
            <p:cNvCxnSpPr>
              <a:endCxn id="16" idx="3"/>
            </p:cNvCxnSpPr>
            <p:nvPr/>
          </p:nvCxnSpPr>
          <p:spPr>
            <a:xfrm flipH="1" flipV="1">
              <a:off x="11255251" y="4930372"/>
              <a:ext cx="87299" cy="343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1833720-D256-F5A0-71E5-676986F7C1CF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9326873" y="4391878"/>
              <a:ext cx="1928378" cy="322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77745A-2F23-B751-DE62-459D1E247CEF}"/>
                </a:ext>
              </a:extLst>
            </p:cNvPr>
            <p:cNvSpPr/>
            <p:nvPr/>
          </p:nvSpPr>
          <p:spPr>
            <a:xfrm>
              <a:off x="7477283" y="2758346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6328045-454A-1E1E-47DD-1B8521E471EB}"/>
                </a:ext>
              </a:extLst>
            </p:cNvPr>
            <p:cNvCxnSpPr>
              <a:endCxn id="19" idx="3"/>
            </p:cNvCxnSpPr>
            <p:nvPr/>
          </p:nvCxnSpPr>
          <p:spPr>
            <a:xfrm flipH="1" flipV="1">
              <a:off x="7585349" y="2974477"/>
              <a:ext cx="87299" cy="343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91ADD14-F5A1-C9F7-8163-273384146B93}"/>
                </a:ext>
              </a:extLst>
            </p:cNvPr>
            <p:cNvCxnSpPr>
              <a:stCxn id="19" idx="0"/>
            </p:cNvCxnSpPr>
            <p:nvPr/>
          </p:nvCxnSpPr>
          <p:spPr>
            <a:xfrm flipV="1">
              <a:off x="7585349" y="2450385"/>
              <a:ext cx="87299" cy="307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2D4A4C-AECB-1B63-8BFD-E4416C5207F3}"/>
                </a:ext>
              </a:extLst>
            </p:cNvPr>
            <p:cNvSpPr/>
            <p:nvPr/>
          </p:nvSpPr>
          <p:spPr>
            <a:xfrm>
              <a:off x="9114904" y="2745883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04225AF-5EEB-0678-CC01-C95B02AE7C35}"/>
                </a:ext>
              </a:extLst>
            </p:cNvPr>
            <p:cNvCxnSpPr>
              <a:endCxn id="22" idx="3"/>
            </p:cNvCxnSpPr>
            <p:nvPr/>
          </p:nvCxnSpPr>
          <p:spPr>
            <a:xfrm flipH="1" flipV="1">
              <a:off x="9222970" y="2962014"/>
              <a:ext cx="87299" cy="343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B958BE9-A95F-DE74-5EB6-351890219DBB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7672648" y="2437922"/>
              <a:ext cx="1550322" cy="307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1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14">
            <a:extLst>
              <a:ext uri="{FF2B5EF4-FFF2-40B4-BE49-F238E27FC236}">
                <a16:creationId xmlns:a16="http://schemas.microsoft.com/office/drawing/2014/main" id="{8537FAD4-8BFB-4E54-8D82-5241F43300A6}"/>
              </a:ext>
            </a:extLst>
          </p:cNvPr>
          <p:cNvSpPr/>
          <p:nvPr/>
        </p:nvSpPr>
        <p:spPr>
          <a:xfrm>
            <a:off x="6095999" y="2668385"/>
            <a:ext cx="5733009" cy="2497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                                                               VMF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50E99C-6EDF-9925-D996-07DAF88245DF}"/>
              </a:ext>
            </a:extLst>
          </p:cNvPr>
          <p:cNvSpPr/>
          <p:nvPr/>
        </p:nvSpPr>
        <p:spPr>
          <a:xfrm>
            <a:off x="1069579" y="1845210"/>
            <a:ext cx="920635" cy="521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0FF324-A473-81F7-59E8-E043461B8DAF}"/>
              </a:ext>
            </a:extLst>
          </p:cNvPr>
          <p:cNvSpPr/>
          <p:nvPr/>
        </p:nvSpPr>
        <p:spPr>
          <a:xfrm>
            <a:off x="2757062" y="1845210"/>
            <a:ext cx="920635" cy="521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5EBE4-9FA8-EE60-5B76-1BD2E042485E}"/>
              </a:ext>
            </a:extLst>
          </p:cNvPr>
          <p:cNvSpPr/>
          <p:nvPr/>
        </p:nvSpPr>
        <p:spPr>
          <a:xfrm>
            <a:off x="1082279" y="3439352"/>
            <a:ext cx="920635" cy="52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VMF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4690E6-F583-76DF-F12C-7CB0742D1180}"/>
              </a:ext>
            </a:extLst>
          </p:cNvPr>
          <p:cNvSpPr/>
          <p:nvPr/>
        </p:nvSpPr>
        <p:spPr>
          <a:xfrm>
            <a:off x="2757062" y="3424629"/>
            <a:ext cx="920635" cy="5214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D3A76-6F52-4EF5-F26C-A38ABE9BD552}"/>
              </a:ext>
            </a:extLst>
          </p:cNvPr>
          <p:cNvSpPr/>
          <p:nvPr/>
        </p:nvSpPr>
        <p:spPr>
          <a:xfrm>
            <a:off x="1069579" y="5117675"/>
            <a:ext cx="920635" cy="521450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7FD61B5-5D0D-8488-E6B4-333953B5C46B}"/>
              </a:ext>
            </a:extLst>
          </p:cNvPr>
          <p:cNvCxnSpPr>
            <a:stCxn id="9" idx="2"/>
            <a:endCxn id="10" idx="3"/>
          </p:cNvCxnSpPr>
          <p:nvPr/>
        </p:nvCxnSpPr>
        <p:spPr>
          <a:xfrm rot="5400000">
            <a:off x="1887637" y="4048656"/>
            <a:ext cx="1432321" cy="1227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D1AECA-FE61-8A83-4F80-23215634BCBC}"/>
              </a:ext>
            </a:extLst>
          </p:cNvPr>
          <p:cNvSpPr txBox="1"/>
          <p:nvPr/>
        </p:nvSpPr>
        <p:spPr>
          <a:xfrm flipH="1">
            <a:off x="2001904" y="5150232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CB61DA-945B-10C2-EAE0-740EDDB3EC47}"/>
              </a:ext>
            </a:extLst>
          </p:cNvPr>
          <p:cNvSpPr txBox="1"/>
          <p:nvPr/>
        </p:nvSpPr>
        <p:spPr>
          <a:xfrm flipH="1">
            <a:off x="3229329" y="3938331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</a:t>
            </a:r>
            <a:endParaRPr lang="en-US" sz="12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2DB17CE-87A9-C287-B4AC-947ED9DFFBB2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1843643" y="2065615"/>
            <a:ext cx="1072692" cy="167478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7841DC-760D-3BFF-3844-D2FD006DF17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990214" y="2105935"/>
            <a:ext cx="766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286807E-1FB1-75DE-8468-0948DD4972BF}"/>
              </a:ext>
            </a:extLst>
          </p:cNvPr>
          <p:cNvCxnSpPr>
            <a:cxnSpLocks/>
            <a:stCxn id="6" idx="1"/>
            <a:endCxn id="10" idx="1"/>
          </p:cNvCxnSpPr>
          <p:nvPr/>
        </p:nvCxnSpPr>
        <p:spPr>
          <a:xfrm rot="10800000" flipV="1">
            <a:off x="1069579" y="2105934"/>
            <a:ext cx="12700" cy="3272465"/>
          </a:xfrm>
          <a:prstGeom prst="bentConnector3">
            <a:avLst>
              <a:gd name="adj1" fmla="val 4981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CFB7960-4DA9-CB28-965D-D31179E3E9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69579" y="2281844"/>
            <a:ext cx="12700" cy="124557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621487D-FA2A-DA8C-1A75-55C27315D061}"/>
              </a:ext>
            </a:extLst>
          </p:cNvPr>
          <p:cNvSpPr/>
          <p:nvPr/>
        </p:nvSpPr>
        <p:spPr>
          <a:xfrm>
            <a:off x="6334298" y="475665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165B5A-6ACC-726E-C948-D80FF5C89AE1}"/>
              </a:ext>
            </a:extLst>
          </p:cNvPr>
          <p:cNvSpPr/>
          <p:nvPr/>
        </p:nvSpPr>
        <p:spPr>
          <a:xfrm>
            <a:off x="7564582" y="4756650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51B2609-8D1A-D84C-56D7-EB4E32E621D5}"/>
              </a:ext>
            </a:extLst>
          </p:cNvPr>
          <p:cNvSpPr/>
          <p:nvPr/>
        </p:nvSpPr>
        <p:spPr>
          <a:xfrm>
            <a:off x="6949440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71263DC-5138-019A-61C3-ADFCB6CC30F2}"/>
              </a:ext>
            </a:extLst>
          </p:cNvPr>
          <p:cNvSpPr/>
          <p:nvPr/>
        </p:nvSpPr>
        <p:spPr>
          <a:xfrm>
            <a:off x="7564582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9E8E3FC-3CCD-B08F-4E03-0AC4E92FC701}"/>
              </a:ext>
            </a:extLst>
          </p:cNvPr>
          <p:cNvSpPr/>
          <p:nvPr/>
        </p:nvSpPr>
        <p:spPr>
          <a:xfrm>
            <a:off x="6334298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6E3B5CB-7008-91AB-4417-581F5AAF5895}"/>
              </a:ext>
            </a:extLst>
          </p:cNvPr>
          <p:cNvSpPr/>
          <p:nvPr/>
        </p:nvSpPr>
        <p:spPr>
          <a:xfrm>
            <a:off x="1069579" y="6034152"/>
            <a:ext cx="920635" cy="5214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FC etc.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49CDE58-3315-8185-3D78-B2AAB139DB62}"/>
              </a:ext>
            </a:extLst>
          </p:cNvPr>
          <p:cNvCxnSpPr>
            <a:stCxn id="10" idx="2"/>
            <a:endCxn id="74" idx="0"/>
          </p:cNvCxnSpPr>
          <p:nvPr/>
        </p:nvCxnSpPr>
        <p:spPr>
          <a:xfrm>
            <a:off x="1529897" y="5639125"/>
            <a:ext cx="0" cy="39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332971-D572-9D91-368F-7185EFE76795}"/>
              </a:ext>
            </a:extLst>
          </p:cNvPr>
          <p:cNvSpPr/>
          <p:nvPr/>
        </p:nvSpPr>
        <p:spPr>
          <a:xfrm>
            <a:off x="7269476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AD83641-4307-1EC4-3874-9AAD2B1B9457}"/>
              </a:ext>
            </a:extLst>
          </p:cNvPr>
          <p:cNvCxnSpPr>
            <a:cxnSpLocks/>
            <a:stCxn id="65" idx="3"/>
            <a:endCxn id="77" idx="1"/>
          </p:cNvCxnSpPr>
          <p:nvPr/>
        </p:nvCxnSpPr>
        <p:spPr>
          <a:xfrm flipV="1">
            <a:off x="7165571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BA91C8E-231B-77F8-B6AD-BB019980072F}"/>
              </a:ext>
            </a:extLst>
          </p:cNvPr>
          <p:cNvCxnSpPr>
            <a:stCxn id="69" idx="3"/>
            <a:endCxn id="65" idx="1"/>
          </p:cNvCxnSpPr>
          <p:nvPr/>
        </p:nvCxnSpPr>
        <p:spPr>
          <a:xfrm>
            <a:off x="6550429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CD46990-FAB5-FE6D-AAF9-776B06B8072D}"/>
              </a:ext>
            </a:extLst>
          </p:cNvPr>
          <p:cNvSpPr/>
          <p:nvPr/>
        </p:nvSpPr>
        <p:spPr>
          <a:xfrm>
            <a:off x="6949440" y="4756649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B5F0850-1DF0-7BF5-7162-74035A13E62F}"/>
              </a:ext>
            </a:extLst>
          </p:cNvPr>
          <p:cNvCxnSpPr>
            <a:stCxn id="61" idx="3"/>
            <a:endCxn id="89" idx="1"/>
          </p:cNvCxnSpPr>
          <p:nvPr/>
        </p:nvCxnSpPr>
        <p:spPr>
          <a:xfrm flipV="1">
            <a:off x="6550429" y="4864715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049750-391B-C685-0A5D-907CF7A044CF}"/>
              </a:ext>
            </a:extLst>
          </p:cNvPr>
          <p:cNvCxnSpPr>
            <a:stCxn id="89" idx="3"/>
            <a:endCxn id="62" idx="1"/>
          </p:cNvCxnSpPr>
          <p:nvPr/>
        </p:nvCxnSpPr>
        <p:spPr>
          <a:xfrm>
            <a:off x="7165571" y="4864715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31774808-2421-EF78-2DCE-6619120244EB}"/>
              </a:ext>
            </a:extLst>
          </p:cNvPr>
          <p:cNvCxnSpPr>
            <a:cxnSpLocks/>
            <a:stCxn id="65" idx="2"/>
            <a:endCxn id="66" idx="1"/>
          </p:cNvCxnSpPr>
          <p:nvPr/>
        </p:nvCxnSpPr>
        <p:spPr>
          <a:xfrm rot="16200000" flipH="1">
            <a:off x="7150459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4B782C3-7244-2034-B69A-0566BC6D8BCB}"/>
              </a:ext>
            </a:extLst>
          </p:cNvPr>
          <p:cNvSpPr/>
          <p:nvPr/>
        </p:nvSpPr>
        <p:spPr>
          <a:xfrm>
            <a:off x="7564582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33576E6-1B3E-5829-2069-DE6A7E58BA33}"/>
              </a:ext>
            </a:extLst>
          </p:cNvPr>
          <p:cNvCxnSpPr>
            <a:stCxn id="127" idx="1"/>
            <a:endCxn id="65" idx="0"/>
          </p:cNvCxnSpPr>
          <p:nvPr/>
        </p:nvCxnSpPr>
        <p:spPr>
          <a:xfrm rot="10800000" flipV="1">
            <a:off x="7057506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0895947-0F86-1022-D0CA-7E6C667C84AA}"/>
              </a:ext>
            </a:extLst>
          </p:cNvPr>
          <p:cNvSpPr/>
          <p:nvPr/>
        </p:nvSpPr>
        <p:spPr>
          <a:xfrm>
            <a:off x="6949440" y="3760914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8B49CC5-1917-25F0-5E06-9DFDA46A6383}"/>
              </a:ext>
            </a:extLst>
          </p:cNvPr>
          <p:cNvSpPr/>
          <p:nvPr/>
        </p:nvSpPr>
        <p:spPr>
          <a:xfrm>
            <a:off x="7564582" y="4190149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B56E414-E743-441A-399E-A764F33F7973}"/>
              </a:ext>
            </a:extLst>
          </p:cNvPr>
          <p:cNvSpPr/>
          <p:nvPr/>
        </p:nvSpPr>
        <p:spPr>
          <a:xfrm>
            <a:off x="6334298" y="3760914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F0B0B28-33A7-70CF-A7C9-54A6CB969B29}"/>
              </a:ext>
            </a:extLst>
          </p:cNvPr>
          <p:cNvSpPr/>
          <p:nvPr/>
        </p:nvSpPr>
        <p:spPr>
          <a:xfrm>
            <a:off x="7269476" y="3760913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5F2086E-5B5F-8509-F7FE-79AC6D64FB08}"/>
              </a:ext>
            </a:extLst>
          </p:cNvPr>
          <p:cNvCxnSpPr>
            <a:cxnSpLocks/>
            <a:stCxn id="130" idx="3"/>
            <a:endCxn id="133" idx="1"/>
          </p:cNvCxnSpPr>
          <p:nvPr/>
        </p:nvCxnSpPr>
        <p:spPr>
          <a:xfrm flipV="1">
            <a:off x="7165571" y="3868979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8D93236-02A5-CF9D-8A1C-1D0DF6A4A0B2}"/>
              </a:ext>
            </a:extLst>
          </p:cNvPr>
          <p:cNvCxnSpPr>
            <a:stCxn id="132" idx="3"/>
            <a:endCxn id="130" idx="1"/>
          </p:cNvCxnSpPr>
          <p:nvPr/>
        </p:nvCxnSpPr>
        <p:spPr>
          <a:xfrm>
            <a:off x="6550429" y="3868980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D4D89BA7-8BE3-23CF-DB7F-819DB19DAAAF}"/>
              </a:ext>
            </a:extLst>
          </p:cNvPr>
          <p:cNvCxnSpPr>
            <a:cxnSpLocks/>
            <a:stCxn id="130" idx="2"/>
            <a:endCxn id="131" idx="1"/>
          </p:cNvCxnSpPr>
          <p:nvPr/>
        </p:nvCxnSpPr>
        <p:spPr>
          <a:xfrm rot="16200000" flipH="1">
            <a:off x="7150459" y="3884092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D9A1E61-8228-4538-5A38-DFB53F518451}"/>
              </a:ext>
            </a:extLst>
          </p:cNvPr>
          <p:cNvSpPr/>
          <p:nvPr/>
        </p:nvSpPr>
        <p:spPr>
          <a:xfrm>
            <a:off x="7564582" y="331977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F79341C6-A94D-F58A-FB10-06B75272C71B}"/>
              </a:ext>
            </a:extLst>
          </p:cNvPr>
          <p:cNvCxnSpPr>
            <a:stCxn id="137" idx="1"/>
            <a:endCxn id="130" idx="0"/>
          </p:cNvCxnSpPr>
          <p:nvPr/>
        </p:nvCxnSpPr>
        <p:spPr>
          <a:xfrm rot="10800000" flipV="1">
            <a:off x="7057506" y="3427840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03200D4-ED56-1A54-3067-FB6E75F99128}"/>
              </a:ext>
            </a:extLst>
          </p:cNvPr>
          <p:cNvCxnSpPr>
            <a:stCxn id="127" idx="0"/>
            <a:endCxn id="62" idx="2"/>
          </p:cNvCxnSpPr>
          <p:nvPr/>
        </p:nvCxnSpPr>
        <p:spPr>
          <a:xfrm flipV="1">
            <a:off x="7672648" y="4972781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03A3D06-81B2-C8ED-303F-E36A1D205905}"/>
              </a:ext>
            </a:extLst>
          </p:cNvPr>
          <p:cNvCxnSpPr>
            <a:stCxn id="62" idx="0"/>
            <a:endCxn id="131" idx="2"/>
          </p:cNvCxnSpPr>
          <p:nvPr/>
        </p:nvCxnSpPr>
        <p:spPr>
          <a:xfrm flipV="1">
            <a:off x="7672648" y="4406280"/>
            <a:ext cx="0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D5CE1A6-9A01-9621-7D6E-D8E5F139D826}"/>
              </a:ext>
            </a:extLst>
          </p:cNvPr>
          <p:cNvSpPr/>
          <p:nvPr/>
        </p:nvSpPr>
        <p:spPr>
          <a:xfrm>
            <a:off x="8603665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FC8279A-35A9-0744-5FDA-F65D62127839}"/>
              </a:ext>
            </a:extLst>
          </p:cNvPr>
          <p:cNvSpPr/>
          <p:nvPr/>
        </p:nvSpPr>
        <p:spPr>
          <a:xfrm>
            <a:off x="9218807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C62703C-4E98-452C-91EF-3F2D423E7BC9}"/>
              </a:ext>
            </a:extLst>
          </p:cNvPr>
          <p:cNvSpPr/>
          <p:nvPr/>
        </p:nvSpPr>
        <p:spPr>
          <a:xfrm>
            <a:off x="7988523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E9D0431-D871-FA22-0417-EA1CA757F13B}"/>
              </a:ext>
            </a:extLst>
          </p:cNvPr>
          <p:cNvSpPr/>
          <p:nvPr/>
        </p:nvSpPr>
        <p:spPr>
          <a:xfrm>
            <a:off x="8923701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DBCC25-184D-550A-5CE2-37AD9B3F6671}"/>
              </a:ext>
            </a:extLst>
          </p:cNvPr>
          <p:cNvCxnSpPr>
            <a:cxnSpLocks/>
            <a:stCxn id="151" idx="3"/>
            <a:endCxn id="154" idx="1"/>
          </p:cNvCxnSpPr>
          <p:nvPr/>
        </p:nvCxnSpPr>
        <p:spPr>
          <a:xfrm flipV="1">
            <a:off x="8819796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08B0A5F-B62E-9EBC-A913-67733ED6D7E2}"/>
              </a:ext>
            </a:extLst>
          </p:cNvPr>
          <p:cNvCxnSpPr>
            <a:stCxn id="153" idx="3"/>
            <a:endCxn id="151" idx="1"/>
          </p:cNvCxnSpPr>
          <p:nvPr/>
        </p:nvCxnSpPr>
        <p:spPr>
          <a:xfrm>
            <a:off x="8204654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65EF9090-318D-B08C-BB42-FAFEBC35805D}"/>
              </a:ext>
            </a:extLst>
          </p:cNvPr>
          <p:cNvCxnSpPr>
            <a:cxnSpLocks/>
            <a:stCxn id="151" idx="2"/>
            <a:endCxn id="152" idx="1"/>
          </p:cNvCxnSpPr>
          <p:nvPr/>
        </p:nvCxnSpPr>
        <p:spPr>
          <a:xfrm rot="16200000" flipH="1">
            <a:off x="8804684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18E3641-18D4-6D49-B355-E1F65BC77DDD}"/>
              </a:ext>
            </a:extLst>
          </p:cNvPr>
          <p:cNvSpPr/>
          <p:nvPr/>
        </p:nvSpPr>
        <p:spPr>
          <a:xfrm>
            <a:off x="9218807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E7F82A7-B862-47AD-5F2E-AF7E99DC6377}"/>
              </a:ext>
            </a:extLst>
          </p:cNvPr>
          <p:cNvCxnSpPr>
            <a:stCxn id="158" idx="1"/>
            <a:endCxn id="151" idx="0"/>
          </p:cNvCxnSpPr>
          <p:nvPr/>
        </p:nvCxnSpPr>
        <p:spPr>
          <a:xfrm rot="10800000" flipV="1">
            <a:off x="8711731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8C1A2D9-1B4D-BF8B-EBD0-E55BBE6F927B}"/>
              </a:ext>
            </a:extLst>
          </p:cNvPr>
          <p:cNvCxnSpPr>
            <a:cxnSpLocks/>
            <a:stCxn id="158" idx="0"/>
          </p:cNvCxnSpPr>
          <p:nvPr/>
        </p:nvCxnSpPr>
        <p:spPr>
          <a:xfrm flipV="1">
            <a:off x="9326873" y="4972781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EFFF60F-DE2F-AEDB-B16B-BDC1D50005F2}"/>
              </a:ext>
            </a:extLst>
          </p:cNvPr>
          <p:cNvSpPr/>
          <p:nvPr/>
        </p:nvSpPr>
        <p:spPr>
          <a:xfrm>
            <a:off x="9218807" y="4756650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82DF1C7-E68E-2D74-77B2-0DD0725980B1}"/>
              </a:ext>
            </a:extLst>
          </p:cNvPr>
          <p:cNvCxnSpPr>
            <a:stCxn id="168" idx="0"/>
            <a:endCxn id="131" idx="2"/>
          </p:cNvCxnSpPr>
          <p:nvPr/>
        </p:nvCxnSpPr>
        <p:spPr>
          <a:xfrm flipH="1" flipV="1">
            <a:off x="7672648" y="4406280"/>
            <a:ext cx="1654225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CE4FFDA-F2D0-2939-82C9-E0AC6E3C2363}"/>
              </a:ext>
            </a:extLst>
          </p:cNvPr>
          <p:cNvSpPr/>
          <p:nvPr/>
        </p:nvSpPr>
        <p:spPr>
          <a:xfrm>
            <a:off x="6334298" y="2788292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8703390-96BD-858F-B15C-6622CBAAF41E}"/>
              </a:ext>
            </a:extLst>
          </p:cNvPr>
          <p:cNvSpPr/>
          <p:nvPr/>
        </p:nvSpPr>
        <p:spPr>
          <a:xfrm>
            <a:off x="7564582" y="2788292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4992DDF-4A57-5EFB-7474-417387F7A3C8}"/>
              </a:ext>
            </a:extLst>
          </p:cNvPr>
          <p:cNvSpPr/>
          <p:nvPr/>
        </p:nvSpPr>
        <p:spPr>
          <a:xfrm>
            <a:off x="6949440" y="2788291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2CB184E-DD56-1EAC-9D67-3E39EDB0F3BA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 flipV="1">
            <a:off x="6550429" y="2896357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7E0F2D1-AC89-7530-E0B7-86D3B30E2523}"/>
              </a:ext>
            </a:extLst>
          </p:cNvPr>
          <p:cNvCxnSpPr>
            <a:stCxn id="174" idx="3"/>
            <a:endCxn id="173" idx="1"/>
          </p:cNvCxnSpPr>
          <p:nvPr/>
        </p:nvCxnSpPr>
        <p:spPr>
          <a:xfrm>
            <a:off x="7165571" y="2896357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BE67E9E-25F5-952B-5622-D815EBF48985}"/>
              </a:ext>
            </a:extLst>
          </p:cNvPr>
          <p:cNvSpPr/>
          <p:nvPr/>
        </p:nvSpPr>
        <p:spPr>
          <a:xfrm>
            <a:off x="6949440" y="1792556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A27A735-CF7F-D2DD-4161-2732A12BB42A}"/>
              </a:ext>
            </a:extLst>
          </p:cNvPr>
          <p:cNvSpPr/>
          <p:nvPr/>
        </p:nvSpPr>
        <p:spPr>
          <a:xfrm>
            <a:off x="7564582" y="222179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1339B11-8949-A36B-5C97-86BCFD8C6499}"/>
              </a:ext>
            </a:extLst>
          </p:cNvPr>
          <p:cNvSpPr/>
          <p:nvPr/>
        </p:nvSpPr>
        <p:spPr>
          <a:xfrm>
            <a:off x="6334298" y="1792556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33207B-E0A8-DABA-87EF-42F38A46F31E}"/>
              </a:ext>
            </a:extLst>
          </p:cNvPr>
          <p:cNvSpPr/>
          <p:nvPr/>
        </p:nvSpPr>
        <p:spPr>
          <a:xfrm>
            <a:off x="7269476" y="1792555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FCE7C92-F9F9-4DB6-C006-4F180574A54D}"/>
              </a:ext>
            </a:extLst>
          </p:cNvPr>
          <p:cNvCxnSpPr>
            <a:cxnSpLocks/>
            <a:stCxn id="177" idx="3"/>
            <a:endCxn id="180" idx="1"/>
          </p:cNvCxnSpPr>
          <p:nvPr/>
        </p:nvCxnSpPr>
        <p:spPr>
          <a:xfrm flipV="1">
            <a:off x="7165571" y="1900621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ABADF35-9500-83C9-087B-46E80AF434BE}"/>
              </a:ext>
            </a:extLst>
          </p:cNvPr>
          <p:cNvCxnSpPr>
            <a:stCxn id="179" idx="3"/>
            <a:endCxn id="177" idx="1"/>
          </p:cNvCxnSpPr>
          <p:nvPr/>
        </p:nvCxnSpPr>
        <p:spPr>
          <a:xfrm>
            <a:off x="6550429" y="1900622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AE70ED09-854F-81E6-8B43-4FAD18DEBCC7}"/>
              </a:ext>
            </a:extLst>
          </p:cNvPr>
          <p:cNvCxnSpPr>
            <a:cxnSpLocks/>
            <a:stCxn id="177" idx="2"/>
            <a:endCxn id="178" idx="1"/>
          </p:cNvCxnSpPr>
          <p:nvPr/>
        </p:nvCxnSpPr>
        <p:spPr>
          <a:xfrm rot="16200000" flipH="1">
            <a:off x="7150459" y="1915734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695918E-5DB4-F1FF-6D4B-607C5200EC29}"/>
              </a:ext>
            </a:extLst>
          </p:cNvPr>
          <p:cNvSpPr/>
          <p:nvPr/>
        </p:nvSpPr>
        <p:spPr>
          <a:xfrm>
            <a:off x="7564582" y="1351417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0B768E67-D858-84D5-FB44-0652AA9FE0E8}"/>
              </a:ext>
            </a:extLst>
          </p:cNvPr>
          <p:cNvCxnSpPr>
            <a:stCxn id="184" idx="1"/>
            <a:endCxn id="177" idx="0"/>
          </p:cNvCxnSpPr>
          <p:nvPr/>
        </p:nvCxnSpPr>
        <p:spPr>
          <a:xfrm rot="10800000" flipV="1">
            <a:off x="7057506" y="1459482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430F364-ADD4-E6AF-5CBF-F581DBB5FD8E}"/>
              </a:ext>
            </a:extLst>
          </p:cNvPr>
          <p:cNvCxnSpPr>
            <a:cxnSpLocks/>
            <a:stCxn id="137" idx="0"/>
            <a:endCxn id="173" idx="2"/>
          </p:cNvCxnSpPr>
          <p:nvPr/>
        </p:nvCxnSpPr>
        <p:spPr>
          <a:xfrm flipV="1">
            <a:off x="7672648" y="3004423"/>
            <a:ext cx="0" cy="31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1C8CD5EF-E074-94C0-B213-1864894D9C30}"/>
              </a:ext>
            </a:extLst>
          </p:cNvPr>
          <p:cNvCxnSpPr>
            <a:stCxn id="173" idx="0"/>
            <a:endCxn id="178" idx="2"/>
          </p:cNvCxnSpPr>
          <p:nvPr/>
        </p:nvCxnSpPr>
        <p:spPr>
          <a:xfrm flipV="1">
            <a:off x="7672648" y="2437922"/>
            <a:ext cx="0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304FA4F-239C-070C-FB5F-9F94943CFBC1}"/>
              </a:ext>
            </a:extLst>
          </p:cNvPr>
          <p:cNvSpPr/>
          <p:nvPr/>
        </p:nvSpPr>
        <p:spPr>
          <a:xfrm>
            <a:off x="8603665" y="3746512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CA0DF21-CD5F-194E-3D22-A3B54DA13120}"/>
              </a:ext>
            </a:extLst>
          </p:cNvPr>
          <p:cNvSpPr/>
          <p:nvPr/>
        </p:nvSpPr>
        <p:spPr>
          <a:xfrm>
            <a:off x="9218807" y="4175747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DBAAE32-12B5-4687-B754-229C96D96754}"/>
              </a:ext>
            </a:extLst>
          </p:cNvPr>
          <p:cNvSpPr/>
          <p:nvPr/>
        </p:nvSpPr>
        <p:spPr>
          <a:xfrm>
            <a:off x="7988523" y="3746512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CA2CC04-A30D-09B8-23D9-4459AC9CCD4E}"/>
              </a:ext>
            </a:extLst>
          </p:cNvPr>
          <p:cNvSpPr/>
          <p:nvPr/>
        </p:nvSpPr>
        <p:spPr>
          <a:xfrm>
            <a:off x="8923701" y="3746511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E9DAE1D-E0DE-BF1F-C91C-C0A86482357C}"/>
              </a:ext>
            </a:extLst>
          </p:cNvPr>
          <p:cNvCxnSpPr>
            <a:cxnSpLocks/>
            <a:stCxn id="203" idx="3"/>
            <a:endCxn id="206" idx="1"/>
          </p:cNvCxnSpPr>
          <p:nvPr/>
        </p:nvCxnSpPr>
        <p:spPr>
          <a:xfrm flipV="1">
            <a:off x="8819796" y="3854577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4CF1450-A019-7CBB-DA7A-9EB182F28590}"/>
              </a:ext>
            </a:extLst>
          </p:cNvPr>
          <p:cNvCxnSpPr>
            <a:stCxn id="205" idx="3"/>
            <a:endCxn id="203" idx="1"/>
          </p:cNvCxnSpPr>
          <p:nvPr/>
        </p:nvCxnSpPr>
        <p:spPr>
          <a:xfrm>
            <a:off x="8204654" y="3854578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4E32DC2E-AB3E-546A-E1F2-6E49B5A105B4}"/>
              </a:ext>
            </a:extLst>
          </p:cNvPr>
          <p:cNvCxnSpPr>
            <a:cxnSpLocks/>
            <a:stCxn id="203" idx="2"/>
            <a:endCxn id="204" idx="1"/>
          </p:cNvCxnSpPr>
          <p:nvPr/>
        </p:nvCxnSpPr>
        <p:spPr>
          <a:xfrm rot="16200000" flipH="1">
            <a:off x="8804684" y="3869690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158F00E-45D0-3DAA-D1A1-4E4A22B3A472}"/>
              </a:ext>
            </a:extLst>
          </p:cNvPr>
          <p:cNvSpPr/>
          <p:nvPr/>
        </p:nvSpPr>
        <p:spPr>
          <a:xfrm>
            <a:off x="9218807" y="3305373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875FC576-25B8-3EB4-0649-024891285918}"/>
              </a:ext>
            </a:extLst>
          </p:cNvPr>
          <p:cNvCxnSpPr>
            <a:stCxn id="210" idx="1"/>
            <a:endCxn id="203" idx="0"/>
          </p:cNvCxnSpPr>
          <p:nvPr/>
        </p:nvCxnSpPr>
        <p:spPr>
          <a:xfrm rot="10800000" flipV="1">
            <a:off x="8711731" y="3413438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CE87BFC-84BC-0593-725C-E34B77D48A9F}"/>
              </a:ext>
            </a:extLst>
          </p:cNvPr>
          <p:cNvCxnSpPr>
            <a:cxnSpLocks/>
            <a:stCxn id="210" idx="0"/>
          </p:cNvCxnSpPr>
          <p:nvPr/>
        </p:nvCxnSpPr>
        <p:spPr>
          <a:xfrm flipV="1">
            <a:off x="9326873" y="3004423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A6A84E0-09A5-4D44-AF4D-9771EAF4A4F4}"/>
              </a:ext>
            </a:extLst>
          </p:cNvPr>
          <p:cNvSpPr/>
          <p:nvPr/>
        </p:nvSpPr>
        <p:spPr>
          <a:xfrm>
            <a:off x="9218807" y="2788292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F85B10AA-4EE9-F38B-1605-21217F7F3F43}"/>
              </a:ext>
            </a:extLst>
          </p:cNvPr>
          <p:cNvCxnSpPr>
            <a:stCxn id="213" idx="0"/>
          </p:cNvCxnSpPr>
          <p:nvPr/>
        </p:nvCxnSpPr>
        <p:spPr>
          <a:xfrm flipH="1" flipV="1">
            <a:off x="7672648" y="2437922"/>
            <a:ext cx="1654225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64AF96F-CE3D-4A58-AFAB-BF692EFCAEC0}"/>
              </a:ext>
            </a:extLst>
          </p:cNvPr>
          <p:cNvSpPr/>
          <p:nvPr/>
        </p:nvSpPr>
        <p:spPr>
          <a:xfrm>
            <a:off x="10634051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3EA6027-3136-FB37-B9D0-6D07868E5CC0}"/>
              </a:ext>
            </a:extLst>
          </p:cNvPr>
          <p:cNvSpPr/>
          <p:nvPr/>
        </p:nvSpPr>
        <p:spPr>
          <a:xfrm>
            <a:off x="11249193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01969CFE-D253-81E6-F966-853264D8F95E}"/>
              </a:ext>
            </a:extLst>
          </p:cNvPr>
          <p:cNvSpPr/>
          <p:nvPr/>
        </p:nvSpPr>
        <p:spPr>
          <a:xfrm>
            <a:off x="10018909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656B173-6242-7C6F-E958-8499877DE4AD}"/>
              </a:ext>
            </a:extLst>
          </p:cNvPr>
          <p:cNvSpPr/>
          <p:nvPr/>
        </p:nvSpPr>
        <p:spPr>
          <a:xfrm>
            <a:off x="10954087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2B5D6A7-AE70-2FDE-7A4B-65C312777E80}"/>
              </a:ext>
            </a:extLst>
          </p:cNvPr>
          <p:cNvCxnSpPr>
            <a:cxnSpLocks/>
            <a:stCxn id="217" idx="3"/>
            <a:endCxn id="220" idx="1"/>
          </p:cNvCxnSpPr>
          <p:nvPr/>
        </p:nvCxnSpPr>
        <p:spPr>
          <a:xfrm flipV="1">
            <a:off x="10850182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C407AD4-38E8-76FA-1F2B-662660729EDB}"/>
              </a:ext>
            </a:extLst>
          </p:cNvPr>
          <p:cNvCxnSpPr>
            <a:stCxn id="219" idx="3"/>
            <a:endCxn id="217" idx="1"/>
          </p:cNvCxnSpPr>
          <p:nvPr/>
        </p:nvCxnSpPr>
        <p:spPr>
          <a:xfrm>
            <a:off x="10235040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8D47C630-4C09-5BB2-41D4-92114A7CA0AA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rot="16200000" flipH="1">
            <a:off x="10835070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964FD4A-068D-534F-82E8-A35E847680E6}"/>
              </a:ext>
            </a:extLst>
          </p:cNvPr>
          <p:cNvSpPr/>
          <p:nvPr/>
        </p:nvSpPr>
        <p:spPr>
          <a:xfrm>
            <a:off x="11249193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9081D6C6-C5F9-CDC6-0C3D-04C439BAB895}"/>
              </a:ext>
            </a:extLst>
          </p:cNvPr>
          <p:cNvCxnSpPr>
            <a:stCxn id="224" idx="1"/>
            <a:endCxn id="217" idx="0"/>
          </p:cNvCxnSpPr>
          <p:nvPr/>
        </p:nvCxnSpPr>
        <p:spPr>
          <a:xfrm rot="10800000" flipV="1">
            <a:off x="10742117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9EB8077-5E1F-53B8-916B-6660AECE1BEF}"/>
              </a:ext>
            </a:extLst>
          </p:cNvPr>
          <p:cNvCxnSpPr>
            <a:cxnSpLocks/>
            <a:stCxn id="224" idx="0"/>
          </p:cNvCxnSpPr>
          <p:nvPr/>
        </p:nvCxnSpPr>
        <p:spPr>
          <a:xfrm flipV="1">
            <a:off x="11357259" y="4972781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9D69D5D-AAB0-968E-1C72-CBAE2FFE574A}"/>
              </a:ext>
            </a:extLst>
          </p:cNvPr>
          <p:cNvSpPr/>
          <p:nvPr/>
        </p:nvSpPr>
        <p:spPr>
          <a:xfrm>
            <a:off x="11249193" y="4756650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AD285CF-AF84-408B-7385-E886549B22CA}"/>
              </a:ext>
            </a:extLst>
          </p:cNvPr>
          <p:cNvCxnSpPr>
            <a:endCxn id="204" idx="2"/>
          </p:cNvCxnSpPr>
          <p:nvPr/>
        </p:nvCxnSpPr>
        <p:spPr>
          <a:xfrm flipH="1" flipV="1">
            <a:off x="9326873" y="4391878"/>
            <a:ext cx="2015130" cy="36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E9AFF18-9B23-0C46-1E92-90B7DDD6A8B0}"/>
              </a:ext>
            </a:extLst>
          </p:cNvPr>
          <p:cNvSpPr/>
          <p:nvPr/>
        </p:nvSpPr>
        <p:spPr>
          <a:xfrm>
            <a:off x="10649284" y="1792556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D1FC973-3966-075A-C05F-EA01B5FD415D}"/>
              </a:ext>
            </a:extLst>
          </p:cNvPr>
          <p:cNvSpPr/>
          <p:nvPr/>
        </p:nvSpPr>
        <p:spPr>
          <a:xfrm>
            <a:off x="11264426" y="222179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5752949-BE8A-5968-A1BB-C3679F2655E8}"/>
              </a:ext>
            </a:extLst>
          </p:cNvPr>
          <p:cNvSpPr/>
          <p:nvPr/>
        </p:nvSpPr>
        <p:spPr>
          <a:xfrm>
            <a:off x="10034142" y="1792556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2E1FDAE-3685-E18E-3CF3-9BFFC4FB46F0}"/>
              </a:ext>
            </a:extLst>
          </p:cNvPr>
          <p:cNvSpPr/>
          <p:nvPr/>
        </p:nvSpPr>
        <p:spPr>
          <a:xfrm>
            <a:off x="10969320" y="1792555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9BA10BD-0AAC-908D-39D4-3AF0B8D8158F}"/>
              </a:ext>
            </a:extLst>
          </p:cNvPr>
          <p:cNvCxnSpPr>
            <a:cxnSpLocks/>
            <a:stCxn id="231" idx="3"/>
            <a:endCxn id="234" idx="1"/>
          </p:cNvCxnSpPr>
          <p:nvPr/>
        </p:nvCxnSpPr>
        <p:spPr>
          <a:xfrm flipV="1">
            <a:off x="10865415" y="1900621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D13EB720-A130-FFC8-FF60-AD15E3978A51}"/>
              </a:ext>
            </a:extLst>
          </p:cNvPr>
          <p:cNvCxnSpPr>
            <a:stCxn id="233" idx="3"/>
            <a:endCxn id="231" idx="1"/>
          </p:cNvCxnSpPr>
          <p:nvPr/>
        </p:nvCxnSpPr>
        <p:spPr>
          <a:xfrm>
            <a:off x="10250273" y="1900622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52494EDF-0876-2AC4-CD4E-A598495F3F5E}"/>
              </a:ext>
            </a:extLst>
          </p:cNvPr>
          <p:cNvCxnSpPr>
            <a:cxnSpLocks/>
            <a:stCxn id="231" idx="2"/>
            <a:endCxn id="232" idx="1"/>
          </p:cNvCxnSpPr>
          <p:nvPr/>
        </p:nvCxnSpPr>
        <p:spPr>
          <a:xfrm rot="16200000" flipH="1">
            <a:off x="10850303" y="1915734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B8A2C10-4DE9-17AB-38D8-73471A499FEA}"/>
              </a:ext>
            </a:extLst>
          </p:cNvPr>
          <p:cNvSpPr/>
          <p:nvPr/>
        </p:nvSpPr>
        <p:spPr>
          <a:xfrm>
            <a:off x="11264426" y="1351417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46BB0C97-5280-8BC9-D619-ED3E4D8FAAD6}"/>
              </a:ext>
            </a:extLst>
          </p:cNvPr>
          <p:cNvCxnSpPr>
            <a:stCxn id="238" idx="1"/>
            <a:endCxn id="231" idx="0"/>
          </p:cNvCxnSpPr>
          <p:nvPr/>
        </p:nvCxnSpPr>
        <p:spPr>
          <a:xfrm rot="10800000" flipV="1">
            <a:off x="10757350" y="1459482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6716F28-95E8-87D4-4FE5-1412A5E50D73}"/>
              </a:ext>
            </a:extLst>
          </p:cNvPr>
          <p:cNvCxnSpPr>
            <a:stCxn id="213" idx="0"/>
            <a:endCxn id="232" idx="2"/>
          </p:cNvCxnSpPr>
          <p:nvPr/>
        </p:nvCxnSpPr>
        <p:spPr>
          <a:xfrm flipV="1">
            <a:off x="9326873" y="2437922"/>
            <a:ext cx="2045619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192AE3CC-6081-F0F3-352C-15C6136557AE}"/>
              </a:ext>
            </a:extLst>
          </p:cNvPr>
          <p:cNvSpPr/>
          <p:nvPr/>
        </p:nvSpPr>
        <p:spPr>
          <a:xfrm>
            <a:off x="7564582" y="2619092"/>
            <a:ext cx="216129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C021C2A8-0405-AEB4-4BE7-4A82C2E35E14}"/>
              </a:ext>
            </a:extLst>
          </p:cNvPr>
          <p:cNvSpPr/>
          <p:nvPr/>
        </p:nvSpPr>
        <p:spPr>
          <a:xfrm>
            <a:off x="8595364" y="2619092"/>
            <a:ext cx="1654225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31FBB506-CF5C-9A9A-3C69-EDC5C0F831F4}"/>
              </a:ext>
            </a:extLst>
          </p:cNvPr>
          <p:cNvSpPr/>
          <p:nvPr/>
        </p:nvSpPr>
        <p:spPr>
          <a:xfrm>
            <a:off x="7564582" y="5117675"/>
            <a:ext cx="216129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845F1B56-1AA5-620D-918B-9DAA085731A7}"/>
              </a:ext>
            </a:extLst>
          </p:cNvPr>
          <p:cNvSpPr/>
          <p:nvPr/>
        </p:nvSpPr>
        <p:spPr>
          <a:xfrm>
            <a:off x="9230656" y="5117675"/>
            <a:ext cx="216129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F437BF8A-0F88-A054-6985-8F73EFBAC522}"/>
              </a:ext>
            </a:extLst>
          </p:cNvPr>
          <p:cNvSpPr/>
          <p:nvPr/>
        </p:nvSpPr>
        <p:spPr>
          <a:xfrm>
            <a:off x="11249680" y="5117675"/>
            <a:ext cx="216129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BDEE3-DA09-C5F4-C933-08C767481B77}"/>
              </a:ext>
            </a:extLst>
          </p:cNvPr>
          <p:cNvSpPr/>
          <p:nvPr/>
        </p:nvSpPr>
        <p:spPr>
          <a:xfrm>
            <a:off x="4881532" y="3760913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43C3EB-C228-111C-5EF7-98582D6ACB28}"/>
              </a:ext>
            </a:extLst>
          </p:cNvPr>
          <p:cNvSpPr/>
          <p:nvPr/>
        </p:nvSpPr>
        <p:spPr>
          <a:xfrm>
            <a:off x="5496674" y="3760912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612C3A-12B5-735B-8CE4-3853D0B869C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5097663" y="3868978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A51B01-3D4C-FDED-410E-33168532FF6D}"/>
              </a:ext>
            </a:extLst>
          </p:cNvPr>
          <p:cNvCxnSpPr>
            <a:stCxn id="11" idx="3"/>
          </p:cNvCxnSpPr>
          <p:nvPr/>
        </p:nvCxnSpPr>
        <p:spPr>
          <a:xfrm>
            <a:off x="5712805" y="3868978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765D6D7-E6BC-0A60-7A28-2A828BFC1C99}"/>
              </a:ext>
            </a:extLst>
          </p:cNvPr>
          <p:cNvSpPr/>
          <p:nvPr/>
        </p:nvSpPr>
        <p:spPr>
          <a:xfrm>
            <a:off x="1082279" y="4206201"/>
            <a:ext cx="920635" cy="52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E76681-5FF4-FD8E-F43D-0BF9131AF1FF}"/>
              </a:ext>
            </a:extLst>
          </p:cNvPr>
          <p:cNvCxnSpPr>
            <a:stCxn id="8" idx="2"/>
            <a:endCxn id="17" idx="0"/>
          </p:cNvCxnSpPr>
          <p:nvPr/>
        </p:nvCxnSpPr>
        <p:spPr>
          <a:xfrm>
            <a:off x="1542597" y="3960802"/>
            <a:ext cx="0" cy="24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80F94A1-A49A-9C80-83D0-86536E0EC5F4}"/>
              </a:ext>
            </a:extLst>
          </p:cNvPr>
          <p:cNvCxnSpPr>
            <a:stCxn id="17" idx="3"/>
            <a:endCxn id="9" idx="1"/>
          </p:cNvCxnSpPr>
          <p:nvPr/>
        </p:nvCxnSpPr>
        <p:spPr>
          <a:xfrm flipV="1">
            <a:off x="2002914" y="3685354"/>
            <a:ext cx="754148" cy="781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4A029A-EC50-5C27-E178-4B59B6BAAEA8}"/>
              </a:ext>
            </a:extLst>
          </p:cNvPr>
          <p:cNvGrpSpPr/>
          <p:nvPr/>
        </p:nvGrpSpPr>
        <p:grpSpPr>
          <a:xfrm>
            <a:off x="7477283" y="2437922"/>
            <a:ext cx="3886033" cy="2835809"/>
            <a:chOff x="7477283" y="2437922"/>
            <a:chExt cx="3886033" cy="283580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4CAE950-2F30-A88F-B47C-7FB9890766BD}"/>
                </a:ext>
              </a:extLst>
            </p:cNvPr>
            <p:cNvSpPr/>
            <p:nvPr/>
          </p:nvSpPr>
          <p:spPr>
            <a:xfrm>
              <a:off x="7477283" y="4714241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6BF846B-6281-AD75-6E95-88D302A3BFFA}"/>
                </a:ext>
              </a:extLst>
            </p:cNvPr>
            <p:cNvCxnSpPr>
              <a:endCxn id="30" idx="3"/>
            </p:cNvCxnSpPr>
            <p:nvPr/>
          </p:nvCxnSpPr>
          <p:spPr>
            <a:xfrm flipH="1" flipV="1">
              <a:off x="7585349" y="4930372"/>
              <a:ext cx="87299" cy="343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16F95C-ADB8-6884-5A93-BE6886B5D13A}"/>
                </a:ext>
              </a:extLst>
            </p:cNvPr>
            <p:cNvCxnSpPr>
              <a:stCxn id="30" idx="0"/>
            </p:cNvCxnSpPr>
            <p:nvPr/>
          </p:nvCxnSpPr>
          <p:spPr>
            <a:xfrm flipV="1">
              <a:off x="7585349" y="4406280"/>
              <a:ext cx="87299" cy="307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1EEE7D-CE78-517C-9239-A70C41E53466}"/>
                </a:ext>
              </a:extLst>
            </p:cNvPr>
            <p:cNvSpPr/>
            <p:nvPr/>
          </p:nvSpPr>
          <p:spPr>
            <a:xfrm>
              <a:off x="9114904" y="4714241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F3B665D-F135-BB20-5BCC-051E14DF1719}"/>
                </a:ext>
              </a:extLst>
            </p:cNvPr>
            <p:cNvCxnSpPr>
              <a:endCxn id="34" idx="3"/>
            </p:cNvCxnSpPr>
            <p:nvPr/>
          </p:nvCxnSpPr>
          <p:spPr>
            <a:xfrm flipH="1" flipV="1">
              <a:off x="9222970" y="4930372"/>
              <a:ext cx="87299" cy="343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B42C01E-42F2-7632-EF03-0316A229FE3F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H="1" flipV="1">
              <a:off x="7672648" y="4406280"/>
              <a:ext cx="1550322" cy="307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6DF18C6-9B1F-01AC-6192-DFEC85B4AA45}"/>
                </a:ext>
              </a:extLst>
            </p:cNvPr>
            <p:cNvSpPr/>
            <p:nvPr/>
          </p:nvSpPr>
          <p:spPr>
            <a:xfrm>
              <a:off x="11147185" y="4714241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DB717B0-8B4A-C073-74B4-D5006A45F2D7}"/>
                </a:ext>
              </a:extLst>
            </p:cNvPr>
            <p:cNvCxnSpPr>
              <a:endCxn id="37" idx="3"/>
            </p:cNvCxnSpPr>
            <p:nvPr/>
          </p:nvCxnSpPr>
          <p:spPr>
            <a:xfrm flipH="1" flipV="1">
              <a:off x="11255251" y="4930372"/>
              <a:ext cx="87299" cy="343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FC3361D-36F4-C8C0-D673-7E89CBEDE9A5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9326873" y="4391878"/>
              <a:ext cx="1928378" cy="322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547BC5F-E8CD-80B8-D028-E650AABA9563}"/>
                </a:ext>
              </a:extLst>
            </p:cNvPr>
            <p:cNvSpPr/>
            <p:nvPr/>
          </p:nvSpPr>
          <p:spPr>
            <a:xfrm>
              <a:off x="7477283" y="2758346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CE51262-5C82-BBC2-CE43-868496C47228}"/>
                </a:ext>
              </a:extLst>
            </p:cNvPr>
            <p:cNvCxnSpPr>
              <a:endCxn id="40" idx="3"/>
            </p:cNvCxnSpPr>
            <p:nvPr/>
          </p:nvCxnSpPr>
          <p:spPr>
            <a:xfrm flipH="1" flipV="1">
              <a:off x="7585349" y="2974477"/>
              <a:ext cx="87299" cy="343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215FE6D-FB60-A5AA-AA52-0AE0D311294F}"/>
                </a:ext>
              </a:extLst>
            </p:cNvPr>
            <p:cNvCxnSpPr>
              <a:stCxn id="40" idx="0"/>
            </p:cNvCxnSpPr>
            <p:nvPr/>
          </p:nvCxnSpPr>
          <p:spPr>
            <a:xfrm flipV="1">
              <a:off x="7585349" y="2450385"/>
              <a:ext cx="87299" cy="307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0E90D5A-8E22-1DAD-1862-91329BD9F85E}"/>
                </a:ext>
              </a:extLst>
            </p:cNvPr>
            <p:cNvSpPr/>
            <p:nvPr/>
          </p:nvSpPr>
          <p:spPr>
            <a:xfrm>
              <a:off x="9114904" y="2745883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4D283B6-8256-A36A-67D6-41D76F5BF31E}"/>
                </a:ext>
              </a:extLst>
            </p:cNvPr>
            <p:cNvCxnSpPr>
              <a:endCxn id="44" idx="3"/>
            </p:cNvCxnSpPr>
            <p:nvPr/>
          </p:nvCxnSpPr>
          <p:spPr>
            <a:xfrm flipH="1" flipV="1">
              <a:off x="9222970" y="2962014"/>
              <a:ext cx="87299" cy="343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8191508-DEEF-8A8E-96F9-1BD90A646854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H="1" flipV="1">
              <a:off x="7672648" y="2437922"/>
              <a:ext cx="1550322" cy="307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840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14">
            <a:extLst>
              <a:ext uri="{FF2B5EF4-FFF2-40B4-BE49-F238E27FC236}">
                <a16:creationId xmlns:a16="http://schemas.microsoft.com/office/drawing/2014/main" id="{8537FAD4-8BFB-4E54-8D82-5241F43300A6}"/>
              </a:ext>
            </a:extLst>
          </p:cNvPr>
          <p:cNvSpPr/>
          <p:nvPr/>
        </p:nvSpPr>
        <p:spPr>
          <a:xfrm>
            <a:off x="6095999" y="2668385"/>
            <a:ext cx="5733009" cy="2497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                                                               VMF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21487D-FA2A-DA8C-1A75-55C27315D061}"/>
              </a:ext>
            </a:extLst>
          </p:cNvPr>
          <p:cNvSpPr/>
          <p:nvPr/>
        </p:nvSpPr>
        <p:spPr>
          <a:xfrm>
            <a:off x="6334298" y="475665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165B5A-6ACC-726E-C948-D80FF5C89AE1}"/>
              </a:ext>
            </a:extLst>
          </p:cNvPr>
          <p:cNvSpPr/>
          <p:nvPr/>
        </p:nvSpPr>
        <p:spPr>
          <a:xfrm>
            <a:off x="7564582" y="4756650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51B2609-8D1A-D84C-56D7-EB4E32E621D5}"/>
              </a:ext>
            </a:extLst>
          </p:cNvPr>
          <p:cNvSpPr/>
          <p:nvPr/>
        </p:nvSpPr>
        <p:spPr>
          <a:xfrm>
            <a:off x="6949440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71263DC-5138-019A-61C3-ADFCB6CC30F2}"/>
              </a:ext>
            </a:extLst>
          </p:cNvPr>
          <p:cNvSpPr/>
          <p:nvPr/>
        </p:nvSpPr>
        <p:spPr>
          <a:xfrm>
            <a:off x="7564582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9E8E3FC-3CCD-B08F-4E03-0AC4E92FC701}"/>
              </a:ext>
            </a:extLst>
          </p:cNvPr>
          <p:cNvSpPr/>
          <p:nvPr/>
        </p:nvSpPr>
        <p:spPr>
          <a:xfrm>
            <a:off x="6334298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332971-D572-9D91-368F-7185EFE76795}"/>
              </a:ext>
            </a:extLst>
          </p:cNvPr>
          <p:cNvSpPr/>
          <p:nvPr/>
        </p:nvSpPr>
        <p:spPr>
          <a:xfrm>
            <a:off x="7269476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AD83641-4307-1EC4-3874-9AAD2B1B9457}"/>
              </a:ext>
            </a:extLst>
          </p:cNvPr>
          <p:cNvCxnSpPr>
            <a:cxnSpLocks/>
            <a:stCxn id="65" idx="3"/>
            <a:endCxn id="77" idx="1"/>
          </p:cNvCxnSpPr>
          <p:nvPr/>
        </p:nvCxnSpPr>
        <p:spPr>
          <a:xfrm flipV="1">
            <a:off x="7165571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BA91C8E-231B-77F8-B6AD-BB019980072F}"/>
              </a:ext>
            </a:extLst>
          </p:cNvPr>
          <p:cNvCxnSpPr>
            <a:stCxn id="69" idx="3"/>
            <a:endCxn id="65" idx="1"/>
          </p:cNvCxnSpPr>
          <p:nvPr/>
        </p:nvCxnSpPr>
        <p:spPr>
          <a:xfrm>
            <a:off x="6550429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CD46990-FAB5-FE6D-AAF9-776B06B8072D}"/>
              </a:ext>
            </a:extLst>
          </p:cNvPr>
          <p:cNvSpPr/>
          <p:nvPr/>
        </p:nvSpPr>
        <p:spPr>
          <a:xfrm>
            <a:off x="6949440" y="4756649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B5F0850-1DF0-7BF5-7162-74035A13E62F}"/>
              </a:ext>
            </a:extLst>
          </p:cNvPr>
          <p:cNvCxnSpPr>
            <a:stCxn id="61" idx="3"/>
            <a:endCxn id="89" idx="1"/>
          </p:cNvCxnSpPr>
          <p:nvPr/>
        </p:nvCxnSpPr>
        <p:spPr>
          <a:xfrm flipV="1">
            <a:off x="6550429" y="4864715"/>
            <a:ext cx="39901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049750-391B-C685-0A5D-907CF7A044CF}"/>
              </a:ext>
            </a:extLst>
          </p:cNvPr>
          <p:cNvCxnSpPr>
            <a:stCxn id="89" idx="3"/>
            <a:endCxn id="62" idx="1"/>
          </p:cNvCxnSpPr>
          <p:nvPr/>
        </p:nvCxnSpPr>
        <p:spPr>
          <a:xfrm>
            <a:off x="7165571" y="4864715"/>
            <a:ext cx="39901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31774808-2421-EF78-2DCE-6619120244EB}"/>
              </a:ext>
            </a:extLst>
          </p:cNvPr>
          <p:cNvCxnSpPr>
            <a:cxnSpLocks/>
            <a:stCxn id="65" idx="2"/>
            <a:endCxn id="66" idx="1"/>
          </p:cNvCxnSpPr>
          <p:nvPr/>
        </p:nvCxnSpPr>
        <p:spPr>
          <a:xfrm rot="16200000" flipH="1">
            <a:off x="7150459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4B782C3-7244-2034-B69A-0566BC6D8BCB}"/>
              </a:ext>
            </a:extLst>
          </p:cNvPr>
          <p:cNvSpPr/>
          <p:nvPr/>
        </p:nvSpPr>
        <p:spPr>
          <a:xfrm>
            <a:off x="7564582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33576E6-1B3E-5829-2069-DE6A7E58BA33}"/>
              </a:ext>
            </a:extLst>
          </p:cNvPr>
          <p:cNvCxnSpPr>
            <a:stCxn id="127" idx="1"/>
            <a:endCxn id="65" idx="0"/>
          </p:cNvCxnSpPr>
          <p:nvPr/>
        </p:nvCxnSpPr>
        <p:spPr>
          <a:xfrm rot="10800000" flipV="1">
            <a:off x="7057506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0895947-0F86-1022-D0CA-7E6C667C84AA}"/>
              </a:ext>
            </a:extLst>
          </p:cNvPr>
          <p:cNvSpPr/>
          <p:nvPr/>
        </p:nvSpPr>
        <p:spPr>
          <a:xfrm>
            <a:off x="6949440" y="3760914"/>
            <a:ext cx="216131" cy="216131"/>
          </a:xfrm>
          <a:prstGeom prst="rect">
            <a:avLst/>
          </a:prstGeom>
          <a:solidFill>
            <a:srgbClr val="FFA3A3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8B49CC5-1917-25F0-5E06-9DFDA46A6383}"/>
              </a:ext>
            </a:extLst>
          </p:cNvPr>
          <p:cNvSpPr/>
          <p:nvPr/>
        </p:nvSpPr>
        <p:spPr>
          <a:xfrm>
            <a:off x="7564582" y="4190149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B56E414-E743-441A-399E-A764F33F7973}"/>
              </a:ext>
            </a:extLst>
          </p:cNvPr>
          <p:cNvSpPr/>
          <p:nvPr/>
        </p:nvSpPr>
        <p:spPr>
          <a:xfrm>
            <a:off x="6334298" y="3760914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F0B0B28-33A7-70CF-A7C9-54A6CB969B29}"/>
              </a:ext>
            </a:extLst>
          </p:cNvPr>
          <p:cNvSpPr/>
          <p:nvPr/>
        </p:nvSpPr>
        <p:spPr>
          <a:xfrm>
            <a:off x="7269476" y="3760913"/>
            <a:ext cx="216131" cy="216131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5F2086E-5B5F-8509-F7FE-79AC6D64FB08}"/>
              </a:ext>
            </a:extLst>
          </p:cNvPr>
          <p:cNvCxnSpPr>
            <a:cxnSpLocks/>
            <a:stCxn id="130" idx="3"/>
            <a:endCxn id="133" idx="1"/>
          </p:cNvCxnSpPr>
          <p:nvPr/>
        </p:nvCxnSpPr>
        <p:spPr>
          <a:xfrm flipV="1">
            <a:off x="7165571" y="3868979"/>
            <a:ext cx="103905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8D93236-02A5-CF9D-8A1C-1D0DF6A4A0B2}"/>
              </a:ext>
            </a:extLst>
          </p:cNvPr>
          <p:cNvCxnSpPr>
            <a:stCxn id="132" idx="3"/>
            <a:endCxn id="130" idx="1"/>
          </p:cNvCxnSpPr>
          <p:nvPr/>
        </p:nvCxnSpPr>
        <p:spPr>
          <a:xfrm>
            <a:off x="6550429" y="3868980"/>
            <a:ext cx="39901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D4D89BA7-8BE3-23CF-DB7F-819DB19DAAAF}"/>
              </a:ext>
            </a:extLst>
          </p:cNvPr>
          <p:cNvCxnSpPr>
            <a:cxnSpLocks/>
            <a:stCxn id="130" idx="2"/>
            <a:endCxn id="131" idx="1"/>
          </p:cNvCxnSpPr>
          <p:nvPr/>
        </p:nvCxnSpPr>
        <p:spPr>
          <a:xfrm rot="16200000" flipH="1">
            <a:off x="7150459" y="3884092"/>
            <a:ext cx="321170" cy="507076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D9A1E61-8228-4538-5A38-DFB53F518451}"/>
              </a:ext>
            </a:extLst>
          </p:cNvPr>
          <p:cNvSpPr/>
          <p:nvPr/>
        </p:nvSpPr>
        <p:spPr>
          <a:xfrm>
            <a:off x="7564582" y="331977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F79341C6-A94D-F58A-FB10-06B75272C71B}"/>
              </a:ext>
            </a:extLst>
          </p:cNvPr>
          <p:cNvCxnSpPr>
            <a:stCxn id="137" idx="1"/>
            <a:endCxn id="130" idx="0"/>
          </p:cNvCxnSpPr>
          <p:nvPr/>
        </p:nvCxnSpPr>
        <p:spPr>
          <a:xfrm rot="10800000" flipV="1">
            <a:off x="7057506" y="3427840"/>
            <a:ext cx="507076" cy="333073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03200D4-ED56-1A54-3067-FB6E75F99128}"/>
              </a:ext>
            </a:extLst>
          </p:cNvPr>
          <p:cNvCxnSpPr>
            <a:stCxn id="127" idx="0"/>
            <a:endCxn id="62" idx="2"/>
          </p:cNvCxnSpPr>
          <p:nvPr/>
        </p:nvCxnSpPr>
        <p:spPr>
          <a:xfrm flipV="1">
            <a:off x="7672648" y="4972781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03A3D06-81B2-C8ED-303F-E36A1D205905}"/>
              </a:ext>
            </a:extLst>
          </p:cNvPr>
          <p:cNvCxnSpPr>
            <a:stCxn id="62" idx="0"/>
            <a:endCxn id="131" idx="2"/>
          </p:cNvCxnSpPr>
          <p:nvPr/>
        </p:nvCxnSpPr>
        <p:spPr>
          <a:xfrm flipV="1">
            <a:off x="7672648" y="4406280"/>
            <a:ext cx="0" cy="3503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D5CE1A6-9A01-9621-7D6E-D8E5F139D826}"/>
              </a:ext>
            </a:extLst>
          </p:cNvPr>
          <p:cNvSpPr/>
          <p:nvPr/>
        </p:nvSpPr>
        <p:spPr>
          <a:xfrm>
            <a:off x="8603665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FC8279A-35A9-0744-5FDA-F65D62127839}"/>
              </a:ext>
            </a:extLst>
          </p:cNvPr>
          <p:cNvSpPr/>
          <p:nvPr/>
        </p:nvSpPr>
        <p:spPr>
          <a:xfrm>
            <a:off x="9218807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C62703C-4E98-452C-91EF-3F2D423E7BC9}"/>
              </a:ext>
            </a:extLst>
          </p:cNvPr>
          <p:cNvSpPr/>
          <p:nvPr/>
        </p:nvSpPr>
        <p:spPr>
          <a:xfrm>
            <a:off x="7988523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E9D0431-D871-FA22-0417-EA1CA757F13B}"/>
              </a:ext>
            </a:extLst>
          </p:cNvPr>
          <p:cNvSpPr/>
          <p:nvPr/>
        </p:nvSpPr>
        <p:spPr>
          <a:xfrm>
            <a:off x="8923701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DBCC25-184D-550A-5CE2-37AD9B3F6671}"/>
              </a:ext>
            </a:extLst>
          </p:cNvPr>
          <p:cNvCxnSpPr>
            <a:cxnSpLocks/>
            <a:stCxn id="151" idx="3"/>
            <a:endCxn id="154" idx="1"/>
          </p:cNvCxnSpPr>
          <p:nvPr/>
        </p:nvCxnSpPr>
        <p:spPr>
          <a:xfrm flipV="1">
            <a:off x="8819796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08B0A5F-B62E-9EBC-A913-67733ED6D7E2}"/>
              </a:ext>
            </a:extLst>
          </p:cNvPr>
          <p:cNvCxnSpPr>
            <a:stCxn id="153" idx="3"/>
            <a:endCxn id="151" idx="1"/>
          </p:cNvCxnSpPr>
          <p:nvPr/>
        </p:nvCxnSpPr>
        <p:spPr>
          <a:xfrm>
            <a:off x="8204654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65EF9090-318D-B08C-BB42-FAFEBC35805D}"/>
              </a:ext>
            </a:extLst>
          </p:cNvPr>
          <p:cNvCxnSpPr>
            <a:cxnSpLocks/>
            <a:stCxn id="151" idx="2"/>
            <a:endCxn id="152" idx="1"/>
          </p:cNvCxnSpPr>
          <p:nvPr/>
        </p:nvCxnSpPr>
        <p:spPr>
          <a:xfrm rot="16200000" flipH="1">
            <a:off x="8804684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18E3641-18D4-6D49-B355-E1F65BC77DDD}"/>
              </a:ext>
            </a:extLst>
          </p:cNvPr>
          <p:cNvSpPr/>
          <p:nvPr/>
        </p:nvSpPr>
        <p:spPr>
          <a:xfrm>
            <a:off x="9218807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E7F82A7-B862-47AD-5F2E-AF7E99DC6377}"/>
              </a:ext>
            </a:extLst>
          </p:cNvPr>
          <p:cNvCxnSpPr>
            <a:stCxn id="158" idx="1"/>
            <a:endCxn id="151" idx="0"/>
          </p:cNvCxnSpPr>
          <p:nvPr/>
        </p:nvCxnSpPr>
        <p:spPr>
          <a:xfrm rot="10800000" flipV="1">
            <a:off x="8711731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8C1A2D9-1B4D-BF8B-EBD0-E55BBE6F927B}"/>
              </a:ext>
            </a:extLst>
          </p:cNvPr>
          <p:cNvCxnSpPr>
            <a:cxnSpLocks/>
            <a:stCxn id="158" idx="0"/>
          </p:cNvCxnSpPr>
          <p:nvPr/>
        </p:nvCxnSpPr>
        <p:spPr>
          <a:xfrm flipV="1">
            <a:off x="9326873" y="4972781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EFFF60F-DE2F-AEDB-B16B-BDC1D50005F2}"/>
              </a:ext>
            </a:extLst>
          </p:cNvPr>
          <p:cNvSpPr/>
          <p:nvPr/>
        </p:nvSpPr>
        <p:spPr>
          <a:xfrm>
            <a:off x="9218807" y="4756650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82DF1C7-E68E-2D74-77B2-0DD0725980B1}"/>
              </a:ext>
            </a:extLst>
          </p:cNvPr>
          <p:cNvCxnSpPr>
            <a:stCxn id="168" idx="0"/>
            <a:endCxn id="131" idx="2"/>
          </p:cNvCxnSpPr>
          <p:nvPr/>
        </p:nvCxnSpPr>
        <p:spPr>
          <a:xfrm flipH="1" flipV="1">
            <a:off x="7672648" y="4406280"/>
            <a:ext cx="1654225" cy="3503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CE4FFDA-F2D0-2939-82C9-E0AC6E3C2363}"/>
              </a:ext>
            </a:extLst>
          </p:cNvPr>
          <p:cNvSpPr/>
          <p:nvPr/>
        </p:nvSpPr>
        <p:spPr>
          <a:xfrm>
            <a:off x="6334298" y="2788292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8703390-96BD-858F-B15C-6622CBAAF41E}"/>
              </a:ext>
            </a:extLst>
          </p:cNvPr>
          <p:cNvSpPr/>
          <p:nvPr/>
        </p:nvSpPr>
        <p:spPr>
          <a:xfrm>
            <a:off x="7564582" y="2788292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4992DDF-4A57-5EFB-7474-417387F7A3C8}"/>
              </a:ext>
            </a:extLst>
          </p:cNvPr>
          <p:cNvSpPr/>
          <p:nvPr/>
        </p:nvSpPr>
        <p:spPr>
          <a:xfrm>
            <a:off x="6949440" y="2788291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2CB184E-DD56-1EAC-9D67-3E39EDB0F3BA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 flipV="1">
            <a:off x="6550429" y="2896357"/>
            <a:ext cx="39901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7E0F2D1-AC89-7530-E0B7-86D3B30E2523}"/>
              </a:ext>
            </a:extLst>
          </p:cNvPr>
          <p:cNvCxnSpPr>
            <a:stCxn id="174" idx="3"/>
            <a:endCxn id="173" idx="1"/>
          </p:cNvCxnSpPr>
          <p:nvPr/>
        </p:nvCxnSpPr>
        <p:spPr>
          <a:xfrm>
            <a:off x="7165571" y="2896357"/>
            <a:ext cx="39901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BE67E9E-25F5-952B-5622-D815EBF48985}"/>
              </a:ext>
            </a:extLst>
          </p:cNvPr>
          <p:cNvSpPr/>
          <p:nvPr/>
        </p:nvSpPr>
        <p:spPr>
          <a:xfrm>
            <a:off x="6949440" y="1792556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A27A735-CF7F-D2DD-4161-2732A12BB42A}"/>
              </a:ext>
            </a:extLst>
          </p:cNvPr>
          <p:cNvSpPr/>
          <p:nvPr/>
        </p:nvSpPr>
        <p:spPr>
          <a:xfrm>
            <a:off x="7564582" y="222179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1339B11-8949-A36B-5C97-86BCFD8C6499}"/>
              </a:ext>
            </a:extLst>
          </p:cNvPr>
          <p:cNvSpPr/>
          <p:nvPr/>
        </p:nvSpPr>
        <p:spPr>
          <a:xfrm>
            <a:off x="6334298" y="1792556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33207B-E0A8-DABA-87EF-42F38A46F31E}"/>
              </a:ext>
            </a:extLst>
          </p:cNvPr>
          <p:cNvSpPr/>
          <p:nvPr/>
        </p:nvSpPr>
        <p:spPr>
          <a:xfrm>
            <a:off x="7269476" y="1792555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FCE7C92-F9F9-4DB6-C006-4F180574A54D}"/>
              </a:ext>
            </a:extLst>
          </p:cNvPr>
          <p:cNvCxnSpPr>
            <a:cxnSpLocks/>
            <a:stCxn id="177" idx="3"/>
            <a:endCxn id="180" idx="1"/>
          </p:cNvCxnSpPr>
          <p:nvPr/>
        </p:nvCxnSpPr>
        <p:spPr>
          <a:xfrm flipV="1">
            <a:off x="7165571" y="1900621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ABADF35-9500-83C9-087B-46E80AF434BE}"/>
              </a:ext>
            </a:extLst>
          </p:cNvPr>
          <p:cNvCxnSpPr>
            <a:stCxn id="179" idx="3"/>
            <a:endCxn id="177" idx="1"/>
          </p:cNvCxnSpPr>
          <p:nvPr/>
        </p:nvCxnSpPr>
        <p:spPr>
          <a:xfrm>
            <a:off x="6550429" y="1900622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AE70ED09-854F-81E6-8B43-4FAD18DEBCC7}"/>
              </a:ext>
            </a:extLst>
          </p:cNvPr>
          <p:cNvCxnSpPr>
            <a:cxnSpLocks/>
            <a:stCxn id="177" idx="2"/>
            <a:endCxn id="178" idx="1"/>
          </p:cNvCxnSpPr>
          <p:nvPr/>
        </p:nvCxnSpPr>
        <p:spPr>
          <a:xfrm rot="16200000" flipH="1">
            <a:off x="7150459" y="1915734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695918E-5DB4-F1FF-6D4B-607C5200EC29}"/>
              </a:ext>
            </a:extLst>
          </p:cNvPr>
          <p:cNvSpPr/>
          <p:nvPr/>
        </p:nvSpPr>
        <p:spPr>
          <a:xfrm>
            <a:off x="7564582" y="1351417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0B768E67-D858-84D5-FB44-0652AA9FE0E8}"/>
              </a:ext>
            </a:extLst>
          </p:cNvPr>
          <p:cNvCxnSpPr>
            <a:stCxn id="184" idx="1"/>
            <a:endCxn id="177" idx="0"/>
          </p:cNvCxnSpPr>
          <p:nvPr/>
        </p:nvCxnSpPr>
        <p:spPr>
          <a:xfrm rot="10800000" flipV="1">
            <a:off x="7057506" y="1459482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430F364-ADD4-E6AF-5CBF-F581DBB5FD8E}"/>
              </a:ext>
            </a:extLst>
          </p:cNvPr>
          <p:cNvCxnSpPr>
            <a:cxnSpLocks/>
            <a:stCxn id="137" idx="0"/>
            <a:endCxn id="173" idx="2"/>
          </p:cNvCxnSpPr>
          <p:nvPr/>
        </p:nvCxnSpPr>
        <p:spPr>
          <a:xfrm flipV="1">
            <a:off x="7672648" y="3004423"/>
            <a:ext cx="0" cy="3153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1C8CD5EF-E074-94C0-B213-1864894D9C30}"/>
              </a:ext>
            </a:extLst>
          </p:cNvPr>
          <p:cNvCxnSpPr>
            <a:stCxn id="173" idx="0"/>
            <a:endCxn id="178" idx="2"/>
          </p:cNvCxnSpPr>
          <p:nvPr/>
        </p:nvCxnSpPr>
        <p:spPr>
          <a:xfrm flipV="1">
            <a:off x="7672648" y="2437922"/>
            <a:ext cx="0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304FA4F-239C-070C-FB5F-9F94943CFBC1}"/>
              </a:ext>
            </a:extLst>
          </p:cNvPr>
          <p:cNvSpPr/>
          <p:nvPr/>
        </p:nvSpPr>
        <p:spPr>
          <a:xfrm>
            <a:off x="8603665" y="3746512"/>
            <a:ext cx="216131" cy="216131"/>
          </a:xfrm>
          <a:prstGeom prst="rect">
            <a:avLst/>
          </a:prstGeom>
          <a:solidFill>
            <a:srgbClr val="FFA3A3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CA0DF21-CD5F-194E-3D22-A3B54DA13120}"/>
              </a:ext>
            </a:extLst>
          </p:cNvPr>
          <p:cNvSpPr/>
          <p:nvPr/>
        </p:nvSpPr>
        <p:spPr>
          <a:xfrm>
            <a:off x="9218807" y="4175747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DBAAE32-12B5-4687-B754-229C96D96754}"/>
              </a:ext>
            </a:extLst>
          </p:cNvPr>
          <p:cNvSpPr/>
          <p:nvPr/>
        </p:nvSpPr>
        <p:spPr>
          <a:xfrm>
            <a:off x="7988523" y="3746512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CA2CC04-A30D-09B8-23D9-4459AC9CCD4E}"/>
              </a:ext>
            </a:extLst>
          </p:cNvPr>
          <p:cNvSpPr/>
          <p:nvPr/>
        </p:nvSpPr>
        <p:spPr>
          <a:xfrm>
            <a:off x="8923701" y="3746511"/>
            <a:ext cx="216131" cy="216131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E9DAE1D-E0DE-BF1F-C91C-C0A86482357C}"/>
              </a:ext>
            </a:extLst>
          </p:cNvPr>
          <p:cNvCxnSpPr>
            <a:cxnSpLocks/>
            <a:stCxn id="203" idx="3"/>
            <a:endCxn id="206" idx="1"/>
          </p:cNvCxnSpPr>
          <p:nvPr/>
        </p:nvCxnSpPr>
        <p:spPr>
          <a:xfrm flipV="1">
            <a:off x="8819796" y="3854577"/>
            <a:ext cx="103905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4CF1450-A019-7CBB-DA7A-9EB182F28590}"/>
              </a:ext>
            </a:extLst>
          </p:cNvPr>
          <p:cNvCxnSpPr>
            <a:stCxn id="205" idx="3"/>
            <a:endCxn id="203" idx="1"/>
          </p:cNvCxnSpPr>
          <p:nvPr/>
        </p:nvCxnSpPr>
        <p:spPr>
          <a:xfrm>
            <a:off x="8204654" y="3854578"/>
            <a:ext cx="39901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4E32DC2E-AB3E-546A-E1F2-6E49B5A105B4}"/>
              </a:ext>
            </a:extLst>
          </p:cNvPr>
          <p:cNvCxnSpPr>
            <a:cxnSpLocks/>
            <a:stCxn id="203" idx="2"/>
            <a:endCxn id="204" idx="1"/>
          </p:cNvCxnSpPr>
          <p:nvPr/>
        </p:nvCxnSpPr>
        <p:spPr>
          <a:xfrm rot="16200000" flipH="1">
            <a:off x="8804684" y="3869690"/>
            <a:ext cx="321170" cy="507076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158F00E-45D0-3DAA-D1A1-4E4A22B3A472}"/>
              </a:ext>
            </a:extLst>
          </p:cNvPr>
          <p:cNvSpPr/>
          <p:nvPr/>
        </p:nvSpPr>
        <p:spPr>
          <a:xfrm>
            <a:off x="9218807" y="3305373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875FC576-25B8-3EB4-0649-024891285918}"/>
              </a:ext>
            </a:extLst>
          </p:cNvPr>
          <p:cNvCxnSpPr>
            <a:stCxn id="210" idx="1"/>
            <a:endCxn id="203" idx="0"/>
          </p:cNvCxnSpPr>
          <p:nvPr/>
        </p:nvCxnSpPr>
        <p:spPr>
          <a:xfrm rot="10800000" flipV="1">
            <a:off x="8711731" y="3413438"/>
            <a:ext cx="507076" cy="333073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CE87BFC-84BC-0593-725C-E34B77D48A9F}"/>
              </a:ext>
            </a:extLst>
          </p:cNvPr>
          <p:cNvCxnSpPr>
            <a:cxnSpLocks/>
            <a:stCxn id="210" idx="0"/>
          </p:cNvCxnSpPr>
          <p:nvPr/>
        </p:nvCxnSpPr>
        <p:spPr>
          <a:xfrm flipV="1">
            <a:off x="9326873" y="3004423"/>
            <a:ext cx="0" cy="3009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A6A84E0-09A5-4D44-AF4D-9771EAF4A4F4}"/>
              </a:ext>
            </a:extLst>
          </p:cNvPr>
          <p:cNvSpPr/>
          <p:nvPr/>
        </p:nvSpPr>
        <p:spPr>
          <a:xfrm>
            <a:off x="9218807" y="2788292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F85B10AA-4EE9-F38B-1605-21217F7F3F43}"/>
              </a:ext>
            </a:extLst>
          </p:cNvPr>
          <p:cNvCxnSpPr>
            <a:stCxn id="213" idx="0"/>
          </p:cNvCxnSpPr>
          <p:nvPr/>
        </p:nvCxnSpPr>
        <p:spPr>
          <a:xfrm flipH="1" flipV="1">
            <a:off x="7672648" y="2437922"/>
            <a:ext cx="1654225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64AF96F-CE3D-4A58-AFAB-BF692EFCAEC0}"/>
              </a:ext>
            </a:extLst>
          </p:cNvPr>
          <p:cNvSpPr/>
          <p:nvPr/>
        </p:nvSpPr>
        <p:spPr>
          <a:xfrm>
            <a:off x="10634051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3EA6027-3136-FB37-B9D0-6D07868E5CC0}"/>
              </a:ext>
            </a:extLst>
          </p:cNvPr>
          <p:cNvSpPr/>
          <p:nvPr/>
        </p:nvSpPr>
        <p:spPr>
          <a:xfrm>
            <a:off x="11249193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01969CFE-D253-81E6-F966-853264D8F95E}"/>
              </a:ext>
            </a:extLst>
          </p:cNvPr>
          <p:cNvSpPr/>
          <p:nvPr/>
        </p:nvSpPr>
        <p:spPr>
          <a:xfrm>
            <a:off x="10018909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656B173-6242-7C6F-E958-8499877DE4AD}"/>
              </a:ext>
            </a:extLst>
          </p:cNvPr>
          <p:cNvSpPr/>
          <p:nvPr/>
        </p:nvSpPr>
        <p:spPr>
          <a:xfrm>
            <a:off x="10954087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2B5D6A7-AE70-2FDE-7A4B-65C312777E80}"/>
              </a:ext>
            </a:extLst>
          </p:cNvPr>
          <p:cNvCxnSpPr>
            <a:cxnSpLocks/>
            <a:stCxn id="217" idx="3"/>
            <a:endCxn id="220" idx="1"/>
          </p:cNvCxnSpPr>
          <p:nvPr/>
        </p:nvCxnSpPr>
        <p:spPr>
          <a:xfrm flipV="1">
            <a:off x="10850182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C407AD4-38E8-76FA-1F2B-662660729EDB}"/>
              </a:ext>
            </a:extLst>
          </p:cNvPr>
          <p:cNvCxnSpPr>
            <a:stCxn id="219" idx="3"/>
            <a:endCxn id="217" idx="1"/>
          </p:cNvCxnSpPr>
          <p:nvPr/>
        </p:nvCxnSpPr>
        <p:spPr>
          <a:xfrm>
            <a:off x="10235040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8D47C630-4C09-5BB2-41D4-92114A7CA0AA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rot="16200000" flipH="1">
            <a:off x="10835070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964FD4A-068D-534F-82E8-A35E847680E6}"/>
              </a:ext>
            </a:extLst>
          </p:cNvPr>
          <p:cNvSpPr/>
          <p:nvPr/>
        </p:nvSpPr>
        <p:spPr>
          <a:xfrm>
            <a:off x="11249193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9081D6C6-C5F9-CDC6-0C3D-04C439BAB895}"/>
              </a:ext>
            </a:extLst>
          </p:cNvPr>
          <p:cNvCxnSpPr>
            <a:stCxn id="224" idx="1"/>
            <a:endCxn id="217" idx="0"/>
          </p:cNvCxnSpPr>
          <p:nvPr/>
        </p:nvCxnSpPr>
        <p:spPr>
          <a:xfrm rot="10800000" flipV="1">
            <a:off x="10742117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9EB8077-5E1F-53B8-916B-6660AECE1BEF}"/>
              </a:ext>
            </a:extLst>
          </p:cNvPr>
          <p:cNvCxnSpPr>
            <a:cxnSpLocks/>
            <a:stCxn id="224" idx="0"/>
          </p:cNvCxnSpPr>
          <p:nvPr/>
        </p:nvCxnSpPr>
        <p:spPr>
          <a:xfrm flipV="1">
            <a:off x="11357259" y="4972781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9D69D5D-AAB0-968E-1C72-CBAE2FFE574A}"/>
              </a:ext>
            </a:extLst>
          </p:cNvPr>
          <p:cNvSpPr/>
          <p:nvPr/>
        </p:nvSpPr>
        <p:spPr>
          <a:xfrm>
            <a:off x="11249193" y="4756650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AD285CF-AF84-408B-7385-E886549B22CA}"/>
              </a:ext>
            </a:extLst>
          </p:cNvPr>
          <p:cNvCxnSpPr>
            <a:endCxn id="204" idx="2"/>
          </p:cNvCxnSpPr>
          <p:nvPr/>
        </p:nvCxnSpPr>
        <p:spPr>
          <a:xfrm flipH="1" flipV="1">
            <a:off x="9326873" y="4391878"/>
            <a:ext cx="2015130" cy="3647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E9AFF18-9B23-0C46-1E92-90B7DDD6A8B0}"/>
              </a:ext>
            </a:extLst>
          </p:cNvPr>
          <p:cNvSpPr/>
          <p:nvPr/>
        </p:nvSpPr>
        <p:spPr>
          <a:xfrm>
            <a:off x="10649284" y="1792556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D1FC973-3966-075A-C05F-EA01B5FD415D}"/>
              </a:ext>
            </a:extLst>
          </p:cNvPr>
          <p:cNvSpPr/>
          <p:nvPr/>
        </p:nvSpPr>
        <p:spPr>
          <a:xfrm>
            <a:off x="11264426" y="222179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5752949-BE8A-5968-A1BB-C3679F2655E8}"/>
              </a:ext>
            </a:extLst>
          </p:cNvPr>
          <p:cNvSpPr/>
          <p:nvPr/>
        </p:nvSpPr>
        <p:spPr>
          <a:xfrm>
            <a:off x="10034142" y="1792556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2E1FDAE-3685-E18E-3CF3-9BFFC4FB46F0}"/>
              </a:ext>
            </a:extLst>
          </p:cNvPr>
          <p:cNvSpPr/>
          <p:nvPr/>
        </p:nvSpPr>
        <p:spPr>
          <a:xfrm>
            <a:off x="10969320" y="1792555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9BA10BD-0AAC-908D-39D4-3AF0B8D8158F}"/>
              </a:ext>
            </a:extLst>
          </p:cNvPr>
          <p:cNvCxnSpPr>
            <a:cxnSpLocks/>
            <a:stCxn id="231" idx="3"/>
            <a:endCxn id="234" idx="1"/>
          </p:cNvCxnSpPr>
          <p:nvPr/>
        </p:nvCxnSpPr>
        <p:spPr>
          <a:xfrm flipV="1">
            <a:off x="10865415" y="1900621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D13EB720-A130-FFC8-FF60-AD15E3978A51}"/>
              </a:ext>
            </a:extLst>
          </p:cNvPr>
          <p:cNvCxnSpPr>
            <a:stCxn id="233" idx="3"/>
            <a:endCxn id="231" idx="1"/>
          </p:cNvCxnSpPr>
          <p:nvPr/>
        </p:nvCxnSpPr>
        <p:spPr>
          <a:xfrm>
            <a:off x="10250273" y="1900622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52494EDF-0876-2AC4-CD4E-A598495F3F5E}"/>
              </a:ext>
            </a:extLst>
          </p:cNvPr>
          <p:cNvCxnSpPr>
            <a:cxnSpLocks/>
            <a:stCxn id="231" idx="2"/>
            <a:endCxn id="232" idx="1"/>
          </p:cNvCxnSpPr>
          <p:nvPr/>
        </p:nvCxnSpPr>
        <p:spPr>
          <a:xfrm rot="16200000" flipH="1">
            <a:off x="10850303" y="1915734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B8A2C10-4DE9-17AB-38D8-73471A499FEA}"/>
              </a:ext>
            </a:extLst>
          </p:cNvPr>
          <p:cNvSpPr/>
          <p:nvPr/>
        </p:nvSpPr>
        <p:spPr>
          <a:xfrm>
            <a:off x="11264426" y="1351417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46BB0C97-5280-8BC9-D619-ED3E4D8FAAD6}"/>
              </a:ext>
            </a:extLst>
          </p:cNvPr>
          <p:cNvCxnSpPr>
            <a:stCxn id="238" idx="1"/>
            <a:endCxn id="231" idx="0"/>
          </p:cNvCxnSpPr>
          <p:nvPr/>
        </p:nvCxnSpPr>
        <p:spPr>
          <a:xfrm rot="10800000" flipV="1">
            <a:off x="10757350" y="1459482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6716F28-95E8-87D4-4FE5-1412A5E50D73}"/>
              </a:ext>
            </a:extLst>
          </p:cNvPr>
          <p:cNvCxnSpPr>
            <a:stCxn id="213" idx="0"/>
            <a:endCxn id="232" idx="2"/>
          </p:cNvCxnSpPr>
          <p:nvPr/>
        </p:nvCxnSpPr>
        <p:spPr>
          <a:xfrm flipV="1">
            <a:off x="9326873" y="2437922"/>
            <a:ext cx="2045619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192AE3CC-6081-F0F3-352C-15C6136557AE}"/>
              </a:ext>
            </a:extLst>
          </p:cNvPr>
          <p:cNvSpPr/>
          <p:nvPr/>
        </p:nvSpPr>
        <p:spPr>
          <a:xfrm>
            <a:off x="7564582" y="2619092"/>
            <a:ext cx="216129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C021C2A8-0405-AEB4-4BE7-4A82C2E35E14}"/>
              </a:ext>
            </a:extLst>
          </p:cNvPr>
          <p:cNvSpPr/>
          <p:nvPr/>
        </p:nvSpPr>
        <p:spPr>
          <a:xfrm>
            <a:off x="8595364" y="2619092"/>
            <a:ext cx="1654225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31FBB506-CF5C-9A9A-3C69-EDC5C0F831F4}"/>
              </a:ext>
            </a:extLst>
          </p:cNvPr>
          <p:cNvSpPr/>
          <p:nvPr/>
        </p:nvSpPr>
        <p:spPr>
          <a:xfrm>
            <a:off x="7564582" y="5117675"/>
            <a:ext cx="216129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845F1B56-1AA5-620D-918B-9DAA085731A7}"/>
              </a:ext>
            </a:extLst>
          </p:cNvPr>
          <p:cNvSpPr/>
          <p:nvPr/>
        </p:nvSpPr>
        <p:spPr>
          <a:xfrm>
            <a:off x="9230656" y="5117675"/>
            <a:ext cx="216129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F437BF8A-0F88-A054-6985-8F73EFBAC522}"/>
              </a:ext>
            </a:extLst>
          </p:cNvPr>
          <p:cNvSpPr/>
          <p:nvPr/>
        </p:nvSpPr>
        <p:spPr>
          <a:xfrm>
            <a:off x="11249680" y="5117675"/>
            <a:ext cx="216129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80DFF1B-7360-3A01-D999-8AD26DECAF2A}"/>
              </a:ext>
            </a:extLst>
          </p:cNvPr>
          <p:cNvCxnSpPr>
            <a:cxnSpLocks/>
          </p:cNvCxnSpPr>
          <p:nvPr/>
        </p:nvCxnSpPr>
        <p:spPr>
          <a:xfrm flipV="1">
            <a:off x="7780713" y="2945841"/>
            <a:ext cx="12700" cy="1968358"/>
          </a:xfrm>
          <a:prstGeom prst="bentConnector3">
            <a:avLst>
              <a:gd name="adj1" fmla="val 812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C04E01A-E471-ADB1-4021-05D6449C35B7}"/>
              </a:ext>
            </a:extLst>
          </p:cNvPr>
          <p:cNvCxnSpPr>
            <a:cxnSpLocks/>
            <a:stCxn id="227" idx="0"/>
            <a:endCxn id="213" idx="3"/>
          </p:cNvCxnSpPr>
          <p:nvPr/>
        </p:nvCxnSpPr>
        <p:spPr>
          <a:xfrm rot="16200000" flipV="1">
            <a:off x="9465953" y="2865343"/>
            <a:ext cx="1860292" cy="19223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692627C-D000-8E88-7AA9-AECFC84979BD}"/>
              </a:ext>
            </a:extLst>
          </p:cNvPr>
          <p:cNvSpPr/>
          <p:nvPr/>
        </p:nvSpPr>
        <p:spPr>
          <a:xfrm>
            <a:off x="7515148" y="3770170"/>
            <a:ext cx="308872" cy="203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700" dirty="0"/>
              <a:t>Model</a:t>
            </a:r>
            <a:endParaRPr lang="en-US" sz="700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71A0ABFC-9F23-5CE5-426E-F9B594A353DD}"/>
              </a:ext>
            </a:extLst>
          </p:cNvPr>
          <p:cNvSpPr/>
          <p:nvPr/>
        </p:nvSpPr>
        <p:spPr>
          <a:xfrm>
            <a:off x="9175499" y="3770170"/>
            <a:ext cx="2166504" cy="203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700" dirty="0"/>
              <a:t>Model</a:t>
            </a:r>
            <a:endParaRPr lang="en-US" sz="7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63023E-E065-5CF2-F562-C6BDFC641CBD}"/>
              </a:ext>
            </a:extLst>
          </p:cNvPr>
          <p:cNvSpPr/>
          <p:nvPr/>
        </p:nvSpPr>
        <p:spPr>
          <a:xfrm>
            <a:off x="7984361" y="475665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712D56-DE52-1182-6B5B-B70D64216889}"/>
              </a:ext>
            </a:extLst>
          </p:cNvPr>
          <p:cNvSpPr/>
          <p:nvPr/>
        </p:nvSpPr>
        <p:spPr>
          <a:xfrm>
            <a:off x="8599503" y="4756649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BC6985-AB8A-7453-749C-E0167A59F119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 flipV="1">
            <a:off x="8200492" y="4864715"/>
            <a:ext cx="39901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ABC8DC-E25E-97B2-3246-9AC08E6FB138}"/>
              </a:ext>
            </a:extLst>
          </p:cNvPr>
          <p:cNvCxnSpPr>
            <a:stCxn id="51" idx="3"/>
          </p:cNvCxnSpPr>
          <p:nvPr/>
        </p:nvCxnSpPr>
        <p:spPr>
          <a:xfrm>
            <a:off x="8815634" y="4864715"/>
            <a:ext cx="39901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EE7081E-A913-8274-FECD-159C06239AD1}"/>
              </a:ext>
            </a:extLst>
          </p:cNvPr>
          <p:cNvSpPr/>
          <p:nvPr/>
        </p:nvSpPr>
        <p:spPr>
          <a:xfrm>
            <a:off x="7984361" y="2788292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E3F061-4D5D-1E1C-1C67-19DB7D5F2E41}"/>
              </a:ext>
            </a:extLst>
          </p:cNvPr>
          <p:cNvSpPr/>
          <p:nvPr/>
        </p:nvSpPr>
        <p:spPr>
          <a:xfrm>
            <a:off x="8599503" y="2788291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EFAEFE-76DA-F578-A0DC-A8C0BD1C058B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8200492" y="2896357"/>
            <a:ext cx="39901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B1B441B-DEEA-7C08-0161-F0C9E95965F0}"/>
              </a:ext>
            </a:extLst>
          </p:cNvPr>
          <p:cNvCxnSpPr>
            <a:stCxn id="55" idx="3"/>
          </p:cNvCxnSpPr>
          <p:nvPr/>
        </p:nvCxnSpPr>
        <p:spPr>
          <a:xfrm>
            <a:off x="8815634" y="2896357"/>
            <a:ext cx="39901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F6D7C12-495A-16E4-9CB0-2A57CCB741CD}"/>
              </a:ext>
            </a:extLst>
          </p:cNvPr>
          <p:cNvSpPr/>
          <p:nvPr/>
        </p:nvSpPr>
        <p:spPr>
          <a:xfrm>
            <a:off x="10014747" y="475665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33AEAC4-4C0A-4A68-C956-29707613958E}"/>
              </a:ext>
            </a:extLst>
          </p:cNvPr>
          <p:cNvSpPr/>
          <p:nvPr/>
        </p:nvSpPr>
        <p:spPr>
          <a:xfrm>
            <a:off x="10629889" y="4756649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5A681E3-72E6-7474-E91C-AA4597066FFF}"/>
              </a:ext>
            </a:extLst>
          </p:cNvPr>
          <p:cNvCxnSpPr>
            <a:stCxn id="58" idx="3"/>
            <a:endCxn id="59" idx="1"/>
          </p:cNvCxnSpPr>
          <p:nvPr/>
        </p:nvCxnSpPr>
        <p:spPr>
          <a:xfrm flipV="1">
            <a:off x="10230878" y="4864715"/>
            <a:ext cx="39901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A787155-51F3-0C22-3AE3-6FED6004D74C}"/>
              </a:ext>
            </a:extLst>
          </p:cNvPr>
          <p:cNvCxnSpPr>
            <a:stCxn id="59" idx="3"/>
          </p:cNvCxnSpPr>
          <p:nvPr/>
        </p:nvCxnSpPr>
        <p:spPr>
          <a:xfrm>
            <a:off x="10846020" y="4864715"/>
            <a:ext cx="39901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AE0440-2134-CE5B-F09A-691567854530}"/>
              </a:ext>
            </a:extLst>
          </p:cNvPr>
          <p:cNvCxnSpPr/>
          <p:nvPr/>
        </p:nvCxnSpPr>
        <p:spPr>
          <a:xfrm flipH="1" flipV="1">
            <a:off x="7809922" y="2863930"/>
            <a:ext cx="1402880" cy="191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B4EBAD46-BC21-F3C8-F975-62E8FE6412A4}"/>
              </a:ext>
            </a:extLst>
          </p:cNvPr>
          <p:cNvSpPr/>
          <p:nvPr/>
        </p:nvSpPr>
        <p:spPr>
          <a:xfrm>
            <a:off x="7207197" y="2791728"/>
            <a:ext cx="308872" cy="203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700" dirty="0"/>
              <a:t>Task</a:t>
            </a:r>
            <a:endParaRPr lang="en-US" sz="700" dirty="0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710AFE7-E05D-FD9A-194D-6521EE04440E}"/>
              </a:ext>
            </a:extLst>
          </p:cNvPr>
          <p:cNvSpPr/>
          <p:nvPr/>
        </p:nvSpPr>
        <p:spPr>
          <a:xfrm>
            <a:off x="7207197" y="4767900"/>
            <a:ext cx="308872" cy="203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700" dirty="0"/>
              <a:t>Task</a:t>
            </a:r>
            <a:endParaRPr lang="en-US" sz="700" dirty="0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C17498E9-68B8-C7C0-5069-567531914C5B}"/>
              </a:ext>
            </a:extLst>
          </p:cNvPr>
          <p:cNvSpPr/>
          <p:nvPr/>
        </p:nvSpPr>
        <p:spPr>
          <a:xfrm>
            <a:off x="8844843" y="2791728"/>
            <a:ext cx="308872" cy="203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700" dirty="0"/>
              <a:t>Task</a:t>
            </a:r>
            <a:endParaRPr lang="en-US" sz="700" dirty="0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4111C6F4-45AB-EF8F-CF1F-6AD30D2F3872}"/>
              </a:ext>
            </a:extLst>
          </p:cNvPr>
          <p:cNvSpPr/>
          <p:nvPr/>
        </p:nvSpPr>
        <p:spPr>
          <a:xfrm>
            <a:off x="8844843" y="4767900"/>
            <a:ext cx="308872" cy="203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700" dirty="0"/>
              <a:t>Task</a:t>
            </a:r>
            <a:endParaRPr lang="en-US" sz="700" dirty="0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BACE82AC-9F88-BEDF-4E32-22EA2544D1CE}"/>
              </a:ext>
            </a:extLst>
          </p:cNvPr>
          <p:cNvSpPr/>
          <p:nvPr/>
        </p:nvSpPr>
        <p:spPr>
          <a:xfrm>
            <a:off x="10875228" y="4767900"/>
            <a:ext cx="308872" cy="203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700" dirty="0"/>
              <a:t>Task</a:t>
            </a:r>
            <a:endParaRPr lang="en-US" sz="7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EC1253-F40B-3C8A-2952-05DB64A607B1}"/>
              </a:ext>
            </a:extLst>
          </p:cNvPr>
          <p:cNvSpPr/>
          <p:nvPr/>
        </p:nvSpPr>
        <p:spPr>
          <a:xfrm>
            <a:off x="1069579" y="1845210"/>
            <a:ext cx="920635" cy="521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99D20C-8643-3CCB-B091-9D9DCB2AD82E}"/>
              </a:ext>
            </a:extLst>
          </p:cNvPr>
          <p:cNvSpPr/>
          <p:nvPr/>
        </p:nvSpPr>
        <p:spPr>
          <a:xfrm>
            <a:off x="2757062" y="1845210"/>
            <a:ext cx="920635" cy="521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14E8D47-F9AE-B7DB-799C-155D4E9B6358}"/>
              </a:ext>
            </a:extLst>
          </p:cNvPr>
          <p:cNvSpPr/>
          <p:nvPr/>
        </p:nvSpPr>
        <p:spPr>
          <a:xfrm>
            <a:off x="1082279" y="3439352"/>
            <a:ext cx="920635" cy="52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VMF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D50B95C-47D0-DF8D-69F7-855E2C0E032D}"/>
              </a:ext>
            </a:extLst>
          </p:cNvPr>
          <p:cNvSpPr/>
          <p:nvPr/>
        </p:nvSpPr>
        <p:spPr>
          <a:xfrm>
            <a:off x="2757062" y="3424629"/>
            <a:ext cx="920635" cy="5214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39FEB40-BE51-F6B1-8E61-9BDAA0A60DE2}"/>
              </a:ext>
            </a:extLst>
          </p:cNvPr>
          <p:cNvSpPr/>
          <p:nvPr/>
        </p:nvSpPr>
        <p:spPr>
          <a:xfrm>
            <a:off x="1069579" y="5117675"/>
            <a:ext cx="920635" cy="521450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3CE8874B-049B-C43A-3E03-A26F263E675A}"/>
              </a:ext>
            </a:extLst>
          </p:cNvPr>
          <p:cNvCxnSpPr>
            <a:stCxn id="86" idx="2"/>
            <a:endCxn id="87" idx="3"/>
          </p:cNvCxnSpPr>
          <p:nvPr/>
        </p:nvCxnSpPr>
        <p:spPr>
          <a:xfrm rot="5400000">
            <a:off x="1887637" y="4048656"/>
            <a:ext cx="1432321" cy="1227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336F7B2-DC9B-5951-CF13-C48449710221}"/>
              </a:ext>
            </a:extLst>
          </p:cNvPr>
          <p:cNvSpPr txBox="1"/>
          <p:nvPr/>
        </p:nvSpPr>
        <p:spPr>
          <a:xfrm flipH="1">
            <a:off x="2001904" y="5150232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E4CFCCA-F54B-ACD7-A239-7B33EF95C0AA}"/>
              </a:ext>
            </a:extLst>
          </p:cNvPr>
          <p:cNvSpPr txBox="1"/>
          <p:nvPr/>
        </p:nvSpPr>
        <p:spPr>
          <a:xfrm flipH="1">
            <a:off x="3229329" y="3938331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</a:t>
            </a:r>
            <a:endParaRPr lang="en-US" sz="1200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621ED07C-2D01-D5C4-8CE8-F326D664902C}"/>
              </a:ext>
            </a:extLst>
          </p:cNvPr>
          <p:cNvCxnSpPr>
            <a:stCxn id="84" idx="2"/>
            <a:endCxn id="85" idx="0"/>
          </p:cNvCxnSpPr>
          <p:nvPr/>
        </p:nvCxnSpPr>
        <p:spPr>
          <a:xfrm rot="5400000">
            <a:off x="1843643" y="2065615"/>
            <a:ext cx="1072692" cy="167478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DD72D6D-15FD-E291-5D3C-E45DBD30D851}"/>
              </a:ext>
            </a:extLst>
          </p:cNvPr>
          <p:cNvCxnSpPr>
            <a:stCxn id="83" idx="3"/>
            <a:endCxn id="84" idx="1"/>
          </p:cNvCxnSpPr>
          <p:nvPr/>
        </p:nvCxnSpPr>
        <p:spPr>
          <a:xfrm>
            <a:off x="1990214" y="2105935"/>
            <a:ext cx="766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6258D01-5B63-47BE-C074-7C18AE2D4042}"/>
              </a:ext>
            </a:extLst>
          </p:cNvPr>
          <p:cNvCxnSpPr>
            <a:cxnSpLocks/>
            <a:stCxn id="83" idx="1"/>
            <a:endCxn id="87" idx="1"/>
          </p:cNvCxnSpPr>
          <p:nvPr/>
        </p:nvCxnSpPr>
        <p:spPr>
          <a:xfrm rot="10800000" flipV="1">
            <a:off x="1069579" y="2105934"/>
            <a:ext cx="12700" cy="3272465"/>
          </a:xfrm>
          <a:prstGeom prst="bentConnector3">
            <a:avLst>
              <a:gd name="adj1" fmla="val 4981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F4346370-5E43-E244-CFDF-91E7148E64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69579" y="2281844"/>
            <a:ext cx="12700" cy="124557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E38C5CD-3A25-46E6-0F1D-847A373A3357}"/>
              </a:ext>
            </a:extLst>
          </p:cNvPr>
          <p:cNvSpPr/>
          <p:nvPr/>
        </p:nvSpPr>
        <p:spPr>
          <a:xfrm>
            <a:off x="1069579" y="6034152"/>
            <a:ext cx="920635" cy="5214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FC etc.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5B23551-2908-0368-30DC-73AA94387128}"/>
              </a:ext>
            </a:extLst>
          </p:cNvPr>
          <p:cNvCxnSpPr>
            <a:stCxn id="87" idx="2"/>
            <a:endCxn id="102" idx="0"/>
          </p:cNvCxnSpPr>
          <p:nvPr/>
        </p:nvCxnSpPr>
        <p:spPr>
          <a:xfrm>
            <a:off x="1529897" y="5639125"/>
            <a:ext cx="0" cy="39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83F4697-1045-9ADD-6168-0F60AA9868E1}"/>
              </a:ext>
            </a:extLst>
          </p:cNvPr>
          <p:cNvSpPr/>
          <p:nvPr/>
        </p:nvSpPr>
        <p:spPr>
          <a:xfrm>
            <a:off x="4881532" y="3760913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146825-A852-7A0F-35FD-A2D272956045}"/>
              </a:ext>
            </a:extLst>
          </p:cNvPr>
          <p:cNvSpPr/>
          <p:nvPr/>
        </p:nvSpPr>
        <p:spPr>
          <a:xfrm>
            <a:off x="5496674" y="3760912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D591B38-7C5C-475F-8D8C-5D836AA23F7F}"/>
              </a:ext>
            </a:extLst>
          </p:cNvPr>
          <p:cNvCxnSpPr>
            <a:stCxn id="104" idx="3"/>
            <a:endCxn id="105" idx="1"/>
          </p:cNvCxnSpPr>
          <p:nvPr/>
        </p:nvCxnSpPr>
        <p:spPr>
          <a:xfrm flipV="1">
            <a:off x="5097663" y="3868978"/>
            <a:ext cx="39901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D38DA97-F50A-5818-7E8A-47E098600A68}"/>
              </a:ext>
            </a:extLst>
          </p:cNvPr>
          <p:cNvCxnSpPr>
            <a:stCxn id="105" idx="3"/>
          </p:cNvCxnSpPr>
          <p:nvPr/>
        </p:nvCxnSpPr>
        <p:spPr>
          <a:xfrm>
            <a:off x="5712805" y="3868978"/>
            <a:ext cx="39901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92AFDF59-718D-4328-2540-50FAB4488C57}"/>
              </a:ext>
            </a:extLst>
          </p:cNvPr>
          <p:cNvSpPr/>
          <p:nvPr/>
        </p:nvSpPr>
        <p:spPr>
          <a:xfrm>
            <a:off x="5781690" y="3760912"/>
            <a:ext cx="308872" cy="203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700" dirty="0"/>
              <a:t>Task</a:t>
            </a:r>
            <a:endParaRPr lang="en-US" sz="7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9DADA1C-9318-D93C-0360-D4E2F782A609}"/>
              </a:ext>
            </a:extLst>
          </p:cNvPr>
          <p:cNvSpPr/>
          <p:nvPr/>
        </p:nvSpPr>
        <p:spPr>
          <a:xfrm>
            <a:off x="1082279" y="4206201"/>
            <a:ext cx="920635" cy="52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DBA973A-26AB-AB0E-C9B1-5CEFE6714B1A}"/>
              </a:ext>
            </a:extLst>
          </p:cNvPr>
          <p:cNvCxnSpPr>
            <a:endCxn id="109" idx="0"/>
          </p:cNvCxnSpPr>
          <p:nvPr/>
        </p:nvCxnSpPr>
        <p:spPr>
          <a:xfrm>
            <a:off x="1542597" y="3960802"/>
            <a:ext cx="0" cy="24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5BC159C5-F089-4D64-7F7E-E275CA5667E2}"/>
              </a:ext>
            </a:extLst>
          </p:cNvPr>
          <p:cNvCxnSpPr>
            <a:stCxn id="109" idx="3"/>
          </p:cNvCxnSpPr>
          <p:nvPr/>
        </p:nvCxnSpPr>
        <p:spPr>
          <a:xfrm flipV="1">
            <a:off x="2002914" y="3685354"/>
            <a:ext cx="754148" cy="781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246C323D-EFDB-4D1A-1267-53B36DEDB369}"/>
              </a:ext>
            </a:extLst>
          </p:cNvPr>
          <p:cNvCxnSpPr>
            <a:stCxn id="109" idx="2"/>
            <a:endCxn id="109" idx="1"/>
          </p:cNvCxnSpPr>
          <p:nvPr/>
        </p:nvCxnSpPr>
        <p:spPr>
          <a:xfrm rot="5400000" flipH="1">
            <a:off x="1182075" y="4367130"/>
            <a:ext cx="260725" cy="460318"/>
          </a:xfrm>
          <a:prstGeom prst="bentConnector4">
            <a:avLst>
              <a:gd name="adj1" fmla="val -87679"/>
              <a:gd name="adj2" fmla="val 149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D9D4DCA-A3EE-6422-BC0F-CFE67A803D72}"/>
              </a:ext>
            </a:extLst>
          </p:cNvPr>
          <p:cNvGrpSpPr/>
          <p:nvPr/>
        </p:nvGrpSpPr>
        <p:grpSpPr>
          <a:xfrm>
            <a:off x="7471226" y="2437922"/>
            <a:ext cx="3886033" cy="2835809"/>
            <a:chOff x="7477283" y="2437922"/>
            <a:chExt cx="3886033" cy="283580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E85B99B-F9F8-F231-82E4-AFA257AB62F6}"/>
                </a:ext>
              </a:extLst>
            </p:cNvPr>
            <p:cNvSpPr/>
            <p:nvPr/>
          </p:nvSpPr>
          <p:spPr>
            <a:xfrm>
              <a:off x="7477283" y="4714241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1CB24ED-2D93-9C3A-518B-51389AFBE6AE}"/>
                </a:ext>
              </a:extLst>
            </p:cNvPr>
            <p:cNvCxnSpPr>
              <a:endCxn id="115" idx="3"/>
            </p:cNvCxnSpPr>
            <p:nvPr/>
          </p:nvCxnSpPr>
          <p:spPr>
            <a:xfrm flipH="1" flipV="1">
              <a:off x="7585349" y="4930372"/>
              <a:ext cx="87299" cy="343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D5C499E1-5CFD-1229-8B7C-418060E14925}"/>
                </a:ext>
              </a:extLst>
            </p:cNvPr>
            <p:cNvCxnSpPr>
              <a:stCxn id="115" idx="0"/>
            </p:cNvCxnSpPr>
            <p:nvPr/>
          </p:nvCxnSpPr>
          <p:spPr>
            <a:xfrm flipV="1">
              <a:off x="7585349" y="4406280"/>
              <a:ext cx="87299" cy="3079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0BA359B-6609-AF0A-AC75-50BADBA7BCB2}"/>
                </a:ext>
              </a:extLst>
            </p:cNvPr>
            <p:cNvSpPr/>
            <p:nvPr/>
          </p:nvSpPr>
          <p:spPr>
            <a:xfrm>
              <a:off x="9114904" y="4714241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2F247754-4BDA-211F-A97C-22BC03F77804}"/>
                </a:ext>
              </a:extLst>
            </p:cNvPr>
            <p:cNvCxnSpPr>
              <a:endCxn id="118" idx="3"/>
            </p:cNvCxnSpPr>
            <p:nvPr/>
          </p:nvCxnSpPr>
          <p:spPr>
            <a:xfrm flipH="1" flipV="1">
              <a:off x="9222970" y="4930372"/>
              <a:ext cx="87299" cy="343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48A9A6C-0D28-EEF2-441D-BE02811CC47B}"/>
                </a:ext>
              </a:extLst>
            </p:cNvPr>
            <p:cNvCxnSpPr>
              <a:cxnSpLocks/>
              <a:stCxn id="118" idx="0"/>
            </p:cNvCxnSpPr>
            <p:nvPr/>
          </p:nvCxnSpPr>
          <p:spPr>
            <a:xfrm flipH="1" flipV="1">
              <a:off x="7672648" y="4406280"/>
              <a:ext cx="1550322" cy="3079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FDC7566-D164-7CF8-1152-67582D17343C}"/>
                </a:ext>
              </a:extLst>
            </p:cNvPr>
            <p:cNvSpPr/>
            <p:nvPr/>
          </p:nvSpPr>
          <p:spPr>
            <a:xfrm>
              <a:off x="11147185" y="4714241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F659DDC-97D8-DA9B-459A-C7F1DD953DF1}"/>
                </a:ext>
              </a:extLst>
            </p:cNvPr>
            <p:cNvCxnSpPr>
              <a:endCxn id="121" idx="3"/>
            </p:cNvCxnSpPr>
            <p:nvPr/>
          </p:nvCxnSpPr>
          <p:spPr>
            <a:xfrm flipH="1" flipV="1">
              <a:off x="11255251" y="4930372"/>
              <a:ext cx="87299" cy="343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85359D2B-3D9A-8F22-A489-6CC6B871EF41}"/>
                </a:ext>
              </a:extLst>
            </p:cNvPr>
            <p:cNvCxnSpPr>
              <a:cxnSpLocks/>
              <a:stCxn id="121" idx="0"/>
            </p:cNvCxnSpPr>
            <p:nvPr/>
          </p:nvCxnSpPr>
          <p:spPr>
            <a:xfrm flipH="1" flipV="1">
              <a:off x="9326873" y="4391878"/>
              <a:ext cx="1928378" cy="322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B6F07AE-A1AA-8741-5E07-6733E08C5951}"/>
                </a:ext>
              </a:extLst>
            </p:cNvPr>
            <p:cNvSpPr/>
            <p:nvPr/>
          </p:nvSpPr>
          <p:spPr>
            <a:xfrm>
              <a:off x="7477283" y="2758346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FEC13037-7195-227C-D2D6-92FC93EF0F6B}"/>
                </a:ext>
              </a:extLst>
            </p:cNvPr>
            <p:cNvCxnSpPr>
              <a:endCxn id="125" idx="3"/>
            </p:cNvCxnSpPr>
            <p:nvPr/>
          </p:nvCxnSpPr>
          <p:spPr>
            <a:xfrm flipH="1" flipV="1">
              <a:off x="7585349" y="2974477"/>
              <a:ext cx="87299" cy="34335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682D905-95EA-6780-5D42-6139436957B6}"/>
                </a:ext>
              </a:extLst>
            </p:cNvPr>
            <p:cNvCxnSpPr>
              <a:stCxn id="125" idx="0"/>
            </p:cNvCxnSpPr>
            <p:nvPr/>
          </p:nvCxnSpPr>
          <p:spPr>
            <a:xfrm flipV="1">
              <a:off x="7585349" y="2450385"/>
              <a:ext cx="87299" cy="307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639956B-739B-85D9-9612-D9D9CBBE6D86}"/>
                </a:ext>
              </a:extLst>
            </p:cNvPr>
            <p:cNvSpPr/>
            <p:nvPr/>
          </p:nvSpPr>
          <p:spPr>
            <a:xfrm>
              <a:off x="9114904" y="2745883"/>
              <a:ext cx="216131" cy="2161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894BF51B-C014-8174-940C-E5C09F012A73}"/>
                </a:ext>
              </a:extLst>
            </p:cNvPr>
            <p:cNvCxnSpPr>
              <a:endCxn id="139" idx="3"/>
            </p:cNvCxnSpPr>
            <p:nvPr/>
          </p:nvCxnSpPr>
          <p:spPr>
            <a:xfrm flipH="1" flipV="1">
              <a:off x="9222970" y="2962014"/>
              <a:ext cx="87299" cy="34335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75371F26-5392-8DA4-B962-62FB0F318850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 flipH="1" flipV="1">
              <a:off x="7672648" y="2437922"/>
              <a:ext cx="1550322" cy="307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8EFB23F-875E-3577-8EBF-CACA06407177}"/>
              </a:ext>
            </a:extLst>
          </p:cNvPr>
          <p:cNvCxnSpPr>
            <a:cxnSpLocks/>
            <a:stCxn id="118" idx="0"/>
            <a:endCxn id="125" idx="3"/>
          </p:cNvCxnSpPr>
          <p:nvPr/>
        </p:nvCxnSpPr>
        <p:spPr>
          <a:xfrm flipH="1" flipV="1">
            <a:off x="7687357" y="2866412"/>
            <a:ext cx="1529556" cy="184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34FFBEEE-0C40-C1F5-A250-076E9B5CDFA5}"/>
              </a:ext>
            </a:extLst>
          </p:cNvPr>
          <p:cNvCxnSpPr>
            <a:cxnSpLocks/>
          </p:cNvCxnSpPr>
          <p:nvPr/>
        </p:nvCxnSpPr>
        <p:spPr>
          <a:xfrm flipV="1">
            <a:off x="7689706" y="2864235"/>
            <a:ext cx="12700" cy="1968358"/>
          </a:xfrm>
          <a:prstGeom prst="bentConnector3">
            <a:avLst>
              <a:gd name="adj1" fmla="val 11477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BA846B94-571A-304C-CEF1-945E1F252BE9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37347" y="2833431"/>
            <a:ext cx="1860292" cy="19223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0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14">
            <a:extLst>
              <a:ext uri="{FF2B5EF4-FFF2-40B4-BE49-F238E27FC236}">
                <a16:creationId xmlns:a16="http://schemas.microsoft.com/office/drawing/2014/main" id="{8537FAD4-8BFB-4E54-8D82-5241F43300A6}"/>
              </a:ext>
            </a:extLst>
          </p:cNvPr>
          <p:cNvSpPr/>
          <p:nvPr/>
        </p:nvSpPr>
        <p:spPr>
          <a:xfrm>
            <a:off x="6095999" y="2668385"/>
            <a:ext cx="5733009" cy="2497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                                                               VMF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165B5A-6ACC-726E-C948-D80FF5C89AE1}"/>
              </a:ext>
            </a:extLst>
          </p:cNvPr>
          <p:cNvSpPr/>
          <p:nvPr/>
        </p:nvSpPr>
        <p:spPr>
          <a:xfrm>
            <a:off x="7564582" y="4756650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51B2609-8D1A-D84C-56D7-EB4E32E621D5}"/>
              </a:ext>
            </a:extLst>
          </p:cNvPr>
          <p:cNvSpPr/>
          <p:nvPr/>
        </p:nvSpPr>
        <p:spPr>
          <a:xfrm>
            <a:off x="6949440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71263DC-5138-019A-61C3-ADFCB6CC30F2}"/>
              </a:ext>
            </a:extLst>
          </p:cNvPr>
          <p:cNvSpPr/>
          <p:nvPr/>
        </p:nvSpPr>
        <p:spPr>
          <a:xfrm>
            <a:off x="7564582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9E8E3FC-3CCD-B08F-4E03-0AC4E92FC701}"/>
              </a:ext>
            </a:extLst>
          </p:cNvPr>
          <p:cNvSpPr/>
          <p:nvPr/>
        </p:nvSpPr>
        <p:spPr>
          <a:xfrm>
            <a:off x="6334298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332971-D572-9D91-368F-7185EFE76795}"/>
              </a:ext>
            </a:extLst>
          </p:cNvPr>
          <p:cNvSpPr/>
          <p:nvPr/>
        </p:nvSpPr>
        <p:spPr>
          <a:xfrm>
            <a:off x="7269476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AD83641-4307-1EC4-3874-9AAD2B1B9457}"/>
              </a:ext>
            </a:extLst>
          </p:cNvPr>
          <p:cNvCxnSpPr>
            <a:cxnSpLocks/>
            <a:stCxn id="65" idx="3"/>
            <a:endCxn id="77" idx="1"/>
          </p:cNvCxnSpPr>
          <p:nvPr/>
        </p:nvCxnSpPr>
        <p:spPr>
          <a:xfrm flipV="1">
            <a:off x="7165571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BA91C8E-231B-77F8-B6AD-BB019980072F}"/>
              </a:ext>
            </a:extLst>
          </p:cNvPr>
          <p:cNvCxnSpPr>
            <a:stCxn id="69" idx="3"/>
            <a:endCxn id="65" idx="1"/>
          </p:cNvCxnSpPr>
          <p:nvPr/>
        </p:nvCxnSpPr>
        <p:spPr>
          <a:xfrm>
            <a:off x="6550429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31774808-2421-EF78-2DCE-6619120244EB}"/>
              </a:ext>
            </a:extLst>
          </p:cNvPr>
          <p:cNvCxnSpPr>
            <a:cxnSpLocks/>
            <a:stCxn id="65" idx="2"/>
            <a:endCxn id="66" idx="1"/>
          </p:cNvCxnSpPr>
          <p:nvPr/>
        </p:nvCxnSpPr>
        <p:spPr>
          <a:xfrm rot="16200000" flipH="1">
            <a:off x="7150459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4B782C3-7244-2034-B69A-0566BC6D8BCB}"/>
              </a:ext>
            </a:extLst>
          </p:cNvPr>
          <p:cNvSpPr/>
          <p:nvPr/>
        </p:nvSpPr>
        <p:spPr>
          <a:xfrm>
            <a:off x="7564582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33576E6-1B3E-5829-2069-DE6A7E58BA33}"/>
              </a:ext>
            </a:extLst>
          </p:cNvPr>
          <p:cNvCxnSpPr>
            <a:stCxn id="127" idx="1"/>
            <a:endCxn id="65" idx="0"/>
          </p:cNvCxnSpPr>
          <p:nvPr/>
        </p:nvCxnSpPr>
        <p:spPr>
          <a:xfrm rot="10800000" flipV="1">
            <a:off x="7057506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03200D4-ED56-1A54-3067-FB6E75F99128}"/>
              </a:ext>
            </a:extLst>
          </p:cNvPr>
          <p:cNvCxnSpPr>
            <a:stCxn id="127" idx="0"/>
            <a:endCxn id="62" idx="2"/>
          </p:cNvCxnSpPr>
          <p:nvPr/>
        </p:nvCxnSpPr>
        <p:spPr>
          <a:xfrm flipV="1">
            <a:off x="7672648" y="4972781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D5CE1A6-9A01-9621-7D6E-D8E5F139D826}"/>
              </a:ext>
            </a:extLst>
          </p:cNvPr>
          <p:cNvSpPr/>
          <p:nvPr/>
        </p:nvSpPr>
        <p:spPr>
          <a:xfrm>
            <a:off x="8603665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FC8279A-35A9-0744-5FDA-F65D62127839}"/>
              </a:ext>
            </a:extLst>
          </p:cNvPr>
          <p:cNvSpPr/>
          <p:nvPr/>
        </p:nvSpPr>
        <p:spPr>
          <a:xfrm>
            <a:off x="9218807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C62703C-4E98-452C-91EF-3F2D423E7BC9}"/>
              </a:ext>
            </a:extLst>
          </p:cNvPr>
          <p:cNvSpPr/>
          <p:nvPr/>
        </p:nvSpPr>
        <p:spPr>
          <a:xfrm>
            <a:off x="7988523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E9D0431-D871-FA22-0417-EA1CA757F13B}"/>
              </a:ext>
            </a:extLst>
          </p:cNvPr>
          <p:cNvSpPr/>
          <p:nvPr/>
        </p:nvSpPr>
        <p:spPr>
          <a:xfrm>
            <a:off x="8923701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DBCC25-184D-550A-5CE2-37AD9B3F6671}"/>
              </a:ext>
            </a:extLst>
          </p:cNvPr>
          <p:cNvCxnSpPr>
            <a:cxnSpLocks/>
            <a:stCxn id="151" idx="3"/>
            <a:endCxn id="154" idx="1"/>
          </p:cNvCxnSpPr>
          <p:nvPr/>
        </p:nvCxnSpPr>
        <p:spPr>
          <a:xfrm flipV="1">
            <a:off x="8819796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08B0A5F-B62E-9EBC-A913-67733ED6D7E2}"/>
              </a:ext>
            </a:extLst>
          </p:cNvPr>
          <p:cNvCxnSpPr>
            <a:stCxn id="153" idx="3"/>
            <a:endCxn id="151" idx="1"/>
          </p:cNvCxnSpPr>
          <p:nvPr/>
        </p:nvCxnSpPr>
        <p:spPr>
          <a:xfrm>
            <a:off x="8204654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65EF9090-318D-B08C-BB42-FAFEBC35805D}"/>
              </a:ext>
            </a:extLst>
          </p:cNvPr>
          <p:cNvCxnSpPr>
            <a:cxnSpLocks/>
            <a:stCxn id="151" idx="2"/>
            <a:endCxn id="152" idx="1"/>
          </p:cNvCxnSpPr>
          <p:nvPr/>
        </p:nvCxnSpPr>
        <p:spPr>
          <a:xfrm rot="16200000" flipH="1">
            <a:off x="8804684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18E3641-18D4-6D49-B355-E1F65BC77DDD}"/>
              </a:ext>
            </a:extLst>
          </p:cNvPr>
          <p:cNvSpPr/>
          <p:nvPr/>
        </p:nvSpPr>
        <p:spPr>
          <a:xfrm>
            <a:off x="9218807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E7F82A7-B862-47AD-5F2E-AF7E99DC6377}"/>
              </a:ext>
            </a:extLst>
          </p:cNvPr>
          <p:cNvCxnSpPr>
            <a:stCxn id="158" idx="1"/>
            <a:endCxn id="151" idx="0"/>
          </p:cNvCxnSpPr>
          <p:nvPr/>
        </p:nvCxnSpPr>
        <p:spPr>
          <a:xfrm rot="10800000" flipV="1">
            <a:off x="8711731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8C1A2D9-1B4D-BF8B-EBD0-E55BBE6F927B}"/>
              </a:ext>
            </a:extLst>
          </p:cNvPr>
          <p:cNvCxnSpPr>
            <a:cxnSpLocks/>
            <a:stCxn id="158" idx="0"/>
          </p:cNvCxnSpPr>
          <p:nvPr/>
        </p:nvCxnSpPr>
        <p:spPr>
          <a:xfrm flipV="1">
            <a:off x="9326873" y="4972781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EFFF60F-DE2F-AEDB-B16B-BDC1D50005F2}"/>
              </a:ext>
            </a:extLst>
          </p:cNvPr>
          <p:cNvSpPr/>
          <p:nvPr/>
        </p:nvSpPr>
        <p:spPr>
          <a:xfrm>
            <a:off x="9218807" y="4756650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8703390-96BD-858F-B15C-6622CBAAF41E}"/>
              </a:ext>
            </a:extLst>
          </p:cNvPr>
          <p:cNvSpPr/>
          <p:nvPr/>
        </p:nvSpPr>
        <p:spPr>
          <a:xfrm>
            <a:off x="7564582" y="2788292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BE67E9E-25F5-952B-5622-D815EBF48985}"/>
              </a:ext>
            </a:extLst>
          </p:cNvPr>
          <p:cNvSpPr/>
          <p:nvPr/>
        </p:nvSpPr>
        <p:spPr>
          <a:xfrm>
            <a:off x="6949440" y="1792556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A27A735-CF7F-D2DD-4161-2732A12BB42A}"/>
              </a:ext>
            </a:extLst>
          </p:cNvPr>
          <p:cNvSpPr/>
          <p:nvPr/>
        </p:nvSpPr>
        <p:spPr>
          <a:xfrm>
            <a:off x="7564582" y="222179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1339B11-8949-A36B-5C97-86BCFD8C6499}"/>
              </a:ext>
            </a:extLst>
          </p:cNvPr>
          <p:cNvSpPr/>
          <p:nvPr/>
        </p:nvSpPr>
        <p:spPr>
          <a:xfrm>
            <a:off x="6334298" y="1792556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33207B-E0A8-DABA-87EF-42F38A46F31E}"/>
              </a:ext>
            </a:extLst>
          </p:cNvPr>
          <p:cNvSpPr/>
          <p:nvPr/>
        </p:nvSpPr>
        <p:spPr>
          <a:xfrm>
            <a:off x="7269476" y="1792555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FCE7C92-F9F9-4DB6-C006-4F180574A54D}"/>
              </a:ext>
            </a:extLst>
          </p:cNvPr>
          <p:cNvCxnSpPr>
            <a:cxnSpLocks/>
            <a:stCxn id="177" idx="3"/>
            <a:endCxn id="180" idx="1"/>
          </p:cNvCxnSpPr>
          <p:nvPr/>
        </p:nvCxnSpPr>
        <p:spPr>
          <a:xfrm flipV="1">
            <a:off x="7165571" y="1900621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ABADF35-9500-83C9-087B-46E80AF434BE}"/>
              </a:ext>
            </a:extLst>
          </p:cNvPr>
          <p:cNvCxnSpPr>
            <a:stCxn id="179" idx="3"/>
            <a:endCxn id="177" idx="1"/>
          </p:cNvCxnSpPr>
          <p:nvPr/>
        </p:nvCxnSpPr>
        <p:spPr>
          <a:xfrm>
            <a:off x="6550429" y="1900622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AE70ED09-854F-81E6-8B43-4FAD18DEBCC7}"/>
              </a:ext>
            </a:extLst>
          </p:cNvPr>
          <p:cNvCxnSpPr>
            <a:cxnSpLocks/>
            <a:stCxn id="177" idx="2"/>
            <a:endCxn id="178" idx="1"/>
          </p:cNvCxnSpPr>
          <p:nvPr/>
        </p:nvCxnSpPr>
        <p:spPr>
          <a:xfrm rot="16200000" flipH="1">
            <a:off x="7150459" y="1915734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695918E-5DB4-F1FF-6D4B-607C5200EC29}"/>
              </a:ext>
            </a:extLst>
          </p:cNvPr>
          <p:cNvSpPr/>
          <p:nvPr/>
        </p:nvSpPr>
        <p:spPr>
          <a:xfrm>
            <a:off x="7564582" y="1351417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0B768E67-D858-84D5-FB44-0652AA9FE0E8}"/>
              </a:ext>
            </a:extLst>
          </p:cNvPr>
          <p:cNvCxnSpPr>
            <a:stCxn id="184" idx="1"/>
            <a:endCxn id="177" idx="0"/>
          </p:cNvCxnSpPr>
          <p:nvPr/>
        </p:nvCxnSpPr>
        <p:spPr>
          <a:xfrm rot="10800000" flipV="1">
            <a:off x="7057506" y="1459482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1C8CD5EF-E074-94C0-B213-1864894D9C30}"/>
              </a:ext>
            </a:extLst>
          </p:cNvPr>
          <p:cNvCxnSpPr>
            <a:stCxn id="173" idx="0"/>
            <a:endCxn id="178" idx="2"/>
          </p:cNvCxnSpPr>
          <p:nvPr/>
        </p:nvCxnSpPr>
        <p:spPr>
          <a:xfrm flipV="1">
            <a:off x="7672648" y="2437922"/>
            <a:ext cx="0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A6A84E0-09A5-4D44-AF4D-9771EAF4A4F4}"/>
              </a:ext>
            </a:extLst>
          </p:cNvPr>
          <p:cNvSpPr/>
          <p:nvPr/>
        </p:nvSpPr>
        <p:spPr>
          <a:xfrm>
            <a:off x="9218807" y="2788292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F85B10AA-4EE9-F38B-1605-21217F7F3F43}"/>
              </a:ext>
            </a:extLst>
          </p:cNvPr>
          <p:cNvCxnSpPr>
            <a:stCxn id="213" idx="0"/>
          </p:cNvCxnSpPr>
          <p:nvPr/>
        </p:nvCxnSpPr>
        <p:spPr>
          <a:xfrm flipH="1" flipV="1">
            <a:off x="7672648" y="2437922"/>
            <a:ext cx="1654225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64AF96F-CE3D-4A58-AFAB-BF692EFCAEC0}"/>
              </a:ext>
            </a:extLst>
          </p:cNvPr>
          <p:cNvSpPr/>
          <p:nvPr/>
        </p:nvSpPr>
        <p:spPr>
          <a:xfrm>
            <a:off x="10634051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3EA6027-3136-FB37-B9D0-6D07868E5CC0}"/>
              </a:ext>
            </a:extLst>
          </p:cNvPr>
          <p:cNvSpPr/>
          <p:nvPr/>
        </p:nvSpPr>
        <p:spPr>
          <a:xfrm>
            <a:off x="11249193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01969CFE-D253-81E6-F966-853264D8F95E}"/>
              </a:ext>
            </a:extLst>
          </p:cNvPr>
          <p:cNvSpPr/>
          <p:nvPr/>
        </p:nvSpPr>
        <p:spPr>
          <a:xfrm>
            <a:off x="10018909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656B173-6242-7C6F-E958-8499877DE4AD}"/>
              </a:ext>
            </a:extLst>
          </p:cNvPr>
          <p:cNvSpPr/>
          <p:nvPr/>
        </p:nvSpPr>
        <p:spPr>
          <a:xfrm>
            <a:off x="10954087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2B5D6A7-AE70-2FDE-7A4B-65C312777E80}"/>
              </a:ext>
            </a:extLst>
          </p:cNvPr>
          <p:cNvCxnSpPr>
            <a:cxnSpLocks/>
            <a:stCxn id="217" idx="3"/>
            <a:endCxn id="220" idx="1"/>
          </p:cNvCxnSpPr>
          <p:nvPr/>
        </p:nvCxnSpPr>
        <p:spPr>
          <a:xfrm flipV="1">
            <a:off x="10850182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C407AD4-38E8-76FA-1F2B-662660729EDB}"/>
              </a:ext>
            </a:extLst>
          </p:cNvPr>
          <p:cNvCxnSpPr>
            <a:stCxn id="219" idx="3"/>
            <a:endCxn id="217" idx="1"/>
          </p:cNvCxnSpPr>
          <p:nvPr/>
        </p:nvCxnSpPr>
        <p:spPr>
          <a:xfrm>
            <a:off x="10235040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8D47C630-4C09-5BB2-41D4-92114A7CA0AA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rot="16200000" flipH="1">
            <a:off x="10835070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964FD4A-068D-534F-82E8-A35E847680E6}"/>
              </a:ext>
            </a:extLst>
          </p:cNvPr>
          <p:cNvSpPr/>
          <p:nvPr/>
        </p:nvSpPr>
        <p:spPr>
          <a:xfrm>
            <a:off x="11249193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9081D6C6-C5F9-CDC6-0C3D-04C439BAB895}"/>
              </a:ext>
            </a:extLst>
          </p:cNvPr>
          <p:cNvCxnSpPr>
            <a:stCxn id="224" idx="1"/>
            <a:endCxn id="217" idx="0"/>
          </p:cNvCxnSpPr>
          <p:nvPr/>
        </p:nvCxnSpPr>
        <p:spPr>
          <a:xfrm rot="10800000" flipV="1">
            <a:off x="10742117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9EB8077-5E1F-53B8-916B-6660AECE1BEF}"/>
              </a:ext>
            </a:extLst>
          </p:cNvPr>
          <p:cNvCxnSpPr>
            <a:cxnSpLocks/>
            <a:stCxn id="224" idx="0"/>
          </p:cNvCxnSpPr>
          <p:nvPr/>
        </p:nvCxnSpPr>
        <p:spPr>
          <a:xfrm flipV="1">
            <a:off x="11357259" y="4972781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9D69D5D-AAB0-968E-1C72-CBAE2FFE574A}"/>
              </a:ext>
            </a:extLst>
          </p:cNvPr>
          <p:cNvSpPr/>
          <p:nvPr/>
        </p:nvSpPr>
        <p:spPr>
          <a:xfrm>
            <a:off x="11249193" y="4756650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E9AFF18-9B23-0C46-1E92-90B7DDD6A8B0}"/>
              </a:ext>
            </a:extLst>
          </p:cNvPr>
          <p:cNvSpPr/>
          <p:nvPr/>
        </p:nvSpPr>
        <p:spPr>
          <a:xfrm>
            <a:off x="10649284" y="1792556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D1FC973-3966-075A-C05F-EA01B5FD415D}"/>
              </a:ext>
            </a:extLst>
          </p:cNvPr>
          <p:cNvSpPr/>
          <p:nvPr/>
        </p:nvSpPr>
        <p:spPr>
          <a:xfrm>
            <a:off x="11264426" y="222179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5752949-BE8A-5968-A1BB-C3679F2655E8}"/>
              </a:ext>
            </a:extLst>
          </p:cNvPr>
          <p:cNvSpPr/>
          <p:nvPr/>
        </p:nvSpPr>
        <p:spPr>
          <a:xfrm>
            <a:off x="10034142" y="1792556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2E1FDAE-3685-E18E-3CF3-9BFFC4FB46F0}"/>
              </a:ext>
            </a:extLst>
          </p:cNvPr>
          <p:cNvSpPr/>
          <p:nvPr/>
        </p:nvSpPr>
        <p:spPr>
          <a:xfrm>
            <a:off x="10969320" y="1792555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9BA10BD-0AAC-908D-39D4-3AF0B8D8158F}"/>
              </a:ext>
            </a:extLst>
          </p:cNvPr>
          <p:cNvCxnSpPr>
            <a:cxnSpLocks/>
            <a:stCxn id="231" idx="3"/>
            <a:endCxn id="234" idx="1"/>
          </p:cNvCxnSpPr>
          <p:nvPr/>
        </p:nvCxnSpPr>
        <p:spPr>
          <a:xfrm flipV="1">
            <a:off x="10865415" y="1900621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D13EB720-A130-FFC8-FF60-AD15E3978A51}"/>
              </a:ext>
            </a:extLst>
          </p:cNvPr>
          <p:cNvCxnSpPr>
            <a:stCxn id="233" idx="3"/>
            <a:endCxn id="231" idx="1"/>
          </p:cNvCxnSpPr>
          <p:nvPr/>
        </p:nvCxnSpPr>
        <p:spPr>
          <a:xfrm>
            <a:off x="10250273" y="1900622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52494EDF-0876-2AC4-CD4E-A598495F3F5E}"/>
              </a:ext>
            </a:extLst>
          </p:cNvPr>
          <p:cNvCxnSpPr>
            <a:cxnSpLocks/>
            <a:stCxn id="231" idx="2"/>
            <a:endCxn id="232" idx="1"/>
          </p:cNvCxnSpPr>
          <p:nvPr/>
        </p:nvCxnSpPr>
        <p:spPr>
          <a:xfrm rot="16200000" flipH="1">
            <a:off x="10850303" y="1915734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B8A2C10-4DE9-17AB-38D8-73471A499FEA}"/>
              </a:ext>
            </a:extLst>
          </p:cNvPr>
          <p:cNvSpPr/>
          <p:nvPr/>
        </p:nvSpPr>
        <p:spPr>
          <a:xfrm>
            <a:off x="11264426" y="1351417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46BB0C97-5280-8BC9-D619-ED3E4D8FAAD6}"/>
              </a:ext>
            </a:extLst>
          </p:cNvPr>
          <p:cNvCxnSpPr>
            <a:stCxn id="238" idx="1"/>
            <a:endCxn id="231" idx="0"/>
          </p:cNvCxnSpPr>
          <p:nvPr/>
        </p:nvCxnSpPr>
        <p:spPr>
          <a:xfrm rot="10800000" flipV="1">
            <a:off x="10757350" y="1459482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6716F28-95E8-87D4-4FE5-1412A5E50D73}"/>
              </a:ext>
            </a:extLst>
          </p:cNvPr>
          <p:cNvCxnSpPr>
            <a:stCxn id="213" idx="0"/>
            <a:endCxn id="232" idx="2"/>
          </p:cNvCxnSpPr>
          <p:nvPr/>
        </p:nvCxnSpPr>
        <p:spPr>
          <a:xfrm flipV="1">
            <a:off x="9326873" y="2437922"/>
            <a:ext cx="2045619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192AE3CC-6081-F0F3-352C-15C6136557AE}"/>
              </a:ext>
            </a:extLst>
          </p:cNvPr>
          <p:cNvSpPr/>
          <p:nvPr/>
        </p:nvSpPr>
        <p:spPr>
          <a:xfrm>
            <a:off x="7564582" y="2619092"/>
            <a:ext cx="216129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C021C2A8-0405-AEB4-4BE7-4A82C2E35E14}"/>
              </a:ext>
            </a:extLst>
          </p:cNvPr>
          <p:cNvSpPr/>
          <p:nvPr/>
        </p:nvSpPr>
        <p:spPr>
          <a:xfrm>
            <a:off x="8595364" y="2619092"/>
            <a:ext cx="1654225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31FBB506-CF5C-9A9A-3C69-EDC5C0F831F4}"/>
              </a:ext>
            </a:extLst>
          </p:cNvPr>
          <p:cNvSpPr/>
          <p:nvPr/>
        </p:nvSpPr>
        <p:spPr>
          <a:xfrm>
            <a:off x="7564582" y="5117675"/>
            <a:ext cx="216129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845F1B56-1AA5-620D-918B-9DAA085731A7}"/>
              </a:ext>
            </a:extLst>
          </p:cNvPr>
          <p:cNvSpPr/>
          <p:nvPr/>
        </p:nvSpPr>
        <p:spPr>
          <a:xfrm>
            <a:off x="9230656" y="5117675"/>
            <a:ext cx="216129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F437BF8A-0F88-A054-6985-8F73EFBAC522}"/>
              </a:ext>
            </a:extLst>
          </p:cNvPr>
          <p:cNvSpPr/>
          <p:nvPr/>
        </p:nvSpPr>
        <p:spPr>
          <a:xfrm>
            <a:off x="11249680" y="5117675"/>
            <a:ext cx="216129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80DFF1B-7360-3A01-D999-8AD26DECAF2A}"/>
              </a:ext>
            </a:extLst>
          </p:cNvPr>
          <p:cNvCxnSpPr>
            <a:cxnSpLocks/>
          </p:cNvCxnSpPr>
          <p:nvPr/>
        </p:nvCxnSpPr>
        <p:spPr>
          <a:xfrm flipV="1">
            <a:off x="7780713" y="2945841"/>
            <a:ext cx="12700" cy="1968358"/>
          </a:xfrm>
          <a:prstGeom prst="bentConnector3">
            <a:avLst>
              <a:gd name="adj1" fmla="val 812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C04E01A-E471-ADB1-4021-05D6449C35B7}"/>
              </a:ext>
            </a:extLst>
          </p:cNvPr>
          <p:cNvCxnSpPr>
            <a:cxnSpLocks/>
            <a:stCxn id="227" idx="0"/>
            <a:endCxn id="213" idx="3"/>
          </p:cNvCxnSpPr>
          <p:nvPr/>
        </p:nvCxnSpPr>
        <p:spPr>
          <a:xfrm rot="16200000" flipV="1">
            <a:off x="9465953" y="2865343"/>
            <a:ext cx="1860292" cy="19223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6690241-9E19-F68A-756E-10A1A9BD7B8B}"/>
              </a:ext>
            </a:extLst>
          </p:cNvPr>
          <p:cNvSpPr/>
          <p:nvPr/>
        </p:nvSpPr>
        <p:spPr>
          <a:xfrm>
            <a:off x="7764203" y="29238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E9289C-C579-6DED-11D0-5EB2E8012FD1}"/>
              </a:ext>
            </a:extLst>
          </p:cNvPr>
          <p:cNvSpPr/>
          <p:nvPr/>
        </p:nvSpPr>
        <p:spPr>
          <a:xfrm>
            <a:off x="7764203" y="28182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7423F-1EA4-FF37-882A-C73E362BFBA5}"/>
              </a:ext>
            </a:extLst>
          </p:cNvPr>
          <p:cNvSpPr/>
          <p:nvPr/>
        </p:nvSpPr>
        <p:spPr>
          <a:xfrm>
            <a:off x="7649786" y="27646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F953C8-9FD9-94C1-01D3-344D6D848844}"/>
              </a:ext>
            </a:extLst>
          </p:cNvPr>
          <p:cNvSpPr/>
          <p:nvPr/>
        </p:nvSpPr>
        <p:spPr>
          <a:xfrm>
            <a:off x="9308676" y="27646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679BB6-AD76-38AD-E728-C9E238E9A63A}"/>
              </a:ext>
            </a:extLst>
          </p:cNvPr>
          <p:cNvSpPr/>
          <p:nvPr/>
        </p:nvSpPr>
        <p:spPr>
          <a:xfrm>
            <a:off x="9404663" y="28801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59C22D-7E4D-8916-5066-F93463ACD36C}"/>
              </a:ext>
            </a:extLst>
          </p:cNvPr>
          <p:cNvSpPr/>
          <p:nvPr/>
        </p:nvSpPr>
        <p:spPr>
          <a:xfrm>
            <a:off x="7757851" y="4884074"/>
            <a:ext cx="5207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03BE71-C070-42D8-1C6C-D486EF61DE75}"/>
              </a:ext>
            </a:extLst>
          </p:cNvPr>
          <p:cNvSpPr/>
          <p:nvPr/>
        </p:nvSpPr>
        <p:spPr>
          <a:xfrm>
            <a:off x="7649786" y="49582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09E17A-0A82-88BC-9EAB-86D6AEB05D56}"/>
              </a:ext>
            </a:extLst>
          </p:cNvPr>
          <p:cNvSpPr/>
          <p:nvPr/>
        </p:nvSpPr>
        <p:spPr>
          <a:xfrm>
            <a:off x="9308676" y="49582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538DB2-AF2B-20EB-88C4-06BB9FE674D9}"/>
              </a:ext>
            </a:extLst>
          </p:cNvPr>
          <p:cNvSpPr/>
          <p:nvPr/>
        </p:nvSpPr>
        <p:spPr>
          <a:xfrm>
            <a:off x="11339061" y="49582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CF8D46-8265-4399-D87F-B15F7E0C8B31}"/>
              </a:ext>
            </a:extLst>
          </p:cNvPr>
          <p:cNvSpPr/>
          <p:nvPr/>
        </p:nvSpPr>
        <p:spPr>
          <a:xfrm>
            <a:off x="11334398" y="47128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F979D3-E7C0-8DB6-3F1F-B63A0C2B1398}"/>
              </a:ext>
            </a:extLst>
          </p:cNvPr>
          <p:cNvSpPr/>
          <p:nvPr/>
        </p:nvSpPr>
        <p:spPr>
          <a:xfrm>
            <a:off x="9206107" y="477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80293F-8593-9E22-E995-69F4D837326B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7809922" y="2863930"/>
            <a:ext cx="1402880" cy="191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0E445EF-307D-3D4A-F391-015D94636C5C}"/>
              </a:ext>
            </a:extLst>
          </p:cNvPr>
          <p:cNvSpPr/>
          <p:nvPr/>
        </p:nvSpPr>
        <p:spPr>
          <a:xfrm>
            <a:off x="1069579" y="1845210"/>
            <a:ext cx="920635" cy="521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582AC6-C7F1-E092-CD92-557D772B084A}"/>
              </a:ext>
            </a:extLst>
          </p:cNvPr>
          <p:cNvSpPr/>
          <p:nvPr/>
        </p:nvSpPr>
        <p:spPr>
          <a:xfrm>
            <a:off x="2757062" y="1845210"/>
            <a:ext cx="920635" cy="521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637B8D-C67A-8035-7D2B-20C118C70852}"/>
              </a:ext>
            </a:extLst>
          </p:cNvPr>
          <p:cNvSpPr/>
          <p:nvPr/>
        </p:nvSpPr>
        <p:spPr>
          <a:xfrm>
            <a:off x="1082279" y="3439352"/>
            <a:ext cx="920635" cy="52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VMF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E0570E-B71D-E3CB-C550-F1E4E68D4991}"/>
              </a:ext>
            </a:extLst>
          </p:cNvPr>
          <p:cNvSpPr/>
          <p:nvPr/>
        </p:nvSpPr>
        <p:spPr>
          <a:xfrm>
            <a:off x="2757062" y="3424629"/>
            <a:ext cx="920635" cy="5214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4EBD8B-5B2A-9AAE-4EF9-DF2377ACA340}"/>
              </a:ext>
            </a:extLst>
          </p:cNvPr>
          <p:cNvSpPr/>
          <p:nvPr/>
        </p:nvSpPr>
        <p:spPr>
          <a:xfrm>
            <a:off x="1069579" y="5117675"/>
            <a:ext cx="920635" cy="521450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6E13990-9457-1463-534F-182DB215C44A}"/>
              </a:ext>
            </a:extLst>
          </p:cNvPr>
          <p:cNvCxnSpPr>
            <a:stCxn id="37" idx="2"/>
            <a:endCxn id="38" idx="3"/>
          </p:cNvCxnSpPr>
          <p:nvPr/>
        </p:nvCxnSpPr>
        <p:spPr>
          <a:xfrm rot="5400000">
            <a:off x="1887637" y="4048656"/>
            <a:ext cx="1432321" cy="1227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1008746-B0C4-4C24-4C98-1D6613D23B4D}"/>
              </a:ext>
            </a:extLst>
          </p:cNvPr>
          <p:cNvSpPr txBox="1"/>
          <p:nvPr/>
        </p:nvSpPr>
        <p:spPr>
          <a:xfrm flipH="1">
            <a:off x="2001904" y="5150232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AFE526-7E50-0C43-927D-211B43FEABC3}"/>
              </a:ext>
            </a:extLst>
          </p:cNvPr>
          <p:cNvSpPr txBox="1"/>
          <p:nvPr/>
        </p:nvSpPr>
        <p:spPr>
          <a:xfrm flipH="1">
            <a:off x="3229329" y="3938331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</a:t>
            </a:r>
            <a:endParaRPr lang="en-US" sz="1200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A072DFD-235C-744A-37FE-A2DE2C4F0845}"/>
              </a:ext>
            </a:extLst>
          </p:cNvPr>
          <p:cNvCxnSpPr>
            <a:cxnSpLocks/>
          </p:cNvCxnSpPr>
          <p:nvPr/>
        </p:nvCxnSpPr>
        <p:spPr>
          <a:xfrm rot="5400000">
            <a:off x="1843643" y="2065616"/>
            <a:ext cx="1072692" cy="1674783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498203-D87B-6604-75B7-9903310D3BD0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1990214" y="2105935"/>
            <a:ext cx="766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14AF9DC-B7AB-19C5-70FD-913B4B1BF5DE}"/>
              </a:ext>
            </a:extLst>
          </p:cNvPr>
          <p:cNvCxnSpPr>
            <a:cxnSpLocks/>
            <a:stCxn id="33" idx="1"/>
            <a:endCxn id="38" idx="1"/>
          </p:cNvCxnSpPr>
          <p:nvPr/>
        </p:nvCxnSpPr>
        <p:spPr>
          <a:xfrm rot="10800000" flipV="1">
            <a:off x="1069579" y="2105934"/>
            <a:ext cx="12700" cy="3272465"/>
          </a:xfrm>
          <a:prstGeom prst="bentConnector3">
            <a:avLst>
              <a:gd name="adj1" fmla="val 4981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571F4F3-22AB-371C-F107-3F4E51253F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69579" y="2281844"/>
            <a:ext cx="12700" cy="1245571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F299DE-4E87-C04C-0B5D-35B530F481ED}"/>
              </a:ext>
            </a:extLst>
          </p:cNvPr>
          <p:cNvSpPr/>
          <p:nvPr/>
        </p:nvSpPr>
        <p:spPr>
          <a:xfrm>
            <a:off x="1069579" y="6034152"/>
            <a:ext cx="920635" cy="5214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FC etc.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D82459-BF37-69AE-D055-A5F1FA50ADAE}"/>
              </a:ext>
            </a:extLst>
          </p:cNvPr>
          <p:cNvCxnSpPr>
            <a:stCxn id="38" idx="2"/>
            <a:endCxn id="55" idx="0"/>
          </p:cNvCxnSpPr>
          <p:nvPr/>
        </p:nvCxnSpPr>
        <p:spPr>
          <a:xfrm>
            <a:off x="1529897" y="5639125"/>
            <a:ext cx="0" cy="39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5D2A0A3-AF80-9F83-9D51-6817DC426445}"/>
              </a:ext>
            </a:extLst>
          </p:cNvPr>
          <p:cNvSpPr/>
          <p:nvPr/>
        </p:nvSpPr>
        <p:spPr>
          <a:xfrm>
            <a:off x="1082279" y="4206201"/>
            <a:ext cx="920635" cy="52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3998FFF-809F-885A-5C0B-638275B5A9AD}"/>
              </a:ext>
            </a:extLst>
          </p:cNvPr>
          <p:cNvCxnSpPr>
            <a:endCxn id="57" idx="0"/>
          </p:cNvCxnSpPr>
          <p:nvPr/>
        </p:nvCxnSpPr>
        <p:spPr>
          <a:xfrm>
            <a:off x="1542597" y="3960802"/>
            <a:ext cx="0" cy="24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AD15721-777C-D892-02B5-DE9B3AF32134}"/>
              </a:ext>
            </a:extLst>
          </p:cNvPr>
          <p:cNvCxnSpPr>
            <a:stCxn id="57" idx="2"/>
            <a:endCxn id="57" idx="1"/>
          </p:cNvCxnSpPr>
          <p:nvPr/>
        </p:nvCxnSpPr>
        <p:spPr>
          <a:xfrm rot="5400000" flipH="1">
            <a:off x="1182075" y="4367130"/>
            <a:ext cx="260725" cy="460318"/>
          </a:xfrm>
          <a:prstGeom prst="bentConnector4">
            <a:avLst>
              <a:gd name="adj1" fmla="val -87679"/>
              <a:gd name="adj2" fmla="val 149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6A7CD92-8C3B-B57E-136D-69B99C833E84}"/>
              </a:ext>
            </a:extLst>
          </p:cNvPr>
          <p:cNvCxnSpPr/>
          <p:nvPr/>
        </p:nvCxnSpPr>
        <p:spPr>
          <a:xfrm flipV="1">
            <a:off x="2002914" y="3685354"/>
            <a:ext cx="754148" cy="781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7E3DD2-C752-AAD9-ED05-7103F671E310}"/>
              </a:ext>
            </a:extLst>
          </p:cNvPr>
          <p:cNvCxnSpPr>
            <a:cxnSpLocks/>
          </p:cNvCxnSpPr>
          <p:nvPr/>
        </p:nvCxnSpPr>
        <p:spPr>
          <a:xfrm flipH="1" flipV="1">
            <a:off x="7687357" y="2866412"/>
            <a:ext cx="1529556" cy="184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5061DAB-8ADF-3659-6FF4-B4C46D54598E}"/>
              </a:ext>
            </a:extLst>
          </p:cNvPr>
          <p:cNvCxnSpPr>
            <a:cxnSpLocks/>
          </p:cNvCxnSpPr>
          <p:nvPr/>
        </p:nvCxnSpPr>
        <p:spPr>
          <a:xfrm flipV="1">
            <a:off x="7689706" y="2864235"/>
            <a:ext cx="12700" cy="1968358"/>
          </a:xfrm>
          <a:prstGeom prst="bentConnector3">
            <a:avLst>
              <a:gd name="adj1" fmla="val 11477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BA94A1D-032C-E5A3-5469-E060541318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37347" y="2833431"/>
            <a:ext cx="1860292" cy="19223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A60CBB24-2A0B-B6FE-A8F7-1541EB37683A}"/>
              </a:ext>
            </a:extLst>
          </p:cNvPr>
          <p:cNvSpPr/>
          <p:nvPr/>
        </p:nvSpPr>
        <p:spPr>
          <a:xfrm>
            <a:off x="7471226" y="4714241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DCAB461-060B-FE35-E230-FFDD6FCE330A}"/>
              </a:ext>
            </a:extLst>
          </p:cNvPr>
          <p:cNvCxnSpPr>
            <a:endCxn id="68" idx="3"/>
          </p:cNvCxnSpPr>
          <p:nvPr/>
        </p:nvCxnSpPr>
        <p:spPr>
          <a:xfrm flipH="1" flipV="1">
            <a:off x="7579292" y="4930372"/>
            <a:ext cx="87299" cy="34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975CB0B-2E05-9713-82BB-414DF43C6336}"/>
              </a:ext>
            </a:extLst>
          </p:cNvPr>
          <p:cNvSpPr/>
          <p:nvPr/>
        </p:nvSpPr>
        <p:spPr>
          <a:xfrm>
            <a:off x="9108847" y="4714241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7BFB99D-C40A-B547-4B94-19D15D959988}"/>
              </a:ext>
            </a:extLst>
          </p:cNvPr>
          <p:cNvCxnSpPr>
            <a:endCxn id="71" idx="3"/>
          </p:cNvCxnSpPr>
          <p:nvPr/>
        </p:nvCxnSpPr>
        <p:spPr>
          <a:xfrm flipH="1" flipV="1">
            <a:off x="9216913" y="4930372"/>
            <a:ext cx="87299" cy="34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66D381E-AA10-E58B-A4E4-F114249A958B}"/>
              </a:ext>
            </a:extLst>
          </p:cNvPr>
          <p:cNvSpPr/>
          <p:nvPr/>
        </p:nvSpPr>
        <p:spPr>
          <a:xfrm>
            <a:off x="11141128" y="4714241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0975246-4A92-CADD-DA18-4F2933536EE8}"/>
              </a:ext>
            </a:extLst>
          </p:cNvPr>
          <p:cNvCxnSpPr>
            <a:endCxn id="73" idx="3"/>
          </p:cNvCxnSpPr>
          <p:nvPr/>
        </p:nvCxnSpPr>
        <p:spPr>
          <a:xfrm flipH="1" flipV="1">
            <a:off x="11249194" y="4930372"/>
            <a:ext cx="87299" cy="34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FD659F6-F2F2-324C-E4FC-A16CC0A477AA}"/>
              </a:ext>
            </a:extLst>
          </p:cNvPr>
          <p:cNvSpPr/>
          <p:nvPr/>
        </p:nvSpPr>
        <p:spPr>
          <a:xfrm>
            <a:off x="7471226" y="2758346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E2AE398-7A6B-2991-6C8A-AC7EF494C604}"/>
              </a:ext>
            </a:extLst>
          </p:cNvPr>
          <p:cNvCxnSpPr>
            <a:stCxn id="78" idx="0"/>
          </p:cNvCxnSpPr>
          <p:nvPr/>
        </p:nvCxnSpPr>
        <p:spPr>
          <a:xfrm flipV="1">
            <a:off x="7579292" y="2450385"/>
            <a:ext cx="87299" cy="30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7551814-C2D0-915E-0294-BC915E1553D7}"/>
              </a:ext>
            </a:extLst>
          </p:cNvPr>
          <p:cNvSpPr/>
          <p:nvPr/>
        </p:nvSpPr>
        <p:spPr>
          <a:xfrm>
            <a:off x="9108847" y="2745883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7EB7BCC-4E2A-E50A-26AE-705DCC0ACC65}"/>
              </a:ext>
            </a:extLst>
          </p:cNvPr>
          <p:cNvCxnSpPr>
            <a:cxnSpLocks/>
            <a:stCxn id="81" idx="0"/>
          </p:cNvCxnSpPr>
          <p:nvPr/>
        </p:nvCxnSpPr>
        <p:spPr>
          <a:xfrm flipH="1" flipV="1">
            <a:off x="7666591" y="2437922"/>
            <a:ext cx="1550322" cy="30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84B11F10-7AD1-77C3-E279-239AC8780EAB}"/>
              </a:ext>
            </a:extLst>
          </p:cNvPr>
          <p:cNvSpPr/>
          <p:nvPr/>
        </p:nvSpPr>
        <p:spPr>
          <a:xfrm>
            <a:off x="7675674" y="4809027"/>
            <a:ext cx="5207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66143C5-EC27-7937-B302-F37969744D2C}"/>
              </a:ext>
            </a:extLst>
          </p:cNvPr>
          <p:cNvSpPr/>
          <p:nvPr/>
        </p:nvSpPr>
        <p:spPr>
          <a:xfrm>
            <a:off x="7547199" y="4904203"/>
            <a:ext cx="5207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2351E73-25B0-1908-C833-A854039BBC5F}"/>
              </a:ext>
            </a:extLst>
          </p:cNvPr>
          <p:cNvSpPr/>
          <p:nvPr/>
        </p:nvSpPr>
        <p:spPr>
          <a:xfrm>
            <a:off x="7685051" y="2863741"/>
            <a:ext cx="5207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B80E547-D4CF-EF5B-567A-E63235A13769}"/>
              </a:ext>
            </a:extLst>
          </p:cNvPr>
          <p:cNvSpPr/>
          <p:nvPr/>
        </p:nvSpPr>
        <p:spPr>
          <a:xfrm>
            <a:off x="9151690" y="4683095"/>
            <a:ext cx="5207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5BAE605-E505-6B6D-D792-99FCDD7799A4}"/>
              </a:ext>
            </a:extLst>
          </p:cNvPr>
          <p:cNvSpPr/>
          <p:nvPr/>
        </p:nvSpPr>
        <p:spPr>
          <a:xfrm>
            <a:off x="9322762" y="2832021"/>
            <a:ext cx="5207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BA7F43B-C32D-0986-6585-26D74DB7B6C0}"/>
              </a:ext>
            </a:extLst>
          </p:cNvPr>
          <p:cNvSpPr/>
          <p:nvPr/>
        </p:nvSpPr>
        <p:spPr>
          <a:xfrm>
            <a:off x="11202618" y="4671428"/>
            <a:ext cx="5207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14">
            <a:extLst>
              <a:ext uri="{FF2B5EF4-FFF2-40B4-BE49-F238E27FC236}">
                <a16:creationId xmlns:a16="http://schemas.microsoft.com/office/drawing/2014/main" id="{8537FAD4-8BFB-4E54-8D82-5241F43300A6}"/>
              </a:ext>
            </a:extLst>
          </p:cNvPr>
          <p:cNvSpPr/>
          <p:nvPr/>
        </p:nvSpPr>
        <p:spPr>
          <a:xfrm>
            <a:off x="6095999" y="2668385"/>
            <a:ext cx="5733009" cy="2497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                                                               VMF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165B5A-6ACC-726E-C948-D80FF5C89AE1}"/>
              </a:ext>
            </a:extLst>
          </p:cNvPr>
          <p:cNvSpPr/>
          <p:nvPr/>
        </p:nvSpPr>
        <p:spPr>
          <a:xfrm>
            <a:off x="7564582" y="4756650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51B2609-8D1A-D84C-56D7-EB4E32E621D5}"/>
              </a:ext>
            </a:extLst>
          </p:cNvPr>
          <p:cNvSpPr/>
          <p:nvPr/>
        </p:nvSpPr>
        <p:spPr>
          <a:xfrm>
            <a:off x="6949440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71263DC-5138-019A-61C3-ADFCB6CC30F2}"/>
              </a:ext>
            </a:extLst>
          </p:cNvPr>
          <p:cNvSpPr/>
          <p:nvPr/>
        </p:nvSpPr>
        <p:spPr>
          <a:xfrm>
            <a:off x="7564582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9E8E3FC-3CCD-B08F-4E03-0AC4E92FC701}"/>
              </a:ext>
            </a:extLst>
          </p:cNvPr>
          <p:cNvSpPr/>
          <p:nvPr/>
        </p:nvSpPr>
        <p:spPr>
          <a:xfrm>
            <a:off x="6334298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332971-D572-9D91-368F-7185EFE76795}"/>
              </a:ext>
            </a:extLst>
          </p:cNvPr>
          <p:cNvSpPr/>
          <p:nvPr/>
        </p:nvSpPr>
        <p:spPr>
          <a:xfrm>
            <a:off x="7269476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AD83641-4307-1EC4-3874-9AAD2B1B9457}"/>
              </a:ext>
            </a:extLst>
          </p:cNvPr>
          <p:cNvCxnSpPr>
            <a:cxnSpLocks/>
            <a:stCxn id="65" idx="3"/>
            <a:endCxn id="77" idx="1"/>
          </p:cNvCxnSpPr>
          <p:nvPr/>
        </p:nvCxnSpPr>
        <p:spPr>
          <a:xfrm flipV="1">
            <a:off x="7165571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BA91C8E-231B-77F8-B6AD-BB019980072F}"/>
              </a:ext>
            </a:extLst>
          </p:cNvPr>
          <p:cNvCxnSpPr>
            <a:stCxn id="69" idx="3"/>
            <a:endCxn id="65" idx="1"/>
          </p:cNvCxnSpPr>
          <p:nvPr/>
        </p:nvCxnSpPr>
        <p:spPr>
          <a:xfrm>
            <a:off x="6550429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31774808-2421-EF78-2DCE-6619120244EB}"/>
              </a:ext>
            </a:extLst>
          </p:cNvPr>
          <p:cNvCxnSpPr>
            <a:cxnSpLocks/>
            <a:stCxn id="65" idx="2"/>
            <a:endCxn id="66" idx="1"/>
          </p:cNvCxnSpPr>
          <p:nvPr/>
        </p:nvCxnSpPr>
        <p:spPr>
          <a:xfrm rot="16200000" flipH="1">
            <a:off x="7150459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4B782C3-7244-2034-B69A-0566BC6D8BCB}"/>
              </a:ext>
            </a:extLst>
          </p:cNvPr>
          <p:cNvSpPr/>
          <p:nvPr/>
        </p:nvSpPr>
        <p:spPr>
          <a:xfrm>
            <a:off x="7564582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33576E6-1B3E-5829-2069-DE6A7E58BA33}"/>
              </a:ext>
            </a:extLst>
          </p:cNvPr>
          <p:cNvCxnSpPr>
            <a:stCxn id="127" idx="1"/>
            <a:endCxn id="65" idx="0"/>
          </p:cNvCxnSpPr>
          <p:nvPr/>
        </p:nvCxnSpPr>
        <p:spPr>
          <a:xfrm rot="10800000" flipV="1">
            <a:off x="7057506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03200D4-ED56-1A54-3067-FB6E75F99128}"/>
              </a:ext>
            </a:extLst>
          </p:cNvPr>
          <p:cNvCxnSpPr>
            <a:stCxn id="127" idx="0"/>
            <a:endCxn id="62" idx="2"/>
          </p:cNvCxnSpPr>
          <p:nvPr/>
        </p:nvCxnSpPr>
        <p:spPr>
          <a:xfrm flipV="1">
            <a:off x="7672648" y="4972781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D5CE1A6-9A01-9621-7D6E-D8E5F139D826}"/>
              </a:ext>
            </a:extLst>
          </p:cNvPr>
          <p:cNvSpPr/>
          <p:nvPr/>
        </p:nvSpPr>
        <p:spPr>
          <a:xfrm>
            <a:off x="8603665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FC8279A-35A9-0744-5FDA-F65D62127839}"/>
              </a:ext>
            </a:extLst>
          </p:cNvPr>
          <p:cNvSpPr/>
          <p:nvPr/>
        </p:nvSpPr>
        <p:spPr>
          <a:xfrm>
            <a:off x="9218807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C62703C-4E98-452C-91EF-3F2D423E7BC9}"/>
              </a:ext>
            </a:extLst>
          </p:cNvPr>
          <p:cNvSpPr/>
          <p:nvPr/>
        </p:nvSpPr>
        <p:spPr>
          <a:xfrm>
            <a:off x="7988523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E9D0431-D871-FA22-0417-EA1CA757F13B}"/>
              </a:ext>
            </a:extLst>
          </p:cNvPr>
          <p:cNvSpPr/>
          <p:nvPr/>
        </p:nvSpPr>
        <p:spPr>
          <a:xfrm>
            <a:off x="8923701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DBCC25-184D-550A-5CE2-37AD9B3F6671}"/>
              </a:ext>
            </a:extLst>
          </p:cNvPr>
          <p:cNvCxnSpPr>
            <a:cxnSpLocks/>
            <a:stCxn id="151" idx="3"/>
            <a:endCxn id="154" idx="1"/>
          </p:cNvCxnSpPr>
          <p:nvPr/>
        </p:nvCxnSpPr>
        <p:spPr>
          <a:xfrm flipV="1">
            <a:off x="8819796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08B0A5F-B62E-9EBC-A913-67733ED6D7E2}"/>
              </a:ext>
            </a:extLst>
          </p:cNvPr>
          <p:cNvCxnSpPr>
            <a:stCxn id="153" idx="3"/>
            <a:endCxn id="151" idx="1"/>
          </p:cNvCxnSpPr>
          <p:nvPr/>
        </p:nvCxnSpPr>
        <p:spPr>
          <a:xfrm>
            <a:off x="8204654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65EF9090-318D-B08C-BB42-FAFEBC35805D}"/>
              </a:ext>
            </a:extLst>
          </p:cNvPr>
          <p:cNvCxnSpPr>
            <a:cxnSpLocks/>
            <a:stCxn id="151" idx="2"/>
            <a:endCxn id="152" idx="1"/>
          </p:cNvCxnSpPr>
          <p:nvPr/>
        </p:nvCxnSpPr>
        <p:spPr>
          <a:xfrm rot="16200000" flipH="1">
            <a:off x="8804684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18E3641-18D4-6D49-B355-E1F65BC77DDD}"/>
              </a:ext>
            </a:extLst>
          </p:cNvPr>
          <p:cNvSpPr/>
          <p:nvPr/>
        </p:nvSpPr>
        <p:spPr>
          <a:xfrm>
            <a:off x="9218807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E7F82A7-B862-47AD-5F2E-AF7E99DC6377}"/>
              </a:ext>
            </a:extLst>
          </p:cNvPr>
          <p:cNvCxnSpPr>
            <a:stCxn id="158" idx="1"/>
            <a:endCxn id="151" idx="0"/>
          </p:cNvCxnSpPr>
          <p:nvPr/>
        </p:nvCxnSpPr>
        <p:spPr>
          <a:xfrm rot="10800000" flipV="1">
            <a:off x="8711731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8C1A2D9-1B4D-BF8B-EBD0-E55BBE6F927B}"/>
              </a:ext>
            </a:extLst>
          </p:cNvPr>
          <p:cNvCxnSpPr>
            <a:cxnSpLocks/>
            <a:stCxn id="158" idx="0"/>
          </p:cNvCxnSpPr>
          <p:nvPr/>
        </p:nvCxnSpPr>
        <p:spPr>
          <a:xfrm flipV="1">
            <a:off x="9326873" y="4972781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EFFF60F-DE2F-AEDB-B16B-BDC1D50005F2}"/>
              </a:ext>
            </a:extLst>
          </p:cNvPr>
          <p:cNvSpPr/>
          <p:nvPr/>
        </p:nvSpPr>
        <p:spPr>
          <a:xfrm>
            <a:off x="9218807" y="4756650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8703390-96BD-858F-B15C-6622CBAAF41E}"/>
              </a:ext>
            </a:extLst>
          </p:cNvPr>
          <p:cNvSpPr/>
          <p:nvPr/>
        </p:nvSpPr>
        <p:spPr>
          <a:xfrm>
            <a:off x="7564582" y="2788292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BE67E9E-25F5-952B-5622-D815EBF48985}"/>
              </a:ext>
            </a:extLst>
          </p:cNvPr>
          <p:cNvSpPr/>
          <p:nvPr/>
        </p:nvSpPr>
        <p:spPr>
          <a:xfrm>
            <a:off x="6949440" y="1792556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A27A735-CF7F-D2DD-4161-2732A12BB42A}"/>
              </a:ext>
            </a:extLst>
          </p:cNvPr>
          <p:cNvSpPr/>
          <p:nvPr/>
        </p:nvSpPr>
        <p:spPr>
          <a:xfrm>
            <a:off x="7564582" y="222179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1339B11-8949-A36B-5C97-86BCFD8C6499}"/>
              </a:ext>
            </a:extLst>
          </p:cNvPr>
          <p:cNvSpPr/>
          <p:nvPr/>
        </p:nvSpPr>
        <p:spPr>
          <a:xfrm>
            <a:off x="6334298" y="1792556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33207B-E0A8-DABA-87EF-42F38A46F31E}"/>
              </a:ext>
            </a:extLst>
          </p:cNvPr>
          <p:cNvSpPr/>
          <p:nvPr/>
        </p:nvSpPr>
        <p:spPr>
          <a:xfrm>
            <a:off x="7269476" y="1792555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FCE7C92-F9F9-4DB6-C006-4F180574A54D}"/>
              </a:ext>
            </a:extLst>
          </p:cNvPr>
          <p:cNvCxnSpPr>
            <a:cxnSpLocks/>
            <a:stCxn id="177" idx="3"/>
            <a:endCxn id="180" idx="1"/>
          </p:cNvCxnSpPr>
          <p:nvPr/>
        </p:nvCxnSpPr>
        <p:spPr>
          <a:xfrm flipV="1">
            <a:off x="7165571" y="1900621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ABADF35-9500-83C9-087B-46E80AF434BE}"/>
              </a:ext>
            </a:extLst>
          </p:cNvPr>
          <p:cNvCxnSpPr>
            <a:stCxn id="179" idx="3"/>
            <a:endCxn id="177" idx="1"/>
          </p:cNvCxnSpPr>
          <p:nvPr/>
        </p:nvCxnSpPr>
        <p:spPr>
          <a:xfrm>
            <a:off x="6550429" y="1900622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AE70ED09-854F-81E6-8B43-4FAD18DEBCC7}"/>
              </a:ext>
            </a:extLst>
          </p:cNvPr>
          <p:cNvCxnSpPr>
            <a:cxnSpLocks/>
            <a:stCxn id="177" idx="2"/>
            <a:endCxn id="178" idx="1"/>
          </p:cNvCxnSpPr>
          <p:nvPr/>
        </p:nvCxnSpPr>
        <p:spPr>
          <a:xfrm rot="16200000" flipH="1">
            <a:off x="7150459" y="1915734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695918E-5DB4-F1FF-6D4B-607C5200EC29}"/>
              </a:ext>
            </a:extLst>
          </p:cNvPr>
          <p:cNvSpPr/>
          <p:nvPr/>
        </p:nvSpPr>
        <p:spPr>
          <a:xfrm>
            <a:off x="7564582" y="1351417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0B768E67-D858-84D5-FB44-0652AA9FE0E8}"/>
              </a:ext>
            </a:extLst>
          </p:cNvPr>
          <p:cNvCxnSpPr>
            <a:stCxn id="184" idx="1"/>
            <a:endCxn id="177" idx="0"/>
          </p:cNvCxnSpPr>
          <p:nvPr/>
        </p:nvCxnSpPr>
        <p:spPr>
          <a:xfrm rot="10800000" flipV="1">
            <a:off x="7057506" y="1459482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1C8CD5EF-E074-94C0-B213-1864894D9C30}"/>
              </a:ext>
            </a:extLst>
          </p:cNvPr>
          <p:cNvCxnSpPr>
            <a:stCxn id="173" idx="0"/>
            <a:endCxn id="178" idx="2"/>
          </p:cNvCxnSpPr>
          <p:nvPr/>
        </p:nvCxnSpPr>
        <p:spPr>
          <a:xfrm flipV="1">
            <a:off x="7672648" y="2437922"/>
            <a:ext cx="0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A6A84E0-09A5-4D44-AF4D-9771EAF4A4F4}"/>
              </a:ext>
            </a:extLst>
          </p:cNvPr>
          <p:cNvSpPr/>
          <p:nvPr/>
        </p:nvSpPr>
        <p:spPr>
          <a:xfrm>
            <a:off x="9218807" y="2788292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F85B10AA-4EE9-F38B-1605-21217F7F3F43}"/>
              </a:ext>
            </a:extLst>
          </p:cNvPr>
          <p:cNvCxnSpPr>
            <a:stCxn id="213" idx="0"/>
          </p:cNvCxnSpPr>
          <p:nvPr/>
        </p:nvCxnSpPr>
        <p:spPr>
          <a:xfrm flipH="1" flipV="1">
            <a:off x="7672648" y="2437922"/>
            <a:ext cx="1654225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64AF96F-CE3D-4A58-AFAB-BF692EFCAEC0}"/>
              </a:ext>
            </a:extLst>
          </p:cNvPr>
          <p:cNvSpPr/>
          <p:nvPr/>
        </p:nvSpPr>
        <p:spPr>
          <a:xfrm>
            <a:off x="10634051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3EA6027-3136-FB37-B9D0-6D07868E5CC0}"/>
              </a:ext>
            </a:extLst>
          </p:cNvPr>
          <p:cNvSpPr/>
          <p:nvPr/>
        </p:nvSpPr>
        <p:spPr>
          <a:xfrm>
            <a:off x="11249193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01969CFE-D253-81E6-F966-853264D8F95E}"/>
              </a:ext>
            </a:extLst>
          </p:cNvPr>
          <p:cNvSpPr/>
          <p:nvPr/>
        </p:nvSpPr>
        <p:spPr>
          <a:xfrm>
            <a:off x="10018909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656B173-6242-7C6F-E958-8499877DE4AD}"/>
              </a:ext>
            </a:extLst>
          </p:cNvPr>
          <p:cNvSpPr/>
          <p:nvPr/>
        </p:nvSpPr>
        <p:spPr>
          <a:xfrm>
            <a:off x="10954087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2B5D6A7-AE70-2FDE-7A4B-65C312777E80}"/>
              </a:ext>
            </a:extLst>
          </p:cNvPr>
          <p:cNvCxnSpPr>
            <a:cxnSpLocks/>
            <a:stCxn id="217" idx="3"/>
            <a:endCxn id="220" idx="1"/>
          </p:cNvCxnSpPr>
          <p:nvPr/>
        </p:nvCxnSpPr>
        <p:spPr>
          <a:xfrm flipV="1">
            <a:off x="10850182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C407AD4-38E8-76FA-1F2B-662660729EDB}"/>
              </a:ext>
            </a:extLst>
          </p:cNvPr>
          <p:cNvCxnSpPr>
            <a:stCxn id="219" idx="3"/>
            <a:endCxn id="217" idx="1"/>
          </p:cNvCxnSpPr>
          <p:nvPr/>
        </p:nvCxnSpPr>
        <p:spPr>
          <a:xfrm>
            <a:off x="10235040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8D47C630-4C09-5BB2-41D4-92114A7CA0AA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rot="16200000" flipH="1">
            <a:off x="10835070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964FD4A-068D-534F-82E8-A35E847680E6}"/>
              </a:ext>
            </a:extLst>
          </p:cNvPr>
          <p:cNvSpPr/>
          <p:nvPr/>
        </p:nvSpPr>
        <p:spPr>
          <a:xfrm>
            <a:off x="11249193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9081D6C6-C5F9-CDC6-0C3D-04C439BAB895}"/>
              </a:ext>
            </a:extLst>
          </p:cNvPr>
          <p:cNvCxnSpPr>
            <a:stCxn id="224" idx="1"/>
            <a:endCxn id="217" idx="0"/>
          </p:cNvCxnSpPr>
          <p:nvPr/>
        </p:nvCxnSpPr>
        <p:spPr>
          <a:xfrm rot="10800000" flipV="1">
            <a:off x="10742117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9EB8077-5E1F-53B8-916B-6660AECE1BEF}"/>
              </a:ext>
            </a:extLst>
          </p:cNvPr>
          <p:cNvCxnSpPr>
            <a:cxnSpLocks/>
            <a:stCxn id="224" idx="0"/>
          </p:cNvCxnSpPr>
          <p:nvPr/>
        </p:nvCxnSpPr>
        <p:spPr>
          <a:xfrm flipV="1">
            <a:off x="11357259" y="4972781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9D69D5D-AAB0-968E-1C72-CBAE2FFE574A}"/>
              </a:ext>
            </a:extLst>
          </p:cNvPr>
          <p:cNvSpPr/>
          <p:nvPr/>
        </p:nvSpPr>
        <p:spPr>
          <a:xfrm>
            <a:off x="11249193" y="4756650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E9AFF18-9B23-0C46-1E92-90B7DDD6A8B0}"/>
              </a:ext>
            </a:extLst>
          </p:cNvPr>
          <p:cNvSpPr/>
          <p:nvPr/>
        </p:nvSpPr>
        <p:spPr>
          <a:xfrm>
            <a:off x="10649284" y="1792556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D1FC973-3966-075A-C05F-EA01B5FD415D}"/>
              </a:ext>
            </a:extLst>
          </p:cNvPr>
          <p:cNvSpPr/>
          <p:nvPr/>
        </p:nvSpPr>
        <p:spPr>
          <a:xfrm>
            <a:off x="11264426" y="222179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5752949-BE8A-5968-A1BB-C3679F2655E8}"/>
              </a:ext>
            </a:extLst>
          </p:cNvPr>
          <p:cNvSpPr/>
          <p:nvPr/>
        </p:nvSpPr>
        <p:spPr>
          <a:xfrm>
            <a:off x="10034142" y="1792556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2E1FDAE-3685-E18E-3CF3-9BFFC4FB46F0}"/>
              </a:ext>
            </a:extLst>
          </p:cNvPr>
          <p:cNvSpPr/>
          <p:nvPr/>
        </p:nvSpPr>
        <p:spPr>
          <a:xfrm>
            <a:off x="10969320" y="1792555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9BA10BD-0AAC-908D-39D4-3AF0B8D8158F}"/>
              </a:ext>
            </a:extLst>
          </p:cNvPr>
          <p:cNvCxnSpPr>
            <a:cxnSpLocks/>
            <a:stCxn id="231" idx="3"/>
            <a:endCxn id="234" idx="1"/>
          </p:cNvCxnSpPr>
          <p:nvPr/>
        </p:nvCxnSpPr>
        <p:spPr>
          <a:xfrm flipV="1">
            <a:off x="10865415" y="1900621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D13EB720-A130-FFC8-FF60-AD15E3978A51}"/>
              </a:ext>
            </a:extLst>
          </p:cNvPr>
          <p:cNvCxnSpPr>
            <a:stCxn id="233" idx="3"/>
            <a:endCxn id="231" idx="1"/>
          </p:cNvCxnSpPr>
          <p:nvPr/>
        </p:nvCxnSpPr>
        <p:spPr>
          <a:xfrm>
            <a:off x="10250273" y="1900622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52494EDF-0876-2AC4-CD4E-A598495F3F5E}"/>
              </a:ext>
            </a:extLst>
          </p:cNvPr>
          <p:cNvCxnSpPr>
            <a:cxnSpLocks/>
            <a:stCxn id="231" idx="2"/>
            <a:endCxn id="232" idx="1"/>
          </p:cNvCxnSpPr>
          <p:nvPr/>
        </p:nvCxnSpPr>
        <p:spPr>
          <a:xfrm rot="16200000" flipH="1">
            <a:off x="10850303" y="1915734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B8A2C10-4DE9-17AB-38D8-73471A499FEA}"/>
              </a:ext>
            </a:extLst>
          </p:cNvPr>
          <p:cNvSpPr/>
          <p:nvPr/>
        </p:nvSpPr>
        <p:spPr>
          <a:xfrm>
            <a:off x="11264426" y="1351417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46BB0C97-5280-8BC9-D619-ED3E4D8FAAD6}"/>
              </a:ext>
            </a:extLst>
          </p:cNvPr>
          <p:cNvCxnSpPr>
            <a:stCxn id="238" idx="1"/>
            <a:endCxn id="231" idx="0"/>
          </p:cNvCxnSpPr>
          <p:nvPr/>
        </p:nvCxnSpPr>
        <p:spPr>
          <a:xfrm rot="10800000" flipV="1">
            <a:off x="10757350" y="1459482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6716F28-95E8-87D4-4FE5-1412A5E50D73}"/>
              </a:ext>
            </a:extLst>
          </p:cNvPr>
          <p:cNvCxnSpPr>
            <a:stCxn id="213" idx="0"/>
            <a:endCxn id="232" idx="2"/>
          </p:cNvCxnSpPr>
          <p:nvPr/>
        </p:nvCxnSpPr>
        <p:spPr>
          <a:xfrm flipV="1">
            <a:off x="9326873" y="2437922"/>
            <a:ext cx="2045619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192AE3CC-6081-F0F3-352C-15C6136557AE}"/>
              </a:ext>
            </a:extLst>
          </p:cNvPr>
          <p:cNvSpPr/>
          <p:nvPr/>
        </p:nvSpPr>
        <p:spPr>
          <a:xfrm>
            <a:off x="7564582" y="2619092"/>
            <a:ext cx="216129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C021C2A8-0405-AEB4-4BE7-4A82C2E35E14}"/>
              </a:ext>
            </a:extLst>
          </p:cNvPr>
          <p:cNvSpPr/>
          <p:nvPr/>
        </p:nvSpPr>
        <p:spPr>
          <a:xfrm>
            <a:off x="8595364" y="2619092"/>
            <a:ext cx="1654225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31FBB506-CF5C-9A9A-3C69-EDC5C0F831F4}"/>
              </a:ext>
            </a:extLst>
          </p:cNvPr>
          <p:cNvSpPr/>
          <p:nvPr/>
        </p:nvSpPr>
        <p:spPr>
          <a:xfrm>
            <a:off x="7564582" y="5117675"/>
            <a:ext cx="216129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845F1B56-1AA5-620D-918B-9DAA085731A7}"/>
              </a:ext>
            </a:extLst>
          </p:cNvPr>
          <p:cNvSpPr/>
          <p:nvPr/>
        </p:nvSpPr>
        <p:spPr>
          <a:xfrm>
            <a:off x="9230656" y="5117675"/>
            <a:ext cx="216129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F437BF8A-0F88-A054-6985-8F73EFBAC522}"/>
              </a:ext>
            </a:extLst>
          </p:cNvPr>
          <p:cNvSpPr/>
          <p:nvPr/>
        </p:nvSpPr>
        <p:spPr>
          <a:xfrm>
            <a:off x="11249680" y="5117675"/>
            <a:ext cx="216129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80DFF1B-7360-3A01-D999-8AD26DECAF2A}"/>
              </a:ext>
            </a:extLst>
          </p:cNvPr>
          <p:cNvCxnSpPr>
            <a:cxnSpLocks/>
          </p:cNvCxnSpPr>
          <p:nvPr/>
        </p:nvCxnSpPr>
        <p:spPr>
          <a:xfrm flipV="1">
            <a:off x="7780713" y="2945841"/>
            <a:ext cx="12700" cy="1968358"/>
          </a:xfrm>
          <a:prstGeom prst="bentConnector3">
            <a:avLst>
              <a:gd name="adj1" fmla="val 812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C04E01A-E471-ADB1-4021-05D6449C35B7}"/>
              </a:ext>
            </a:extLst>
          </p:cNvPr>
          <p:cNvCxnSpPr>
            <a:cxnSpLocks/>
            <a:stCxn id="227" idx="0"/>
            <a:endCxn id="213" idx="3"/>
          </p:cNvCxnSpPr>
          <p:nvPr/>
        </p:nvCxnSpPr>
        <p:spPr>
          <a:xfrm rot="16200000" flipV="1">
            <a:off x="9465953" y="2865343"/>
            <a:ext cx="1860292" cy="19223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6690241-9E19-F68A-756E-10A1A9BD7B8B}"/>
              </a:ext>
            </a:extLst>
          </p:cNvPr>
          <p:cNvSpPr/>
          <p:nvPr/>
        </p:nvSpPr>
        <p:spPr>
          <a:xfrm>
            <a:off x="7764203" y="29238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E9289C-C579-6DED-11D0-5EB2E8012FD1}"/>
              </a:ext>
            </a:extLst>
          </p:cNvPr>
          <p:cNvSpPr/>
          <p:nvPr/>
        </p:nvSpPr>
        <p:spPr>
          <a:xfrm>
            <a:off x="7764203" y="28182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7423F-1EA4-FF37-882A-C73E362BFBA5}"/>
              </a:ext>
            </a:extLst>
          </p:cNvPr>
          <p:cNvSpPr/>
          <p:nvPr/>
        </p:nvSpPr>
        <p:spPr>
          <a:xfrm>
            <a:off x="7649786" y="27646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F953C8-9FD9-94C1-01D3-344D6D848844}"/>
              </a:ext>
            </a:extLst>
          </p:cNvPr>
          <p:cNvSpPr/>
          <p:nvPr/>
        </p:nvSpPr>
        <p:spPr>
          <a:xfrm>
            <a:off x="9308676" y="27646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679BB6-AD76-38AD-E728-C9E238E9A63A}"/>
              </a:ext>
            </a:extLst>
          </p:cNvPr>
          <p:cNvSpPr/>
          <p:nvPr/>
        </p:nvSpPr>
        <p:spPr>
          <a:xfrm>
            <a:off x="9404663" y="28801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59C22D-7E4D-8916-5066-F93463ACD36C}"/>
              </a:ext>
            </a:extLst>
          </p:cNvPr>
          <p:cNvSpPr/>
          <p:nvPr/>
        </p:nvSpPr>
        <p:spPr>
          <a:xfrm>
            <a:off x="7757851" y="4884074"/>
            <a:ext cx="5207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03BE71-C070-42D8-1C6C-D486EF61DE75}"/>
              </a:ext>
            </a:extLst>
          </p:cNvPr>
          <p:cNvSpPr/>
          <p:nvPr/>
        </p:nvSpPr>
        <p:spPr>
          <a:xfrm>
            <a:off x="7649786" y="49582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09E17A-0A82-88BC-9EAB-86D6AEB05D56}"/>
              </a:ext>
            </a:extLst>
          </p:cNvPr>
          <p:cNvSpPr/>
          <p:nvPr/>
        </p:nvSpPr>
        <p:spPr>
          <a:xfrm>
            <a:off x="9308676" y="49582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538DB2-AF2B-20EB-88C4-06BB9FE674D9}"/>
              </a:ext>
            </a:extLst>
          </p:cNvPr>
          <p:cNvSpPr/>
          <p:nvPr/>
        </p:nvSpPr>
        <p:spPr>
          <a:xfrm>
            <a:off x="11339061" y="49582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CF8D46-8265-4399-D87F-B15F7E0C8B31}"/>
              </a:ext>
            </a:extLst>
          </p:cNvPr>
          <p:cNvSpPr/>
          <p:nvPr/>
        </p:nvSpPr>
        <p:spPr>
          <a:xfrm>
            <a:off x="11334398" y="47128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F979D3-E7C0-8DB6-3F1F-B63A0C2B1398}"/>
              </a:ext>
            </a:extLst>
          </p:cNvPr>
          <p:cNvSpPr/>
          <p:nvPr/>
        </p:nvSpPr>
        <p:spPr>
          <a:xfrm>
            <a:off x="9206107" y="477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80293F-8593-9E22-E995-69F4D837326B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7809922" y="2863930"/>
            <a:ext cx="1402880" cy="191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0E445EF-307D-3D4A-F391-015D94636C5C}"/>
              </a:ext>
            </a:extLst>
          </p:cNvPr>
          <p:cNvSpPr/>
          <p:nvPr/>
        </p:nvSpPr>
        <p:spPr>
          <a:xfrm>
            <a:off x="1069579" y="1845210"/>
            <a:ext cx="920635" cy="521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582AC6-C7F1-E092-CD92-557D772B084A}"/>
              </a:ext>
            </a:extLst>
          </p:cNvPr>
          <p:cNvSpPr/>
          <p:nvPr/>
        </p:nvSpPr>
        <p:spPr>
          <a:xfrm>
            <a:off x="2757062" y="1845210"/>
            <a:ext cx="920635" cy="521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637B8D-C67A-8035-7D2B-20C118C70852}"/>
              </a:ext>
            </a:extLst>
          </p:cNvPr>
          <p:cNvSpPr/>
          <p:nvPr/>
        </p:nvSpPr>
        <p:spPr>
          <a:xfrm>
            <a:off x="1082279" y="3439352"/>
            <a:ext cx="920635" cy="52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VMF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E0570E-B71D-E3CB-C550-F1E4E68D4991}"/>
              </a:ext>
            </a:extLst>
          </p:cNvPr>
          <p:cNvSpPr/>
          <p:nvPr/>
        </p:nvSpPr>
        <p:spPr>
          <a:xfrm>
            <a:off x="2757062" y="3424629"/>
            <a:ext cx="920635" cy="5214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4EBD8B-5B2A-9AAE-4EF9-DF2377ACA340}"/>
              </a:ext>
            </a:extLst>
          </p:cNvPr>
          <p:cNvSpPr/>
          <p:nvPr/>
        </p:nvSpPr>
        <p:spPr>
          <a:xfrm>
            <a:off x="1069579" y="5117675"/>
            <a:ext cx="920635" cy="521450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6E13990-9457-1463-534F-182DB215C44A}"/>
              </a:ext>
            </a:extLst>
          </p:cNvPr>
          <p:cNvCxnSpPr>
            <a:stCxn id="37" idx="2"/>
            <a:endCxn id="38" idx="3"/>
          </p:cNvCxnSpPr>
          <p:nvPr/>
        </p:nvCxnSpPr>
        <p:spPr>
          <a:xfrm rot="5400000">
            <a:off x="1887637" y="4048656"/>
            <a:ext cx="1432321" cy="1227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1008746-B0C4-4C24-4C98-1D6613D23B4D}"/>
              </a:ext>
            </a:extLst>
          </p:cNvPr>
          <p:cNvSpPr txBox="1"/>
          <p:nvPr/>
        </p:nvSpPr>
        <p:spPr>
          <a:xfrm flipH="1">
            <a:off x="2001904" y="5150232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AFE526-7E50-0C43-927D-211B43FEABC3}"/>
              </a:ext>
            </a:extLst>
          </p:cNvPr>
          <p:cNvSpPr txBox="1"/>
          <p:nvPr/>
        </p:nvSpPr>
        <p:spPr>
          <a:xfrm flipH="1">
            <a:off x="3229329" y="3938331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</a:t>
            </a:r>
            <a:endParaRPr lang="en-US" sz="1200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A072DFD-235C-744A-37FE-A2DE2C4F0845}"/>
              </a:ext>
            </a:extLst>
          </p:cNvPr>
          <p:cNvCxnSpPr>
            <a:cxnSpLocks/>
          </p:cNvCxnSpPr>
          <p:nvPr/>
        </p:nvCxnSpPr>
        <p:spPr>
          <a:xfrm rot="5400000">
            <a:off x="1843643" y="2065616"/>
            <a:ext cx="1072692" cy="1674783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498203-D87B-6604-75B7-9903310D3BD0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1990214" y="2105935"/>
            <a:ext cx="766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14AF9DC-B7AB-19C5-70FD-913B4B1BF5DE}"/>
              </a:ext>
            </a:extLst>
          </p:cNvPr>
          <p:cNvCxnSpPr>
            <a:cxnSpLocks/>
            <a:stCxn id="33" idx="1"/>
            <a:endCxn id="38" idx="1"/>
          </p:cNvCxnSpPr>
          <p:nvPr/>
        </p:nvCxnSpPr>
        <p:spPr>
          <a:xfrm rot="10800000" flipV="1">
            <a:off x="1069579" y="2105934"/>
            <a:ext cx="12700" cy="3272465"/>
          </a:xfrm>
          <a:prstGeom prst="bentConnector3">
            <a:avLst>
              <a:gd name="adj1" fmla="val 4981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571F4F3-22AB-371C-F107-3F4E51253F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69579" y="2281844"/>
            <a:ext cx="12700" cy="1245571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F299DE-4E87-C04C-0B5D-35B530F481ED}"/>
              </a:ext>
            </a:extLst>
          </p:cNvPr>
          <p:cNvSpPr/>
          <p:nvPr/>
        </p:nvSpPr>
        <p:spPr>
          <a:xfrm>
            <a:off x="1069579" y="6034152"/>
            <a:ext cx="920635" cy="5214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FC etc.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D82459-BF37-69AE-D055-A5F1FA50ADAE}"/>
              </a:ext>
            </a:extLst>
          </p:cNvPr>
          <p:cNvCxnSpPr>
            <a:stCxn id="38" idx="2"/>
            <a:endCxn id="55" idx="0"/>
          </p:cNvCxnSpPr>
          <p:nvPr/>
        </p:nvCxnSpPr>
        <p:spPr>
          <a:xfrm>
            <a:off x="1529897" y="5639125"/>
            <a:ext cx="0" cy="39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5D2A0A3-AF80-9F83-9D51-6817DC426445}"/>
              </a:ext>
            </a:extLst>
          </p:cNvPr>
          <p:cNvSpPr/>
          <p:nvPr/>
        </p:nvSpPr>
        <p:spPr>
          <a:xfrm>
            <a:off x="1082279" y="4206201"/>
            <a:ext cx="920635" cy="52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3998FFF-809F-885A-5C0B-638275B5A9AD}"/>
              </a:ext>
            </a:extLst>
          </p:cNvPr>
          <p:cNvCxnSpPr>
            <a:endCxn id="57" idx="0"/>
          </p:cNvCxnSpPr>
          <p:nvPr/>
        </p:nvCxnSpPr>
        <p:spPr>
          <a:xfrm>
            <a:off x="1542597" y="3960802"/>
            <a:ext cx="0" cy="24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AD15721-777C-D892-02B5-DE9B3AF32134}"/>
              </a:ext>
            </a:extLst>
          </p:cNvPr>
          <p:cNvCxnSpPr>
            <a:stCxn id="57" idx="2"/>
            <a:endCxn id="57" idx="1"/>
          </p:cNvCxnSpPr>
          <p:nvPr/>
        </p:nvCxnSpPr>
        <p:spPr>
          <a:xfrm rot="5400000" flipH="1">
            <a:off x="1182075" y="4367130"/>
            <a:ext cx="260725" cy="460318"/>
          </a:xfrm>
          <a:prstGeom prst="bentConnector4">
            <a:avLst>
              <a:gd name="adj1" fmla="val -87679"/>
              <a:gd name="adj2" fmla="val 149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6A7CD92-8C3B-B57E-136D-69B99C833E84}"/>
              </a:ext>
            </a:extLst>
          </p:cNvPr>
          <p:cNvCxnSpPr/>
          <p:nvPr/>
        </p:nvCxnSpPr>
        <p:spPr>
          <a:xfrm flipV="1">
            <a:off x="2002914" y="3685354"/>
            <a:ext cx="754148" cy="781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7E3DD2-C752-AAD9-ED05-7103F671E310}"/>
              </a:ext>
            </a:extLst>
          </p:cNvPr>
          <p:cNvCxnSpPr>
            <a:cxnSpLocks/>
          </p:cNvCxnSpPr>
          <p:nvPr/>
        </p:nvCxnSpPr>
        <p:spPr>
          <a:xfrm flipH="1" flipV="1">
            <a:off x="7687357" y="2866412"/>
            <a:ext cx="1529556" cy="184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5061DAB-8ADF-3659-6FF4-B4C46D54598E}"/>
              </a:ext>
            </a:extLst>
          </p:cNvPr>
          <p:cNvCxnSpPr>
            <a:cxnSpLocks/>
          </p:cNvCxnSpPr>
          <p:nvPr/>
        </p:nvCxnSpPr>
        <p:spPr>
          <a:xfrm flipV="1">
            <a:off x="7689706" y="2864235"/>
            <a:ext cx="12700" cy="1968358"/>
          </a:xfrm>
          <a:prstGeom prst="bentConnector3">
            <a:avLst>
              <a:gd name="adj1" fmla="val 11477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BA94A1D-032C-E5A3-5469-E060541318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37347" y="2833431"/>
            <a:ext cx="1860292" cy="19223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A60CBB24-2A0B-B6FE-A8F7-1541EB37683A}"/>
              </a:ext>
            </a:extLst>
          </p:cNvPr>
          <p:cNvSpPr/>
          <p:nvPr/>
        </p:nvSpPr>
        <p:spPr>
          <a:xfrm>
            <a:off x="7471226" y="4714241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DCAB461-060B-FE35-E230-FFDD6FCE330A}"/>
              </a:ext>
            </a:extLst>
          </p:cNvPr>
          <p:cNvCxnSpPr>
            <a:endCxn id="68" idx="3"/>
          </p:cNvCxnSpPr>
          <p:nvPr/>
        </p:nvCxnSpPr>
        <p:spPr>
          <a:xfrm flipH="1" flipV="1">
            <a:off x="7579292" y="4930372"/>
            <a:ext cx="87299" cy="34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975CB0B-2E05-9713-82BB-414DF43C6336}"/>
              </a:ext>
            </a:extLst>
          </p:cNvPr>
          <p:cNvSpPr/>
          <p:nvPr/>
        </p:nvSpPr>
        <p:spPr>
          <a:xfrm>
            <a:off x="9108847" y="4714241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7BFB99D-C40A-B547-4B94-19D15D959988}"/>
              </a:ext>
            </a:extLst>
          </p:cNvPr>
          <p:cNvCxnSpPr>
            <a:endCxn id="71" idx="3"/>
          </p:cNvCxnSpPr>
          <p:nvPr/>
        </p:nvCxnSpPr>
        <p:spPr>
          <a:xfrm flipH="1" flipV="1">
            <a:off x="9216913" y="4930372"/>
            <a:ext cx="87299" cy="34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66D381E-AA10-E58B-A4E4-F114249A958B}"/>
              </a:ext>
            </a:extLst>
          </p:cNvPr>
          <p:cNvSpPr/>
          <p:nvPr/>
        </p:nvSpPr>
        <p:spPr>
          <a:xfrm>
            <a:off x="11141128" y="4714241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0975246-4A92-CADD-DA18-4F2933536EE8}"/>
              </a:ext>
            </a:extLst>
          </p:cNvPr>
          <p:cNvCxnSpPr>
            <a:endCxn id="73" idx="3"/>
          </p:cNvCxnSpPr>
          <p:nvPr/>
        </p:nvCxnSpPr>
        <p:spPr>
          <a:xfrm flipH="1" flipV="1">
            <a:off x="11249194" y="4930372"/>
            <a:ext cx="87299" cy="34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FD659F6-F2F2-324C-E4FC-A16CC0A477AA}"/>
              </a:ext>
            </a:extLst>
          </p:cNvPr>
          <p:cNvSpPr/>
          <p:nvPr/>
        </p:nvSpPr>
        <p:spPr>
          <a:xfrm>
            <a:off x="7471226" y="2758346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E2AE398-7A6B-2991-6C8A-AC7EF494C604}"/>
              </a:ext>
            </a:extLst>
          </p:cNvPr>
          <p:cNvCxnSpPr>
            <a:stCxn id="78" idx="0"/>
          </p:cNvCxnSpPr>
          <p:nvPr/>
        </p:nvCxnSpPr>
        <p:spPr>
          <a:xfrm flipV="1">
            <a:off x="7579292" y="2450385"/>
            <a:ext cx="87299" cy="30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7551814-C2D0-915E-0294-BC915E1553D7}"/>
              </a:ext>
            </a:extLst>
          </p:cNvPr>
          <p:cNvSpPr/>
          <p:nvPr/>
        </p:nvSpPr>
        <p:spPr>
          <a:xfrm>
            <a:off x="9108847" y="2745883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7EB7BCC-4E2A-E50A-26AE-705DCC0ACC65}"/>
              </a:ext>
            </a:extLst>
          </p:cNvPr>
          <p:cNvCxnSpPr>
            <a:cxnSpLocks/>
            <a:stCxn id="81" idx="0"/>
          </p:cNvCxnSpPr>
          <p:nvPr/>
        </p:nvCxnSpPr>
        <p:spPr>
          <a:xfrm flipH="1" flipV="1">
            <a:off x="7666591" y="2437922"/>
            <a:ext cx="1550322" cy="30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84B11F10-7AD1-77C3-E279-239AC8780EAB}"/>
              </a:ext>
            </a:extLst>
          </p:cNvPr>
          <p:cNvSpPr/>
          <p:nvPr/>
        </p:nvSpPr>
        <p:spPr>
          <a:xfrm>
            <a:off x="7675674" y="4809027"/>
            <a:ext cx="5207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66143C5-EC27-7937-B302-F37969744D2C}"/>
              </a:ext>
            </a:extLst>
          </p:cNvPr>
          <p:cNvSpPr/>
          <p:nvPr/>
        </p:nvSpPr>
        <p:spPr>
          <a:xfrm>
            <a:off x="7547199" y="4904203"/>
            <a:ext cx="5207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2351E73-25B0-1908-C833-A854039BBC5F}"/>
              </a:ext>
            </a:extLst>
          </p:cNvPr>
          <p:cNvSpPr/>
          <p:nvPr/>
        </p:nvSpPr>
        <p:spPr>
          <a:xfrm>
            <a:off x="7685051" y="2863741"/>
            <a:ext cx="5207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B80E547-D4CF-EF5B-567A-E63235A13769}"/>
              </a:ext>
            </a:extLst>
          </p:cNvPr>
          <p:cNvSpPr/>
          <p:nvPr/>
        </p:nvSpPr>
        <p:spPr>
          <a:xfrm>
            <a:off x="9151690" y="4683095"/>
            <a:ext cx="5207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5BAE605-E505-6B6D-D792-99FCDD7799A4}"/>
              </a:ext>
            </a:extLst>
          </p:cNvPr>
          <p:cNvSpPr/>
          <p:nvPr/>
        </p:nvSpPr>
        <p:spPr>
          <a:xfrm>
            <a:off x="9322762" y="2832021"/>
            <a:ext cx="5207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BA7F43B-C32D-0986-6585-26D74DB7B6C0}"/>
              </a:ext>
            </a:extLst>
          </p:cNvPr>
          <p:cNvSpPr/>
          <p:nvPr/>
        </p:nvSpPr>
        <p:spPr>
          <a:xfrm>
            <a:off x="11202618" y="4671428"/>
            <a:ext cx="5207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14">
            <a:extLst>
              <a:ext uri="{FF2B5EF4-FFF2-40B4-BE49-F238E27FC236}">
                <a16:creationId xmlns:a16="http://schemas.microsoft.com/office/drawing/2014/main" id="{8537FAD4-8BFB-4E54-8D82-5241F43300A6}"/>
              </a:ext>
            </a:extLst>
          </p:cNvPr>
          <p:cNvSpPr/>
          <p:nvPr/>
        </p:nvSpPr>
        <p:spPr>
          <a:xfrm>
            <a:off x="6095999" y="2668385"/>
            <a:ext cx="5733009" cy="2497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                                                               VMF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165B5A-6ACC-726E-C948-D80FF5C89AE1}"/>
              </a:ext>
            </a:extLst>
          </p:cNvPr>
          <p:cNvSpPr/>
          <p:nvPr/>
        </p:nvSpPr>
        <p:spPr>
          <a:xfrm>
            <a:off x="7564582" y="4756650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51B2609-8D1A-D84C-56D7-EB4E32E621D5}"/>
              </a:ext>
            </a:extLst>
          </p:cNvPr>
          <p:cNvSpPr/>
          <p:nvPr/>
        </p:nvSpPr>
        <p:spPr>
          <a:xfrm>
            <a:off x="6949440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71263DC-5138-019A-61C3-ADFCB6CC30F2}"/>
              </a:ext>
            </a:extLst>
          </p:cNvPr>
          <p:cNvSpPr/>
          <p:nvPr/>
        </p:nvSpPr>
        <p:spPr>
          <a:xfrm>
            <a:off x="7564582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9E8E3FC-3CCD-B08F-4E03-0AC4E92FC701}"/>
              </a:ext>
            </a:extLst>
          </p:cNvPr>
          <p:cNvSpPr/>
          <p:nvPr/>
        </p:nvSpPr>
        <p:spPr>
          <a:xfrm>
            <a:off x="6334298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332971-D572-9D91-368F-7185EFE76795}"/>
              </a:ext>
            </a:extLst>
          </p:cNvPr>
          <p:cNvSpPr/>
          <p:nvPr/>
        </p:nvSpPr>
        <p:spPr>
          <a:xfrm>
            <a:off x="7269476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AD83641-4307-1EC4-3874-9AAD2B1B9457}"/>
              </a:ext>
            </a:extLst>
          </p:cNvPr>
          <p:cNvCxnSpPr>
            <a:cxnSpLocks/>
            <a:stCxn id="65" idx="3"/>
            <a:endCxn id="77" idx="1"/>
          </p:cNvCxnSpPr>
          <p:nvPr/>
        </p:nvCxnSpPr>
        <p:spPr>
          <a:xfrm flipV="1">
            <a:off x="7165571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BA91C8E-231B-77F8-B6AD-BB019980072F}"/>
              </a:ext>
            </a:extLst>
          </p:cNvPr>
          <p:cNvCxnSpPr>
            <a:stCxn id="69" idx="3"/>
            <a:endCxn id="65" idx="1"/>
          </p:cNvCxnSpPr>
          <p:nvPr/>
        </p:nvCxnSpPr>
        <p:spPr>
          <a:xfrm>
            <a:off x="6550429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31774808-2421-EF78-2DCE-6619120244EB}"/>
              </a:ext>
            </a:extLst>
          </p:cNvPr>
          <p:cNvCxnSpPr>
            <a:cxnSpLocks/>
            <a:stCxn id="65" idx="2"/>
            <a:endCxn id="66" idx="1"/>
          </p:cNvCxnSpPr>
          <p:nvPr/>
        </p:nvCxnSpPr>
        <p:spPr>
          <a:xfrm rot="16200000" flipH="1">
            <a:off x="7150459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4B782C3-7244-2034-B69A-0566BC6D8BCB}"/>
              </a:ext>
            </a:extLst>
          </p:cNvPr>
          <p:cNvSpPr/>
          <p:nvPr/>
        </p:nvSpPr>
        <p:spPr>
          <a:xfrm>
            <a:off x="7564582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33576E6-1B3E-5829-2069-DE6A7E58BA33}"/>
              </a:ext>
            </a:extLst>
          </p:cNvPr>
          <p:cNvCxnSpPr>
            <a:stCxn id="127" idx="1"/>
            <a:endCxn id="65" idx="0"/>
          </p:cNvCxnSpPr>
          <p:nvPr/>
        </p:nvCxnSpPr>
        <p:spPr>
          <a:xfrm rot="10800000" flipV="1">
            <a:off x="7057506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03200D4-ED56-1A54-3067-FB6E75F99128}"/>
              </a:ext>
            </a:extLst>
          </p:cNvPr>
          <p:cNvCxnSpPr>
            <a:stCxn id="127" idx="0"/>
            <a:endCxn id="62" idx="2"/>
          </p:cNvCxnSpPr>
          <p:nvPr/>
        </p:nvCxnSpPr>
        <p:spPr>
          <a:xfrm flipV="1">
            <a:off x="7672648" y="4972781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D5CE1A6-9A01-9621-7D6E-D8E5F139D826}"/>
              </a:ext>
            </a:extLst>
          </p:cNvPr>
          <p:cNvSpPr/>
          <p:nvPr/>
        </p:nvSpPr>
        <p:spPr>
          <a:xfrm>
            <a:off x="8603665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FC8279A-35A9-0744-5FDA-F65D62127839}"/>
              </a:ext>
            </a:extLst>
          </p:cNvPr>
          <p:cNvSpPr/>
          <p:nvPr/>
        </p:nvSpPr>
        <p:spPr>
          <a:xfrm>
            <a:off x="9218807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C62703C-4E98-452C-91EF-3F2D423E7BC9}"/>
              </a:ext>
            </a:extLst>
          </p:cNvPr>
          <p:cNvSpPr/>
          <p:nvPr/>
        </p:nvSpPr>
        <p:spPr>
          <a:xfrm>
            <a:off x="7988523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E9D0431-D871-FA22-0417-EA1CA757F13B}"/>
              </a:ext>
            </a:extLst>
          </p:cNvPr>
          <p:cNvSpPr/>
          <p:nvPr/>
        </p:nvSpPr>
        <p:spPr>
          <a:xfrm>
            <a:off x="8923701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DBCC25-184D-550A-5CE2-37AD9B3F6671}"/>
              </a:ext>
            </a:extLst>
          </p:cNvPr>
          <p:cNvCxnSpPr>
            <a:cxnSpLocks/>
            <a:stCxn id="151" idx="3"/>
            <a:endCxn id="154" idx="1"/>
          </p:cNvCxnSpPr>
          <p:nvPr/>
        </p:nvCxnSpPr>
        <p:spPr>
          <a:xfrm flipV="1">
            <a:off x="8819796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08B0A5F-B62E-9EBC-A913-67733ED6D7E2}"/>
              </a:ext>
            </a:extLst>
          </p:cNvPr>
          <p:cNvCxnSpPr>
            <a:stCxn id="153" idx="3"/>
            <a:endCxn id="151" idx="1"/>
          </p:cNvCxnSpPr>
          <p:nvPr/>
        </p:nvCxnSpPr>
        <p:spPr>
          <a:xfrm>
            <a:off x="8204654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65EF9090-318D-B08C-BB42-FAFEBC35805D}"/>
              </a:ext>
            </a:extLst>
          </p:cNvPr>
          <p:cNvCxnSpPr>
            <a:cxnSpLocks/>
            <a:stCxn id="151" idx="2"/>
            <a:endCxn id="152" idx="1"/>
          </p:cNvCxnSpPr>
          <p:nvPr/>
        </p:nvCxnSpPr>
        <p:spPr>
          <a:xfrm rot="16200000" flipH="1">
            <a:off x="8804684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18E3641-18D4-6D49-B355-E1F65BC77DDD}"/>
              </a:ext>
            </a:extLst>
          </p:cNvPr>
          <p:cNvSpPr/>
          <p:nvPr/>
        </p:nvSpPr>
        <p:spPr>
          <a:xfrm>
            <a:off x="9218807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E7F82A7-B862-47AD-5F2E-AF7E99DC6377}"/>
              </a:ext>
            </a:extLst>
          </p:cNvPr>
          <p:cNvCxnSpPr>
            <a:stCxn id="158" idx="1"/>
            <a:endCxn id="151" idx="0"/>
          </p:cNvCxnSpPr>
          <p:nvPr/>
        </p:nvCxnSpPr>
        <p:spPr>
          <a:xfrm rot="10800000" flipV="1">
            <a:off x="8711731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8C1A2D9-1B4D-BF8B-EBD0-E55BBE6F927B}"/>
              </a:ext>
            </a:extLst>
          </p:cNvPr>
          <p:cNvCxnSpPr>
            <a:cxnSpLocks/>
            <a:stCxn id="158" idx="0"/>
          </p:cNvCxnSpPr>
          <p:nvPr/>
        </p:nvCxnSpPr>
        <p:spPr>
          <a:xfrm flipV="1">
            <a:off x="9326873" y="4972781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EFFF60F-DE2F-AEDB-B16B-BDC1D50005F2}"/>
              </a:ext>
            </a:extLst>
          </p:cNvPr>
          <p:cNvSpPr/>
          <p:nvPr/>
        </p:nvSpPr>
        <p:spPr>
          <a:xfrm>
            <a:off x="9218807" y="4756650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8703390-96BD-858F-B15C-6622CBAAF41E}"/>
              </a:ext>
            </a:extLst>
          </p:cNvPr>
          <p:cNvSpPr/>
          <p:nvPr/>
        </p:nvSpPr>
        <p:spPr>
          <a:xfrm>
            <a:off x="7564582" y="2788292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BE67E9E-25F5-952B-5622-D815EBF48985}"/>
              </a:ext>
            </a:extLst>
          </p:cNvPr>
          <p:cNvSpPr/>
          <p:nvPr/>
        </p:nvSpPr>
        <p:spPr>
          <a:xfrm>
            <a:off x="6949440" y="1792556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A27A735-CF7F-D2DD-4161-2732A12BB42A}"/>
              </a:ext>
            </a:extLst>
          </p:cNvPr>
          <p:cNvSpPr/>
          <p:nvPr/>
        </p:nvSpPr>
        <p:spPr>
          <a:xfrm>
            <a:off x="7564582" y="222179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1339B11-8949-A36B-5C97-86BCFD8C6499}"/>
              </a:ext>
            </a:extLst>
          </p:cNvPr>
          <p:cNvSpPr/>
          <p:nvPr/>
        </p:nvSpPr>
        <p:spPr>
          <a:xfrm>
            <a:off x="6334298" y="1792556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33207B-E0A8-DABA-87EF-42F38A46F31E}"/>
              </a:ext>
            </a:extLst>
          </p:cNvPr>
          <p:cNvSpPr/>
          <p:nvPr/>
        </p:nvSpPr>
        <p:spPr>
          <a:xfrm>
            <a:off x="7269476" y="1792555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FCE7C92-F9F9-4DB6-C006-4F180574A54D}"/>
              </a:ext>
            </a:extLst>
          </p:cNvPr>
          <p:cNvCxnSpPr>
            <a:cxnSpLocks/>
            <a:stCxn id="177" idx="3"/>
            <a:endCxn id="180" idx="1"/>
          </p:cNvCxnSpPr>
          <p:nvPr/>
        </p:nvCxnSpPr>
        <p:spPr>
          <a:xfrm flipV="1">
            <a:off x="7165571" y="1900621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ABADF35-9500-83C9-087B-46E80AF434BE}"/>
              </a:ext>
            </a:extLst>
          </p:cNvPr>
          <p:cNvCxnSpPr>
            <a:stCxn id="179" idx="3"/>
            <a:endCxn id="177" idx="1"/>
          </p:cNvCxnSpPr>
          <p:nvPr/>
        </p:nvCxnSpPr>
        <p:spPr>
          <a:xfrm>
            <a:off x="6550429" y="1900622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AE70ED09-854F-81E6-8B43-4FAD18DEBCC7}"/>
              </a:ext>
            </a:extLst>
          </p:cNvPr>
          <p:cNvCxnSpPr>
            <a:cxnSpLocks/>
            <a:stCxn id="177" idx="2"/>
            <a:endCxn id="178" idx="1"/>
          </p:cNvCxnSpPr>
          <p:nvPr/>
        </p:nvCxnSpPr>
        <p:spPr>
          <a:xfrm rot="16200000" flipH="1">
            <a:off x="7150459" y="1915734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695918E-5DB4-F1FF-6D4B-607C5200EC29}"/>
              </a:ext>
            </a:extLst>
          </p:cNvPr>
          <p:cNvSpPr/>
          <p:nvPr/>
        </p:nvSpPr>
        <p:spPr>
          <a:xfrm>
            <a:off x="7564582" y="1351417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0B768E67-D858-84D5-FB44-0652AA9FE0E8}"/>
              </a:ext>
            </a:extLst>
          </p:cNvPr>
          <p:cNvCxnSpPr>
            <a:stCxn id="184" idx="1"/>
            <a:endCxn id="177" idx="0"/>
          </p:cNvCxnSpPr>
          <p:nvPr/>
        </p:nvCxnSpPr>
        <p:spPr>
          <a:xfrm rot="10800000" flipV="1">
            <a:off x="7057506" y="1459482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1C8CD5EF-E074-94C0-B213-1864894D9C30}"/>
              </a:ext>
            </a:extLst>
          </p:cNvPr>
          <p:cNvCxnSpPr>
            <a:stCxn id="173" idx="0"/>
            <a:endCxn id="178" idx="2"/>
          </p:cNvCxnSpPr>
          <p:nvPr/>
        </p:nvCxnSpPr>
        <p:spPr>
          <a:xfrm flipV="1">
            <a:off x="7672648" y="2437922"/>
            <a:ext cx="0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A6A84E0-09A5-4D44-AF4D-9771EAF4A4F4}"/>
              </a:ext>
            </a:extLst>
          </p:cNvPr>
          <p:cNvSpPr/>
          <p:nvPr/>
        </p:nvSpPr>
        <p:spPr>
          <a:xfrm>
            <a:off x="9218807" y="2788292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F85B10AA-4EE9-F38B-1605-21217F7F3F43}"/>
              </a:ext>
            </a:extLst>
          </p:cNvPr>
          <p:cNvCxnSpPr>
            <a:stCxn id="213" idx="0"/>
          </p:cNvCxnSpPr>
          <p:nvPr/>
        </p:nvCxnSpPr>
        <p:spPr>
          <a:xfrm flipH="1" flipV="1">
            <a:off x="7672648" y="2437922"/>
            <a:ext cx="1654225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64AF96F-CE3D-4A58-AFAB-BF692EFCAEC0}"/>
              </a:ext>
            </a:extLst>
          </p:cNvPr>
          <p:cNvSpPr/>
          <p:nvPr/>
        </p:nvSpPr>
        <p:spPr>
          <a:xfrm>
            <a:off x="10634051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3EA6027-3136-FB37-B9D0-6D07868E5CC0}"/>
              </a:ext>
            </a:extLst>
          </p:cNvPr>
          <p:cNvSpPr/>
          <p:nvPr/>
        </p:nvSpPr>
        <p:spPr>
          <a:xfrm>
            <a:off x="11249193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01969CFE-D253-81E6-F966-853264D8F95E}"/>
              </a:ext>
            </a:extLst>
          </p:cNvPr>
          <p:cNvSpPr/>
          <p:nvPr/>
        </p:nvSpPr>
        <p:spPr>
          <a:xfrm>
            <a:off x="10018909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656B173-6242-7C6F-E958-8499877DE4AD}"/>
              </a:ext>
            </a:extLst>
          </p:cNvPr>
          <p:cNvSpPr/>
          <p:nvPr/>
        </p:nvSpPr>
        <p:spPr>
          <a:xfrm>
            <a:off x="10954087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2B5D6A7-AE70-2FDE-7A4B-65C312777E80}"/>
              </a:ext>
            </a:extLst>
          </p:cNvPr>
          <p:cNvCxnSpPr>
            <a:cxnSpLocks/>
            <a:stCxn id="217" idx="3"/>
            <a:endCxn id="220" idx="1"/>
          </p:cNvCxnSpPr>
          <p:nvPr/>
        </p:nvCxnSpPr>
        <p:spPr>
          <a:xfrm flipV="1">
            <a:off x="10850182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C407AD4-38E8-76FA-1F2B-662660729EDB}"/>
              </a:ext>
            </a:extLst>
          </p:cNvPr>
          <p:cNvCxnSpPr>
            <a:stCxn id="219" idx="3"/>
            <a:endCxn id="217" idx="1"/>
          </p:cNvCxnSpPr>
          <p:nvPr/>
        </p:nvCxnSpPr>
        <p:spPr>
          <a:xfrm>
            <a:off x="10235040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8D47C630-4C09-5BB2-41D4-92114A7CA0AA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rot="16200000" flipH="1">
            <a:off x="10835070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964FD4A-068D-534F-82E8-A35E847680E6}"/>
              </a:ext>
            </a:extLst>
          </p:cNvPr>
          <p:cNvSpPr/>
          <p:nvPr/>
        </p:nvSpPr>
        <p:spPr>
          <a:xfrm>
            <a:off x="11249193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9081D6C6-C5F9-CDC6-0C3D-04C439BAB895}"/>
              </a:ext>
            </a:extLst>
          </p:cNvPr>
          <p:cNvCxnSpPr>
            <a:stCxn id="224" idx="1"/>
            <a:endCxn id="217" idx="0"/>
          </p:cNvCxnSpPr>
          <p:nvPr/>
        </p:nvCxnSpPr>
        <p:spPr>
          <a:xfrm rot="10800000" flipV="1">
            <a:off x="10742117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9EB8077-5E1F-53B8-916B-6660AECE1BEF}"/>
              </a:ext>
            </a:extLst>
          </p:cNvPr>
          <p:cNvCxnSpPr>
            <a:cxnSpLocks/>
            <a:stCxn id="224" idx="0"/>
          </p:cNvCxnSpPr>
          <p:nvPr/>
        </p:nvCxnSpPr>
        <p:spPr>
          <a:xfrm flipV="1">
            <a:off x="11357259" y="4972781"/>
            <a:ext cx="0" cy="3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9D69D5D-AAB0-968E-1C72-CBAE2FFE574A}"/>
              </a:ext>
            </a:extLst>
          </p:cNvPr>
          <p:cNvSpPr/>
          <p:nvPr/>
        </p:nvSpPr>
        <p:spPr>
          <a:xfrm>
            <a:off x="11249193" y="4756650"/>
            <a:ext cx="216131" cy="21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E9AFF18-9B23-0C46-1E92-90B7DDD6A8B0}"/>
              </a:ext>
            </a:extLst>
          </p:cNvPr>
          <p:cNvSpPr/>
          <p:nvPr/>
        </p:nvSpPr>
        <p:spPr>
          <a:xfrm>
            <a:off x="10649284" y="1792556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D1FC973-3966-075A-C05F-EA01B5FD415D}"/>
              </a:ext>
            </a:extLst>
          </p:cNvPr>
          <p:cNvSpPr/>
          <p:nvPr/>
        </p:nvSpPr>
        <p:spPr>
          <a:xfrm>
            <a:off x="11264426" y="222179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5752949-BE8A-5968-A1BB-C3679F2655E8}"/>
              </a:ext>
            </a:extLst>
          </p:cNvPr>
          <p:cNvSpPr/>
          <p:nvPr/>
        </p:nvSpPr>
        <p:spPr>
          <a:xfrm>
            <a:off x="10034142" y="1792556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2E1FDAE-3685-E18E-3CF3-9BFFC4FB46F0}"/>
              </a:ext>
            </a:extLst>
          </p:cNvPr>
          <p:cNvSpPr/>
          <p:nvPr/>
        </p:nvSpPr>
        <p:spPr>
          <a:xfrm>
            <a:off x="10969320" y="1792555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9BA10BD-0AAC-908D-39D4-3AF0B8D8158F}"/>
              </a:ext>
            </a:extLst>
          </p:cNvPr>
          <p:cNvCxnSpPr>
            <a:cxnSpLocks/>
            <a:stCxn id="231" idx="3"/>
            <a:endCxn id="234" idx="1"/>
          </p:cNvCxnSpPr>
          <p:nvPr/>
        </p:nvCxnSpPr>
        <p:spPr>
          <a:xfrm flipV="1">
            <a:off x="10865415" y="1900621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D13EB720-A130-FFC8-FF60-AD15E3978A51}"/>
              </a:ext>
            </a:extLst>
          </p:cNvPr>
          <p:cNvCxnSpPr>
            <a:stCxn id="233" idx="3"/>
            <a:endCxn id="231" idx="1"/>
          </p:cNvCxnSpPr>
          <p:nvPr/>
        </p:nvCxnSpPr>
        <p:spPr>
          <a:xfrm>
            <a:off x="10250273" y="1900622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52494EDF-0876-2AC4-CD4E-A598495F3F5E}"/>
              </a:ext>
            </a:extLst>
          </p:cNvPr>
          <p:cNvCxnSpPr>
            <a:cxnSpLocks/>
            <a:stCxn id="231" idx="2"/>
            <a:endCxn id="232" idx="1"/>
          </p:cNvCxnSpPr>
          <p:nvPr/>
        </p:nvCxnSpPr>
        <p:spPr>
          <a:xfrm rot="16200000" flipH="1">
            <a:off x="10850303" y="1915734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B8A2C10-4DE9-17AB-38D8-73471A499FEA}"/>
              </a:ext>
            </a:extLst>
          </p:cNvPr>
          <p:cNvSpPr/>
          <p:nvPr/>
        </p:nvSpPr>
        <p:spPr>
          <a:xfrm>
            <a:off x="11264426" y="1351417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46BB0C97-5280-8BC9-D619-ED3E4D8FAAD6}"/>
              </a:ext>
            </a:extLst>
          </p:cNvPr>
          <p:cNvCxnSpPr>
            <a:stCxn id="238" idx="1"/>
            <a:endCxn id="231" idx="0"/>
          </p:cNvCxnSpPr>
          <p:nvPr/>
        </p:nvCxnSpPr>
        <p:spPr>
          <a:xfrm rot="10800000" flipV="1">
            <a:off x="10757350" y="1459482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6716F28-95E8-87D4-4FE5-1412A5E50D73}"/>
              </a:ext>
            </a:extLst>
          </p:cNvPr>
          <p:cNvCxnSpPr>
            <a:stCxn id="213" idx="0"/>
            <a:endCxn id="232" idx="2"/>
          </p:cNvCxnSpPr>
          <p:nvPr/>
        </p:nvCxnSpPr>
        <p:spPr>
          <a:xfrm flipV="1">
            <a:off x="9326873" y="2437922"/>
            <a:ext cx="2045619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192AE3CC-6081-F0F3-352C-15C6136557AE}"/>
              </a:ext>
            </a:extLst>
          </p:cNvPr>
          <p:cNvSpPr/>
          <p:nvPr/>
        </p:nvSpPr>
        <p:spPr>
          <a:xfrm>
            <a:off x="7564582" y="2619092"/>
            <a:ext cx="216129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C021C2A8-0405-AEB4-4BE7-4A82C2E35E14}"/>
              </a:ext>
            </a:extLst>
          </p:cNvPr>
          <p:cNvSpPr/>
          <p:nvPr/>
        </p:nvSpPr>
        <p:spPr>
          <a:xfrm>
            <a:off x="8595364" y="2619092"/>
            <a:ext cx="1654225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31FBB506-CF5C-9A9A-3C69-EDC5C0F831F4}"/>
              </a:ext>
            </a:extLst>
          </p:cNvPr>
          <p:cNvSpPr/>
          <p:nvPr/>
        </p:nvSpPr>
        <p:spPr>
          <a:xfrm>
            <a:off x="7564582" y="5117675"/>
            <a:ext cx="216129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845F1B56-1AA5-620D-918B-9DAA085731A7}"/>
              </a:ext>
            </a:extLst>
          </p:cNvPr>
          <p:cNvSpPr/>
          <p:nvPr/>
        </p:nvSpPr>
        <p:spPr>
          <a:xfrm>
            <a:off x="9230656" y="5117675"/>
            <a:ext cx="216129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F437BF8A-0F88-A054-6985-8F73EFBAC522}"/>
              </a:ext>
            </a:extLst>
          </p:cNvPr>
          <p:cNvSpPr/>
          <p:nvPr/>
        </p:nvSpPr>
        <p:spPr>
          <a:xfrm>
            <a:off x="11249680" y="5117675"/>
            <a:ext cx="216129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80DFF1B-7360-3A01-D999-8AD26DECAF2A}"/>
              </a:ext>
            </a:extLst>
          </p:cNvPr>
          <p:cNvCxnSpPr>
            <a:cxnSpLocks/>
          </p:cNvCxnSpPr>
          <p:nvPr/>
        </p:nvCxnSpPr>
        <p:spPr>
          <a:xfrm flipV="1">
            <a:off x="7780713" y="2945841"/>
            <a:ext cx="12700" cy="1968358"/>
          </a:xfrm>
          <a:prstGeom prst="bentConnector3">
            <a:avLst>
              <a:gd name="adj1" fmla="val 812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C04E01A-E471-ADB1-4021-05D6449C35B7}"/>
              </a:ext>
            </a:extLst>
          </p:cNvPr>
          <p:cNvCxnSpPr>
            <a:cxnSpLocks/>
            <a:stCxn id="227" idx="0"/>
            <a:endCxn id="213" idx="3"/>
          </p:cNvCxnSpPr>
          <p:nvPr/>
        </p:nvCxnSpPr>
        <p:spPr>
          <a:xfrm rot="16200000" flipV="1">
            <a:off x="9465953" y="2865343"/>
            <a:ext cx="1860292" cy="19223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6690241-9E19-F68A-756E-10A1A9BD7B8B}"/>
              </a:ext>
            </a:extLst>
          </p:cNvPr>
          <p:cNvSpPr/>
          <p:nvPr/>
        </p:nvSpPr>
        <p:spPr>
          <a:xfrm>
            <a:off x="7764203" y="29238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E9289C-C579-6DED-11D0-5EB2E8012FD1}"/>
              </a:ext>
            </a:extLst>
          </p:cNvPr>
          <p:cNvSpPr/>
          <p:nvPr/>
        </p:nvSpPr>
        <p:spPr>
          <a:xfrm>
            <a:off x="7764203" y="28182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7423F-1EA4-FF37-882A-C73E362BFBA5}"/>
              </a:ext>
            </a:extLst>
          </p:cNvPr>
          <p:cNvSpPr/>
          <p:nvPr/>
        </p:nvSpPr>
        <p:spPr>
          <a:xfrm>
            <a:off x="7649786" y="27646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F953C8-9FD9-94C1-01D3-344D6D848844}"/>
              </a:ext>
            </a:extLst>
          </p:cNvPr>
          <p:cNvSpPr/>
          <p:nvPr/>
        </p:nvSpPr>
        <p:spPr>
          <a:xfrm>
            <a:off x="9308676" y="27646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679BB6-AD76-38AD-E728-C9E238E9A63A}"/>
              </a:ext>
            </a:extLst>
          </p:cNvPr>
          <p:cNvSpPr/>
          <p:nvPr/>
        </p:nvSpPr>
        <p:spPr>
          <a:xfrm>
            <a:off x="9404663" y="28801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59C22D-7E4D-8916-5066-F93463ACD36C}"/>
              </a:ext>
            </a:extLst>
          </p:cNvPr>
          <p:cNvSpPr/>
          <p:nvPr/>
        </p:nvSpPr>
        <p:spPr>
          <a:xfrm>
            <a:off x="7757851" y="48840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03BE71-C070-42D8-1C6C-D486EF61DE75}"/>
              </a:ext>
            </a:extLst>
          </p:cNvPr>
          <p:cNvSpPr/>
          <p:nvPr/>
        </p:nvSpPr>
        <p:spPr>
          <a:xfrm>
            <a:off x="7649786" y="49582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09E17A-0A82-88BC-9EAB-86D6AEB05D56}"/>
              </a:ext>
            </a:extLst>
          </p:cNvPr>
          <p:cNvSpPr/>
          <p:nvPr/>
        </p:nvSpPr>
        <p:spPr>
          <a:xfrm>
            <a:off x="9308676" y="49582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538DB2-AF2B-20EB-88C4-06BB9FE674D9}"/>
              </a:ext>
            </a:extLst>
          </p:cNvPr>
          <p:cNvSpPr/>
          <p:nvPr/>
        </p:nvSpPr>
        <p:spPr>
          <a:xfrm>
            <a:off x="11339061" y="49582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CF8D46-8265-4399-D87F-B15F7E0C8B31}"/>
              </a:ext>
            </a:extLst>
          </p:cNvPr>
          <p:cNvSpPr/>
          <p:nvPr/>
        </p:nvSpPr>
        <p:spPr>
          <a:xfrm>
            <a:off x="11334398" y="47128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F979D3-E7C0-8DB6-3F1F-B63A0C2B1398}"/>
              </a:ext>
            </a:extLst>
          </p:cNvPr>
          <p:cNvSpPr/>
          <p:nvPr/>
        </p:nvSpPr>
        <p:spPr>
          <a:xfrm>
            <a:off x="9206107" y="477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80293F-8593-9E22-E995-69F4D837326B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7809922" y="2863930"/>
            <a:ext cx="1402880" cy="191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0E445EF-307D-3D4A-F391-015D94636C5C}"/>
              </a:ext>
            </a:extLst>
          </p:cNvPr>
          <p:cNvSpPr/>
          <p:nvPr/>
        </p:nvSpPr>
        <p:spPr>
          <a:xfrm>
            <a:off x="1069579" y="1845210"/>
            <a:ext cx="920635" cy="521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582AC6-C7F1-E092-CD92-557D772B084A}"/>
              </a:ext>
            </a:extLst>
          </p:cNvPr>
          <p:cNvSpPr/>
          <p:nvPr/>
        </p:nvSpPr>
        <p:spPr>
          <a:xfrm>
            <a:off x="2757062" y="1845210"/>
            <a:ext cx="920635" cy="521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637B8D-C67A-8035-7D2B-20C118C70852}"/>
              </a:ext>
            </a:extLst>
          </p:cNvPr>
          <p:cNvSpPr/>
          <p:nvPr/>
        </p:nvSpPr>
        <p:spPr>
          <a:xfrm>
            <a:off x="1082279" y="3439352"/>
            <a:ext cx="920635" cy="52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VMF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E0570E-B71D-E3CB-C550-F1E4E68D4991}"/>
              </a:ext>
            </a:extLst>
          </p:cNvPr>
          <p:cNvSpPr/>
          <p:nvPr/>
        </p:nvSpPr>
        <p:spPr>
          <a:xfrm>
            <a:off x="2757062" y="3424629"/>
            <a:ext cx="920635" cy="5214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4EBD8B-5B2A-9AAE-4EF9-DF2377ACA340}"/>
              </a:ext>
            </a:extLst>
          </p:cNvPr>
          <p:cNvSpPr/>
          <p:nvPr/>
        </p:nvSpPr>
        <p:spPr>
          <a:xfrm>
            <a:off x="1069579" y="5117675"/>
            <a:ext cx="920635" cy="521450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6E13990-9457-1463-534F-182DB215C44A}"/>
              </a:ext>
            </a:extLst>
          </p:cNvPr>
          <p:cNvCxnSpPr>
            <a:stCxn id="37" idx="2"/>
            <a:endCxn id="38" idx="3"/>
          </p:cNvCxnSpPr>
          <p:nvPr/>
        </p:nvCxnSpPr>
        <p:spPr>
          <a:xfrm rot="5400000">
            <a:off x="1887637" y="4048656"/>
            <a:ext cx="1432321" cy="1227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1008746-B0C4-4C24-4C98-1D6613D23B4D}"/>
              </a:ext>
            </a:extLst>
          </p:cNvPr>
          <p:cNvSpPr txBox="1"/>
          <p:nvPr/>
        </p:nvSpPr>
        <p:spPr>
          <a:xfrm flipH="1">
            <a:off x="2001904" y="5150232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AFE526-7E50-0C43-927D-211B43FEABC3}"/>
              </a:ext>
            </a:extLst>
          </p:cNvPr>
          <p:cNvSpPr txBox="1"/>
          <p:nvPr/>
        </p:nvSpPr>
        <p:spPr>
          <a:xfrm flipH="1">
            <a:off x="3229329" y="3938331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</a:t>
            </a:r>
            <a:endParaRPr lang="en-US" sz="1200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A072DFD-235C-744A-37FE-A2DE2C4F0845}"/>
              </a:ext>
            </a:extLst>
          </p:cNvPr>
          <p:cNvCxnSpPr>
            <a:cxnSpLocks/>
          </p:cNvCxnSpPr>
          <p:nvPr/>
        </p:nvCxnSpPr>
        <p:spPr>
          <a:xfrm rot="5400000">
            <a:off x="1843643" y="2065616"/>
            <a:ext cx="1072692" cy="1674783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498203-D87B-6604-75B7-9903310D3BD0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1990214" y="2105935"/>
            <a:ext cx="766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14AF9DC-B7AB-19C5-70FD-913B4B1BF5DE}"/>
              </a:ext>
            </a:extLst>
          </p:cNvPr>
          <p:cNvCxnSpPr>
            <a:cxnSpLocks/>
            <a:stCxn id="33" idx="1"/>
            <a:endCxn id="38" idx="1"/>
          </p:cNvCxnSpPr>
          <p:nvPr/>
        </p:nvCxnSpPr>
        <p:spPr>
          <a:xfrm rot="10800000" flipV="1">
            <a:off x="1069579" y="2105934"/>
            <a:ext cx="12700" cy="3272465"/>
          </a:xfrm>
          <a:prstGeom prst="bentConnector3">
            <a:avLst>
              <a:gd name="adj1" fmla="val 4981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571F4F3-22AB-371C-F107-3F4E51253F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69579" y="2281844"/>
            <a:ext cx="12700" cy="1245571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F299DE-4E87-C04C-0B5D-35B530F481ED}"/>
              </a:ext>
            </a:extLst>
          </p:cNvPr>
          <p:cNvSpPr/>
          <p:nvPr/>
        </p:nvSpPr>
        <p:spPr>
          <a:xfrm>
            <a:off x="1069579" y="6034152"/>
            <a:ext cx="920635" cy="5214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FC etc.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D82459-BF37-69AE-D055-A5F1FA50ADAE}"/>
              </a:ext>
            </a:extLst>
          </p:cNvPr>
          <p:cNvCxnSpPr>
            <a:stCxn id="38" idx="2"/>
            <a:endCxn id="55" idx="0"/>
          </p:cNvCxnSpPr>
          <p:nvPr/>
        </p:nvCxnSpPr>
        <p:spPr>
          <a:xfrm>
            <a:off x="1529897" y="5639125"/>
            <a:ext cx="0" cy="39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5D2A0A3-AF80-9F83-9D51-6817DC426445}"/>
              </a:ext>
            </a:extLst>
          </p:cNvPr>
          <p:cNvSpPr/>
          <p:nvPr/>
        </p:nvSpPr>
        <p:spPr>
          <a:xfrm>
            <a:off x="1082279" y="4206201"/>
            <a:ext cx="920635" cy="52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3998FFF-809F-885A-5C0B-638275B5A9AD}"/>
              </a:ext>
            </a:extLst>
          </p:cNvPr>
          <p:cNvCxnSpPr>
            <a:endCxn id="57" idx="0"/>
          </p:cNvCxnSpPr>
          <p:nvPr/>
        </p:nvCxnSpPr>
        <p:spPr>
          <a:xfrm>
            <a:off x="1542597" y="3960802"/>
            <a:ext cx="0" cy="24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AD15721-777C-D892-02B5-DE9B3AF32134}"/>
              </a:ext>
            </a:extLst>
          </p:cNvPr>
          <p:cNvCxnSpPr>
            <a:stCxn id="57" idx="2"/>
            <a:endCxn id="57" idx="1"/>
          </p:cNvCxnSpPr>
          <p:nvPr/>
        </p:nvCxnSpPr>
        <p:spPr>
          <a:xfrm rot="5400000" flipH="1">
            <a:off x="1182075" y="4367130"/>
            <a:ext cx="260725" cy="460318"/>
          </a:xfrm>
          <a:prstGeom prst="bentConnector4">
            <a:avLst>
              <a:gd name="adj1" fmla="val -87679"/>
              <a:gd name="adj2" fmla="val 149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6A7CD92-8C3B-B57E-136D-69B99C833E84}"/>
              </a:ext>
            </a:extLst>
          </p:cNvPr>
          <p:cNvCxnSpPr/>
          <p:nvPr/>
        </p:nvCxnSpPr>
        <p:spPr>
          <a:xfrm flipV="1">
            <a:off x="2002914" y="3685354"/>
            <a:ext cx="754148" cy="781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9B4C007-4083-4F4D-0621-AF312E1758C4}"/>
              </a:ext>
            </a:extLst>
          </p:cNvPr>
          <p:cNvSpPr/>
          <p:nvPr/>
        </p:nvSpPr>
        <p:spPr>
          <a:xfrm>
            <a:off x="4881532" y="3760913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C78C0-B38D-4F2C-C1E4-C14F1911B256}"/>
              </a:ext>
            </a:extLst>
          </p:cNvPr>
          <p:cNvSpPr/>
          <p:nvPr/>
        </p:nvSpPr>
        <p:spPr>
          <a:xfrm>
            <a:off x="5496674" y="3760912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9A1D42-D8A5-C257-E248-6F6896D4658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097663" y="3868978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803F75-585C-40C1-7C20-77530A448EBF}"/>
              </a:ext>
            </a:extLst>
          </p:cNvPr>
          <p:cNvCxnSpPr>
            <a:stCxn id="7" idx="3"/>
          </p:cNvCxnSpPr>
          <p:nvPr/>
        </p:nvCxnSpPr>
        <p:spPr>
          <a:xfrm>
            <a:off x="5712805" y="3868978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2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14">
            <a:extLst>
              <a:ext uri="{FF2B5EF4-FFF2-40B4-BE49-F238E27FC236}">
                <a16:creationId xmlns:a16="http://schemas.microsoft.com/office/drawing/2014/main" id="{8537FAD4-8BFB-4E54-8D82-5241F43300A6}"/>
              </a:ext>
            </a:extLst>
          </p:cNvPr>
          <p:cNvSpPr/>
          <p:nvPr/>
        </p:nvSpPr>
        <p:spPr>
          <a:xfrm>
            <a:off x="6095999" y="2668385"/>
            <a:ext cx="5733009" cy="2497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                                                               VMF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51B2609-8D1A-D84C-56D7-EB4E32E621D5}"/>
              </a:ext>
            </a:extLst>
          </p:cNvPr>
          <p:cNvSpPr/>
          <p:nvPr/>
        </p:nvSpPr>
        <p:spPr>
          <a:xfrm>
            <a:off x="6949440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71263DC-5138-019A-61C3-ADFCB6CC30F2}"/>
              </a:ext>
            </a:extLst>
          </p:cNvPr>
          <p:cNvSpPr/>
          <p:nvPr/>
        </p:nvSpPr>
        <p:spPr>
          <a:xfrm>
            <a:off x="7564582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9E8E3FC-3CCD-B08F-4E03-0AC4E92FC701}"/>
              </a:ext>
            </a:extLst>
          </p:cNvPr>
          <p:cNvSpPr/>
          <p:nvPr/>
        </p:nvSpPr>
        <p:spPr>
          <a:xfrm>
            <a:off x="6334298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332971-D572-9D91-368F-7185EFE76795}"/>
              </a:ext>
            </a:extLst>
          </p:cNvPr>
          <p:cNvSpPr/>
          <p:nvPr/>
        </p:nvSpPr>
        <p:spPr>
          <a:xfrm>
            <a:off x="7269476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AD83641-4307-1EC4-3874-9AAD2B1B9457}"/>
              </a:ext>
            </a:extLst>
          </p:cNvPr>
          <p:cNvCxnSpPr>
            <a:cxnSpLocks/>
            <a:stCxn id="65" idx="3"/>
            <a:endCxn id="77" idx="1"/>
          </p:cNvCxnSpPr>
          <p:nvPr/>
        </p:nvCxnSpPr>
        <p:spPr>
          <a:xfrm flipV="1">
            <a:off x="7165571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BA91C8E-231B-77F8-B6AD-BB019980072F}"/>
              </a:ext>
            </a:extLst>
          </p:cNvPr>
          <p:cNvCxnSpPr>
            <a:stCxn id="69" idx="3"/>
            <a:endCxn id="65" idx="1"/>
          </p:cNvCxnSpPr>
          <p:nvPr/>
        </p:nvCxnSpPr>
        <p:spPr>
          <a:xfrm>
            <a:off x="6550429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31774808-2421-EF78-2DCE-6619120244EB}"/>
              </a:ext>
            </a:extLst>
          </p:cNvPr>
          <p:cNvCxnSpPr>
            <a:cxnSpLocks/>
            <a:stCxn id="65" idx="2"/>
            <a:endCxn id="66" idx="1"/>
          </p:cNvCxnSpPr>
          <p:nvPr/>
        </p:nvCxnSpPr>
        <p:spPr>
          <a:xfrm rot="16200000" flipH="1">
            <a:off x="7150459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4B782C3-7244-2034-B69A-0566BC6D8BCB}"/>
              </a:ext>
            </a:extLst>
          </p:cNvPr>
          <p:cNvSpPr/>
          <p:nvPr/>
        </p:nvSpPr>
        <p:spPr>
          <a:xfrm>
            <a:off x="7564582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33576E6-1B3E-5829-2069-DE6A7E58BA33}"/>
              </a:ext>
            </a:extLst>
          </p:cNvPr>
          <p:cNvCxnSpPr>
            <a:stCxn id="127" idx="1"/>
            <a:endCxn id="65" idx="0"/>
          </p:cNvCxnSpPr>
          <p:nvPr/>
        </p:nvCxnSpPr>
        <p:spPr>
          <a:xfrm rot="10800000" flipV="1">
            <a:off x="7057506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03200D4-ED56-1A54-3067-FB6E75F99128}"/>
              </a:ext>
            </a:extLst>
          </p:cNvPr>
          <p:cNvCxnSpPr>
            <a:cxnSpLocks/>
            <a:stCxn id="127" idx="0"/>
            <a:endCxn id="244" idx="4"/>
          </p:cNvCxnSpPr>
          <p:nvPr/>
        </p:nvCxnSpPr>
        <p:spPr>
          <a:xfrm flipH="1" flipV="1">
            <a:off x="7672647" y="5213961"/>
            <a:ext cx="1" cy="5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D5CE1A6-9A01-9621-7D6E-D8E5F139D826}"/>
              </a:ext>
            </a:extLst>
          </p:cNvPr>
          <p:cNvSpPr/>
          <p:nvPr/>
        </p:nvSpPr>
        <p:spPr>
          <a:xfrm>
            <a:off x="8603665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FC8279A-35A9-0744-5FDA-F65D62127839}"/>
              </a:ext>
            </a:extLst>
          </p:cNvPr>
          <p:cNvSpPr/>
          <p:nvPr/>
        </p:nvSpPr>
        <p:spPr>
          <a:xfrm>
            <a:off x="9218807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C62703C-4E98-452C-91EF-3F2D423E7BC9}"/>
              </a:ext>
            </a:extLst>
          </p:cNvPr>
          <p:cNvSpPr/>
          <p:nvPr/>
        </p:nvSpPr>
        <p:spPr>
          <a:xfrm>
            <a:off x="7988523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E9D0431-D871-FA22-0417-EA1CA757F13B}"/>
              </a:ext>
            </a:extLst>
          </p:cNvPr>
          <p:cNvSpPr/>
          <p:nvPr/>
        </p:nvSpPr>
        <p:spPr>
          <a:xfrm>
            <a:off x="8923701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DBCC25-184D-550A-5CE2-37AD9B3F6671}"/>
              </a:ext>
            </a:extLst>
          </p:cNvPr>
          <p:cNvCxnSpPr>
            <a:cxnSpLocks/>
            <a:stCxn id="151" idx="3"/>
            <a:endCxn id="154" idx="1"/>
          </p:cNvCxnSpPr>
          <p:nvPr/>
        </p:nvCxnSpPr>
        <p:spPr>
          <a:xfrm flipV="1">
            <a:off x="8819796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08B0A5F-B62E-9EBC-A913-67733ED6D7E2}"/>
              </a:ext>
            </a:extLst>
          </p:cNvPr>
          <p:cNvCxnSpPr>
            <a:stCxn id="153" idx="3"/>
            <a:endCxn id="151" idx="1"/>
          </p:cNvCxnSpPr>
          <p:nvPr/>
        </p:nvCxnSpPr>
        <p:spPr>
          <a:xfrm>
            <a:off x="8204654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65EF9090-318D-B08C-BB42-FAFEBC35805D}"/>
              </a:ext>
            </a:extLst>
          </p:cNvPr>
          <p:cNvCxnSpPr>
            <a:cxnSpLocks/>
            <a:stCxn id="151" idx="2"/>
            <a:endCxn id="152" idx="1"/>
          </p:cNvCxnSpPr>
          <p:nvPr/>
        </p:nvCxnSpPr>
        <p:spPr>
          <a:xfrm rot="16200000" flipH="1">
            <a:off x="8804684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18E3641-18D4-6D49-B355-E1F65BC77DDD}"/>
              </a:ext>
            </a:extLst>
          </p:cNvPr>
          <p:cNvSpPr/>
          <p:nvPr/>
        </p:nvSpPr>
        <p:spPr>
          <a:xfrm>
            <a:off x="9218807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E7F82A7-B862-47AD-5F2E-AF7E99DC6377}"/>
              </a:ext>
            </a:extLst>
          </p:cNvPr>
          <p:cNvCxnSpPr>
            <a:stCxn id="158" idx="1"/>
            <a:endCxn id="151" idx="0"/>
          </p:cNvCxnSpPr>
          <p:nvPr/>
        </p:nvCxnSpPr>
        <p:spPr>
          <a:xfrm rot="10800000" flipV="1">
            <a:off x="8711731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8C1A2D9-1B4D-BF8B-EBD0-E55BBE6F927B}"/>
              </a:ext>
            </a:extLst>
          </p:cNvPr>
          <p:cNvCxnSpPr>
            <a:cxnSpLocks/>
            <a:stCxn id="158" idx="0"/>
            <a:endCxn id="245" idx="4"/>
          </p:cNvCxnSpPr>
          <p:nvPr/>
        </p:nvCxnSpPr>
        <p:spPr>
          <a:xfrm flipV="1">
            <a:off x="9326873" y="5213961"/>
            <a:ext cx="11848" cy="5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BE67E9E-25F5-952B-5622-D815EBF48985}"/>
              </a:ext>
            </a:extLst>
          </p:cNvPr>
          <p:cNvSpPr/>
          <p:nvPr/>
        </p:nvSpPr>
        <p:spPr>
          <a:xfrm>
            <a:off x="6949440" y="1792556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A27A735-CF7F-D2DD-4161-2732A12BB42A}"/>
              </a:ext>
            </a:extLst>
          </p:cNvPr>
          <p:cNvSpPr/>
          <p:nvPr/>
        </p:nvSpPr>
        <p:spPr>
          <a:xfrm>
            <a:off x="7564582" y="222179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1339B11-8949-A36B-5C97-86BCFD8C6499}"/>
              </a:ext>
            </a:extLst>
          </p:cNvPr>
          <p:cNvSpPr/>
          <p:nvPr/>
        </p:nvSpPr>
        <p:spPr>
          <a:xfrm>
            <a:off x="6334298" y="1792556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33207B-E0A8-DABA-87EF-42F38A46F31E}"/>
              </a:ext>
            </a:extLst>
          </p:cNvPr>
          <p:cNvSpPr/>
          <p:nvPr/>
        </p:nvSpPr>
        <p:spPr>
          <a:xfrm>
            <a:off x="7269476" y="1792555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FCE7C92-F9F9-4DB6-C006-4F180574A54D}"/>
              </a:ext>
            </a:extLst>
          </p:cNvPr>
          <p:cNvCxnSpPr>
            <a:cxnSpLocks/>
            <a:stCxn id="177" idx="3"/>
            <a:endCxn id="180" idx="1"/>
          </p:cNvCxnSpPr>
          <p:nvPr/>
        </p:nvCxnSpPr>
        <p:spPr>
          <a:xfrm flipV="1">
            <a:off x="7165571" y="1900621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ABADF35-9500-83C9-087B-46E80AF434BE}"/>
              </a:ext>
            </a:extLst>
          </p:cNvPr>
          <p:cNvCxnSpPr>
            <a:stCxn id="179" idx="3"/>
            <a:endCxn id="177" idx="1"/>
          </p:cNvCxnSpPr>
          <p:nvPr/>
        </p:nvCxnSpPr>
        <p:spPr>
          <a:xfrm>
            <a:off x="6550429" y="1900622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AE70ED09-854F-81E6-8B43-4FAD18DEBCC7}"/>
              </a:ext>
            </a:extLst>
          </p:cNvPr>
          <p:cNvCxnSpPr>
            <a:cxnSpLocks/>
            <a:stCxn id="177" idx="2"/>
            <a:endCxn id="178" idx="1"/>
          </p:cNvCxnSpPr>
          <p:nvPr/>
        </p:nvCxnSpPr>
        <p:spPr>
          <a:xfrm rot="16200000" flipH="1">
            <a:off x="7150459" y="1915734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695918E-5DB4-F1FF-6D4B-607C5200EC29}"/>
              </a:ext>
            </a:extLst>
          </p:cNvPr>
          <p:cNvSpPr/>
          <p:nvPr/>
        </p:nvSpPr>
        <p:spPr>
          <a:xfrm>
            <a:off x="7564582" y="1351417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0B768E67-D858-84D5-FB44-0652AA9FE0E8}"/>
              </a:ext>
            </a:extLst>
          </p:cNvPr>
          <p:cNvCxnSpPr>
            <a:stCxn id="184" idx="1"/>
            <a:endCxn id="177" idx="0"/>
          </p:cNvCxnSpPr>
          <p:nvPr/>
        </p:nvCxnSpPr>
        <p:spPr>
          <a:xfrm rot="10800000" flipV="1">
            <a:off x="7057506" y="1459482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1C8CD5EF-E074-94C0-B213-1864894D9C30}"/>
              </a:ext>
            </a:extLst>
          </p:cNvPr>
          <p:cNvCxnSpPr>
            <a:cxnSpLocks/>
            <a:stCxn id="242" idx="0"/>
            <a:endCxn id="178" idx="2"/>
          </p:cNvCxnSpPr>
          <p:nvPr/>
        </p:nvCxnSpPr>
        <p:spPr>
          <a:xfrm flipV="1">
            <a:off x="7672647" y="2437922"/>
            <a:ext cx="1" cy="1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F85B10AA-4EE9-F38B-1605-21217F7F3F43}"/>
              </a:ext>
            </a:extLst>
          </p:cNvPr>
          <p:cNvCxnSpPr>
            <a:cxnSpLocks/>
          </p:cNvCxnSpPr>
          <p:nvPr/>
        </p:nvCxnSpPr>
        <p:spPr>
          <a:xfrm flipH="1" flipV="1">
            <a:off x="7672648" y="2437922"/>
            <a:ext cx="1654225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64AF96F-CE3D-4A58-AFAB-BF692EFCAEC0}"/>
              </a:ext>
            </a:extLst>
          </p:cNvPr>
          <p:cNvSpPr/>
          <p:nvPr/>
        </p:nvSpPr>
        <p:spPr>
          <a:xfrm>
            <a:off x="10634051" y="5714870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3EA6027-3136-FB37-B9D0-6D07868E5CC0}"/>
              </a:ext>
            </a:extLst>
          </p:cNvPr>
          <p:cNvSpPr/>
          <p:nvPr/>
        </p:nvSpPr>
        <p:spPr>
          <a:xfrm>
            <a:off x="11249193" y="6144105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01969CFE-D253-81E6-F966-853264D8F95E}"/>
              </a:ext>
            </a:extLst>
          </p:cNvPr>
          <p:cNvSpPr/>
          <p:nvPr/>
        </p:nvSpPr>
        <p:spPr>
          <a:xfrm>
            <a:off x="10018909" y="5714870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656B173-6242-7C6F-E958-8499877DE4AD}"/>
              </a:ext>
            </a:extLst>
          </p:cNvPr>
          <p:cNvSpPr/>
          <p:nvPr/>
        </p:nvSpPr>
        <p:spPr>
          <a:xfrm>
            <a:off x="10954087" y="5714869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2B5D6A7-AE70-2FDE-7A4B-65C312777E80}"/>
              </a:ext>
            </a:extLst>
          </p:cNvPr>
          <p:cNvCxnSpPr>
            <a:cxnSpLocks/>
            <a:stCxn id="217" idx="3"/>
            <a:endCxn id="220" idx="1"/>
          </p:cNvCxnSpPr>
          <p:nvPr/>
        </p:nvCxnSpPr>
        <p:spPr>
          <a:xfrm flipV="1">
            <a:off x="10850182" y="5822935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C407AD4-38E8-76FA-1F2B-662660729EDB}"/>
              </a:ext>
            </a:extLst>
          </p:cNvPr>
          <p:cNvCxnSpPr>
            <a:stCxn id="219" idx="3"/>
            <a:endCxn id="217" idx="1"/>
          </p:cNvCxnSpPr>
          <p:nvPr/>
        </p:nvCxnSpPr>
        <p:spPr>
          <a:xfrm>
            <a:off x="10235040" y="5822936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8D47C630-4C09-5BB2-41D4-92114A7CA0AA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rot="16200000" flipH="1">
            <a:off x="10835070" y="5838048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964FD4A-068D-534F-82E8-A35E847680E6}"/>
              </a:ext>
            </a:extLst>
          </p:cNvPr>
          <p:cNvSpPr/>
          <p:nvPr/>
        </p:nvSpPr>
        <p:spPr>
          <a:xfrm>
            <a:off x="11249193" y="527373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9081D6C6-C5F9-CDC6-0C3D-04C439BAB895}"/>
              </a:ext>
            </a:extLst>
          </p:cNvPr>
          <p:cNvCxnSpPr>
            <a:stCxn id="224" idx="1"/>
            <a:endCxn id="217" idx="0"/>
          </p:cNvCxnSpPr>
          <p:nvPr/>
        </p:nvCxnSpPr>
        <p:spPr>
          <a:xfrm rot="10800000" flipV="1">
            <a:off x="10742117" y="5381796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9EB8077-5E1F-53B8-916B-6660AECE1BEF}"/>
              </a:ext>
            </a:extLst>
          </p:cNvPr>
          <p:cNvCxnSpPr>
            <a:cxnSpLocks/>
            <a:stCxn id="224" idx="0"/>
            <a:endCxn id="246" idx="4"/>
          </p:cNvCxnSpPr>
          <p:nvPr/>
        </p:nvCxnSpPr>
        <p:spPr>
          <a:xfrm flipV="1">
            <a:off x="11357259" y="5213961"/>
            <a:ext cx="486" cy="5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E9AFF18-9B23-0C46-1E92-90B7DDD6A8B0}"/>
              </a:ext>
            </a:extLst>
          </p:cNvPr>
          <p:cNvSpPr/>
          <p:nvPr/>
        </p:nvSpPr>
        <p:spPr>
          <a:xfrm>
            <a:off x="10649284" y="1792556"/>
            <a:ext cx="216131" cy="216131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D1FC973-3966-075A-C05F-EA01B5FD415D}"/>
              </a:ext>
            </a:extLst>
          </p:cNvPr>
          <p:cNvSpPr/>
          <p:nvPr/>
        </p:nvSpPr>
        <p:spPr>
          <a:xfrm>
            <a:off x="11264426" y="2221791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5752949-BE8A-5968-A1BB-C3679F2655E8}"/>
              </a:ext>
            </a:extLst>
          </p:cNvPr>
          <p:cNvSpPr/>
          <p:nvPr/>
        </p:nvSpPr>
        <p:spPr>
          <a:xfrm>
            <a:off x="10034142" y="1792556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2E1FDAE-3685-E18E-3CF3-9BFFC4FB46F0}"/>
              </a:ext>
            </a:extLst>
          </p:cNvPr>
          <p:cNvSpPr/>
          <p:nvPr/>
        </p:nvSpPr>
        <p:spPr>
          <a:xfrm>
            <a:off x="10969320" y="1792555"/>
            <a:ext cx="216131" cy="216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9BA10BD-0AAC-908D-39D4-3AF0B8D8158F}"/>
              </a:ext>
            </a:extLst>
          </p:cNvPr>
          <p:cNvCxnSpPr>
            <a:cxnSpLocks/>
            <a:stCxn id="231" idx="3"/>
            <a:endCxn id="234" idx="1"/>
          </p:cNvCxnSpPr>
          <p:nvPr/>
        </p:nvCxnSpPr>
        <p:spPr>
          <a:xfrm flipV="1">
            <a:off x="10865415" y="1900621"/>
            <a:ext cx="103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D13EB720-A130-FFC8-FF60-AD15E3978A51}"/>
              </a:ext>
            </a:extLst>
          </p:cNvPr>
          <p:cNvCxnSpPr>
            <a:stCxn id="233" idx="3"/>
            <a:endCxn id="231" idx="1"/>
          </p:cNvCxnSpPr>
          <p:nvPr/>
        </p:nvCxnSpPr>
        <p:spPr>
          <a:xfrm>
            <a:off x="10250273" y="1900622"/>
            <a:ext cx="3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52494EDF-0876-2AC4-CD4E-A598495F3F5E}"/>
              </a:ext>
            </a:extLst>
          </p:cNvPr>
          <p:cNvCxnSpPr>
            <a:cxnSpLocks/>
            <a:stCxn id="231" idx="2"/>
            <a:endCxn id="232" idx="1"/>
          </p:cNvCxnSpPr>
          <p:nvPr/>
        </p:nvCxnSpPr>
        <p:spPr>
          <a:xfrm rot="16200000" flipH="1">
            <a:off x="10850303" y="1915734"/>
            <a:ext cx="321170" cy="507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B8A2C10-4DE9-17AB-38D8-73471A499FEA}"/>
              </a:ext>
            </a:extLst>
          </p:cNvPr>
          <p:cNvSpPr/>
          <p:nvPr/>
        </p:nvSpPr>
        <p:spPr>
          <a:xfrm>
            <a:off x="11264426" y="1351417"/>
            <a:ext cx="216131" cy="216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46BB0C97-5280-8BC9-D619-ED3E4D8FAAD6}"/>
              </a:ext>
            </a:extLst>
          </p:cNvPr>
          <p:cNvCxnSpPr>
            <a:stCxn id="238" idx="1"/>
            <a:endCxn id="231" idx="0"/>
          </p:cNvCxnSpPr>
          <p:nvPr/>
        </p:nvCxnSpPr>
        <p:spPr>
          <a:xfrm rot="10800000" flipV="1">
            <a:off x="10757350" y="1459482"/>
            <a:ext cx="507076" cy="333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6716F28-95E8-87D4-4FE5-1412A5E50D73}"/>
              </a:ext>
            </a:extLst>
          </p:cNvPr>
          <p:cNvCxnSpPr>
            <a:cxnSpLocks/>
            <a:endCxn id="232" idx="2"/>
          </p:cNvCxnSpPr>
          <p:nvPr/>
        </p:nvCxnSpPr>
        <p:spPr>
          <a:xfrm flipV="1">
            <a:off x="9326873" y="2437922"/>
            <a:ext cx="2045619" cy="3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192AE3CC-6081-F0F3-352C-15C6136557AE}"/>
              </a:ext>
            </a:extLst>
          </p:cNvPr>
          <p:cNvSpPr/>
          <p:nvPr/>
        </p:nvSpPr>
        <p:spPr>
          <a:xfrm>
            <a:off x="7564582" y="2619092"/>
            <a:ext cx="216129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C021C2A8-0405-AEB4-4BE7-4A82C2E35E14}"/>
              </a:ext>
            </a:extLst>
          </p:cNvPr>
          <p:cNvSpPr/>
          <p:nvPr/>
        </p:nvSpPr>
        <p:spPr>
          <a:xfrm>
            <a:off x="8595364" y="2619092"/>
            <a:ext cx="1654225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31FBB506-CF5C-9A9A-3C69-EDC5C0F831F4}"/>
              </a:ext>
            </a:extLst>
          </p:cNvPr>
          <p:cNvSpPr/>
          <p:nvPr/>
        </p:nvSpPr>
        <p:spPr>
          <a:xfrm>
            <a:off x="7564582" y="5117675"/>
            <a:ext cx="216129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845F1B56-1AA5-620D-918B-9DAA085731A7}"/>
              </a:ext>
            </a:extLst>
          </p:cNvPr>
          <p:cNvSpPr/>
          <p:nvPr/>
        </p:nvSpPr>
        <p:spPr>
          <a:xfrm>
            <a:off x="9230656" y="5117675"/>
            <a:ext cx="216129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F437BF8A-0F88-A054-6985-8F73EFBAC522}"/>
              </a:ext>
            </a:extLst>
          </p:cNvPr>
          <p:cNvSpPr/>
          <p:nvPr/>
        </p:nvSpPr>
        <p:spPr>
          <a:xfrm>
            <a:off x="11249680" y="5117675"/>
            <a:ext cx="216129" cy="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E445EF-307D-3D4A-F391-015D94636C5C}"/>
              </a:ext>
            </a:extLst>
          </p:cNvPr>
          <p:cNvSpPr/>
          <p:nvPr/>
        </p:nvSpPr>
        <p:spPr>
          <a:xfrm>
            <a:off x="1069579" y="1845210"/>
            <a:ext cx="920635" cy="521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582AC6-C7F1-E092-CD92-557D772B084A}"/>
              </a:ext>
            </a:extLst>
          </p:cNvPr>
          <p:cNvSpPr/>
          <p:nvPr/>
        </p:nvSpPr>
        <p:spPr>
          <a:xfrm>
            <a:off x="2757062" y="1845210"/>
            <a:ext cx="920635" cy="521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637B8D-C67A-8035-7D2B-20C118C70852}"/>
              </a:ext>
            </a:extLst>
          </p:cNvPr>
          <p:cNvSpPr/>
          <p:nvPr/>
        </p:nvSpPr>
        <p:spPr>
          <a:xfrm>
            <a:off x="1082279" y="3439352"/>
            <a:ext cx="920635" cy="52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VMF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E0570E-B71D-E3CB-C550-F1E4E68D4991}"/>
              </a:ext>
            </a:extLst>
          </p:cNvPr>
          <p:cNvSpPr/>
          <p:nvPr/>
        </p:nvSpPr>
        <p:spPr>
          <a:xfrm>
            <a:off x="2757062" y="3424629"/>
            <a:ext cx="920635" cy="5214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4EBD8B-5B2A-9AAE-4EF9-DF2377ACA340}"/>
              </a:ext>
            </a:extLst>
          </p:cNvPr>
          <p:cNvSpPr/>
          <p:nvPr/>
        </p:nvSpPr>
        <p:spPr>
          <a:xfrm>
            <a:off x="1069579" y="5117675"/>
            <a:ext cx="920635" cy="521450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6E13990-9457-1463-534F-182DB215C44A}"/>
              </a:ext>
            </a:extLst>
          </p:cNvPr>
          <p:cNvCxnSpPr>
            <a:stCxn id="37" idx="2"/>
            <a:endCxn id="38" idx="3"/>
          </p:cNvCxnSpPr>
          <p:nvPr/>
        </p:nvCxnSpPr>
        <p:spPr>
          <a:xfrm rot="5400000">
            <a:off x="1887637" y="4048656"/>
            <a:ext cx="1432321" cy="1227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1008746-B0C4-4C24-4C98-1D6613D23B4D}"/>
              </a:ext>
            </a:extLst>
          </p:cNvPr>
          <p:cNvSpPr txBox="1"/>
          <p:nvPr/>
        </p:nvSpPr>
        <p:spPr>
          <a:xfrm flipH="1">
            <a:off x="2001904" y="5150232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AFE526-7E50-0C43-927D-211B43FEABC3}"/>
              </a:ext>
            </a:extLst>
          </p:cNvPr>
          <p:cNvSpPr txBox="1"/>
          <p:nvPr/>
        </p:nvSpPr>
        <p:spPr>
          <a:xfrm flipH="1">
            <a:off x="3229329" y="3938331"/>
            <a:ext cx="44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</a:t>
            </a:r>
            <a:endParaRPr lang="en-US" sz="1200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A072DFD-235C-744A-37FE-A2DE2C4F0845}"/>
              </a:ext>
            </a:extLst>
          </p:cNvPr>
          <p:cNvCxnSpPr>
            <a:cxnSpLocks/>
          </p:cNvCxnSpPr>
          <p:nvPr/>
        </p:nvCxnSpPr>
        <p:spPr>
          <a:xfrm rot="5400000">
            <a:off x="1843643" y="2065616"/>
            <a:ext cx="1072692" cy="1674783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498203-D87B-6604-75B7-9903310D3BD0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1990214" y="2105935"/>
            <a:ext cx="766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14AF9DC-B7AB-19C5-70FD-913B4B1BF5DE}"/>
              </a:ext>
            </a:extLst>
          </p:cNvPr>
          <p:cNvCxnSpPr>
            <a:cxnSpLocks/>
            <a:stCxn id="33" idx="1"/>
            <a:endCxn id="38" idx="1"/>
          </p:cNvCxnSpPr>
          <p:nvPr/>
        </p:nvCxnSpPr>
        <p:spPr>
          <a:xfrm rot="10800000" flipV="1">
            <a:off x="1069579" y="2105934"/>
            <a:ext cx="12700" cy="3272465"/>
          </a:xfrm>
          <a:prstGeom prst="bentConnector3">
            <a:avLst>
              <a:gd name="adj1" fmla="val 4981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571F4F3-22AB-371C-F107-3F4E51253F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69579" y="2281844"/>
            <a:ext cx="12700" cy="1245571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F299DE-4E87-C04C-0B5D-35B530F481ED}"/>
              </a:ext>
            </a:extLst>
          </p:cNvPr>
          <p:cNvSpPr/>
          <p:nvPr/>
        </p:nvSpPr>
        <p:spPr>
          <a:xfrm>
            <a:off x="1069579" y="6034152"/>
            <a:ext cx="920635" cy="5214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FC etc.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D82459-BF37-69AE-D055-A5F1FA50ADAE}"/>
              </a:ext>
            </a:extLst>
          </p:cNvPr>
          <p:cNvCxnSpPr>
            <a:stCxn id="38" idx="2"/>
            <a:endCxn id="55" idx="0"/>
          </p:cNvCxnSpPr>
          <p:nvPr/>
        </p:nvCxnSpPr>
        <p:spPr>
          <a:xfrm>
            <a:off x="1529897" y="5639125"/>
            <a:ext cx="0" cy="39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5D2A0A3-AF80-9F83-9D51-6817DC426445}"/>
              </a:ext>
            </a:extLst>
          </p:cNvPr>
          <p:cNvSpPr/>
          <p:nvPr/>
        </p:nvSpPr>
        <p:spPr>
          <a:xfrm>
            <a:off x="1082279" y="4206201"/>
            <a:ext cx="920635" cy="52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3998FFF-809F-885A-5C0B-638275B5A9AD}"/>
              </a:ext>
            </a:extLst>
          </p:cNvPr>
          <p:cNvCxnSpPr>
            <a:endCxn id="57" idx="0"/>
          </p:cNvCxnSpPr>
          <p:nvPr/>
        </p:nvCxnSpPr>
        <p:spPr>
          <a:xfrm>
            <a:off x="1542597" y="3960802"/>
            <a:ext cx="0" cy="24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AD15721-777C-D892-02B5-DE9B3AF32134}"/>
              </a:ext>
            </a:extLst>
          </p:cNvPr>
          <p:cNvCxnSpPr>
            <a:stCxn id="57" idx="2"/>
            <a:endCxn id="57" idx="1"/>
          </p:cNvCxnSpPr>
          <p:nvPr/>
        </p:nvCxnSpPr>
        <p:spPr>
          <a:xfrm rot="5400000" flipH="1">
            <a:off x="1182075" y="4367130"/>
            <a:ext cx="260725" cy="460318"/>
          </a:xfrm>
          <a:prstGeom prst="bentConnector4">
            <a:avLst>
              <a:gd name="adj1" fmla="val -87679"/>
              <a:gd name="adj2" fmla="val 149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6A7CD92-8C3B-B57E-136D-69B99C833E84}"/>
              </a:ext>
            </a:extLst>
          </p:cNvPr>
          <p:cNvCxnSpPr/>
          <p:nvPr/>
        </p:nvCxnSpPr>
        <p:spPr>
          <a:xfrm flipV="1">
            <a:off x="2002914" y="3685354"/>
            <a:ext cx="754148" cy="781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9B4C007-4083-4F4D-0621-AF312E1758C4}"/>
              </a:ext>
            </a:extLst>
          </p:cNvPr>
          <p:cNvSpPr/>
          <p:nvPr/>
        </p:nvSpPr>
        <p:spPr>
          <a:xfrm>
            <a:off x="4881532" y="3760913"/>
            <a:ext cx="216131" cy="2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C78C0-B38D-4F2C-C1E4-C14F1911B256}"/>
              </a:ext>
            </a:extLst>
          </p:cNvPr>
          <p:cNvSpPr/>
          <p:nvPr/>
        </p:nvSpPr>
        <p:spPr>
          <a:xfrm>
            <a:off x="5496674" y="3760912"/>
            <a:ext cx="216131" cy="216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9A1D42-D8A5-C257-E248-6F6896D4658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097663" y="3868978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803F75-585C-40C1-7C20-77530A448EBF}"/>
              </a:ext>
            </a:extLst>
          </p:cNvPr>
          <p:cNvCxnSpPr>
            <a:stCxn id="7" idx="3"/>
          </p:cNvCxnSpPr>
          <p:nvPr/>
        </p:nvCxnSpPr>
        <p:spPr>
          <a:xfrm>
            <a:off x="5712805" y="3868978"/>
            <a:ext cx="399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83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AF91-E007-530C-ACA6-44576771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183B-F79C-43BA-7CC9-181ABE49D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Reversible need to keep references in an intermediate model… compress/prune them map name space</a:t>
            </a:r>
          </a:p>
          <a:p>
            <a:r>
              <a:rPr lang="en-GB" dirty="0"/>
              <a:t>Can then place the things from the view on existing detail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19969</TotalTime>
  <Words>162</Words>
  <Application>Microsoft Office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Mappings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Nigel</dc:creator>
  <cp:lastModifiedBy>Davis, Nigel</cp:lastModifiedBy>
  <cp:revision>3</cp:revision>
  <dcterms:created xsi:type="dcterms:W3CDTF">2023-03-09T14:28:24Z</dcterms:created>
  <dcterms:modified xsi:type="dcterms:W3CDTF">2024-01-25T12:19:26Z</dcterms:modified>
</cp:coreProperties>
</file>